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0a568e9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10a568e9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0a568e9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0a568e9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0a568e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0a568e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10a568e9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10a568e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0a568e9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0a568e9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0a568e9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0a568e9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0a568e9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0a568e9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0a568e9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0a568e9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029950" y="2721400"/>
            <a:ext cx="56046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Fake News Detection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971750" y="3760625"/>
            <a:ext cx="31182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Created by team - D@TA K-0$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@AMRITA VISHWA VIDYAPEETHAM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1" y="382001"/>
            <a:ext cx="2189748" cy="218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It is common these days, twitter is more often used as a platform to spread fake news (since it is more authenticative)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It is being misused for spreading fake news and messages that can lead to communal agitations,fake alarms over natural calamities,hoax information on contagious diseases etc..,using fake social media profiles. A web based tool is to developed to identify such fake accounts and activities and report to government departments concerned.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solution: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297500" y="1051900"/>
            <a:ext cx="70389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Getting access to twitter using API.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Text or image is given as input to the classifier for its segregation into different categories (accordingly).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Next this news is sent for analysis to get classified into different topic and then this is put into NLP framework.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25" y="3088100"/>
            <a:ext cx="1635950" cy="1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180400" y="186575"/>
            <a:ext cx="70389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architecture: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25" y="666975"/>
            <a:ext cx="5261802" cy="40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135375" y="420775"/>
            <a:ext cx="7038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ARCHITECTURE: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08175"/>
            <a:ext cx="4617885" cy="39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7500" y="393750"/>
            <a:ext cx="70389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impact: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friendly interface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cyber cell security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,so more feasible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Prevents fluctuations in the market and unnecessary/fake economic crisis.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297500" y="141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model we tried to extract the tweet using twitter API. Later this tweet is made run through the </a:t>
            </a:r>
            <a:r>
              <a:rPr lang="en"/>
              <a:t>proposed</a:t>
            </a:r>
            <a:r>
              <a:rPr lang="en"/>
              <a:t> algorithms and results are obtained accordingly.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next if the tweet  came to be fake then that particular account and the other </a:t>
            </a:r>
            <a:r>
              <a:rPr lang="en"/>
              <a:t>accounts</a:t>
            </a:r>
            <a:r>
              <a:rPr lang="en"/>
              <a:t> which retweeted it are taken into </a:t>
            </a:r>
            <a:r>
              <a:rPr lang="en"/>
              <a:t>consideration</a:t>
            </a:r>
            <a:r>
              <a:rPr lang="en"/>
              <a:t> and examined if they are fake or </a:t>
            </a:r>
            <a:r>
              <a:rPr lang="en"/>
              <a:t>authenicative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Later the fake accounts are listed out to either Twitter or </a:t>
            </a:r>
            <a:r>
              <a:rPr lang="en"/>
              <a:t>Authorities</a:t>
            </a:r>
            <a:r>
              <a:rPr lang="en"/>
              <a:t> to block the </a:t>
            </a:r>
            <a:r>
              <a:rPr lang="en"/>
              <a:t>corresponding</a:t>
            </a:r>
            <a:r>
              <a:rPr lang="en"/>
              <a:t> twitter </a:t>
            </a:r>
            <a:r>
              <a:rPr lang="en"/>
              <a:t>accounts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Twitter API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Tweepy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Language Toolkit - NLTK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Stemming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TF-IDF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Sentiment Analysis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DNN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