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58" r:id="rId3"/>
    <p:sldId id="257" r:id="rId4"/>
    <p:sldId id="256" r:id="rId5"/>
    <p:sldId id="261" r:id="rId6"/>
    <p:sldId id="260" r:id="rId7"/>
  </p:sldIdLst>
  <p:sldSz cx="9144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89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Name /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tx2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3" name="Picture 12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8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2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64446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232" y="337320"/>
            <a:ext cx="2428859" cy="73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5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 smtClean="0"/>
              <a:t>Email (optional)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987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tx2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 </a:t>
            </a:r>
            <a:r>
              <a:rPr lang="en-US" dirty="0"/>
              <a:t>/ Title</a:t>
            </a:r>
          </a:p>
        </p:txBody>
      </p:sp>
      <p:pic>
        <p:nvPicPr>
          <p:cNvPr id="12" name="Picture 11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4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4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July 22</a:t>
            </a:r>
            <a:r>
              <a:rPr lang="en-US" baseline="30000" dirty="0" smtClean="0"/>
              <a:t>nd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558810"/>
            <a:ext cx="8284633" cy="1175706"/>
          </a:xfrm>
        </p:spPr>
        <p:txBody>
          <a:bodyPr/>
          <a:lstStyle/>
          <a:p>
            <a:r>
              <a:rPr lang="en-US" dirty="0" smtClean="0"/>
              <a:t>Ecommerce – Real time stream Analytics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Devaki	</a:t>
            </a:r>
            <a:r>
              <a:rPr lang="en-US" dirty="0" err="1" smtClean="0"/>
              <a:t>Sundara</a:t>
            </a:r>
            <a:r>
              <a:rPr lang="en-US" dirty="0" smtClean="0"/>
              <a:t>	Chandrakala</a:t>
            </a:r>
          </a:p>
          <a:p>
            <a:r>
              <a:rPr lang="en-US" dirty="0" smtClean="0"/>
              <a:t>Sini Menon		Mohanraj Kanagaraj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509550" y="950954"/>
            <a:ext cx="3608739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id:</a:t>
            </a:r>
            <a:r>
              <a:rPr lang="en-US" sz="1200" dirty="0">
                <a:solidFill>
                  <a:schemeClr val="tx2"/>
                </a:solidFill>
              </a:rPr>
              <a:t> 165071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Project:</a:t>
            </a:r>
            <a:r>
              <a:rPr lang="en-US" sz="1200" dirty="0">
                <a:solidFill>
                  <a:schemeClr val="tx2"/>
                </a:solidFill>
              </a:rPr>
              <a:t> Service Provider Interfaces 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	  Design </a:t>
            </a:r>
            <a:r>
              <a:rPr lang="en-US" sz="1200" dirty="0">
                <a:solidFill>
                  <a:schemeClr val="tx2"/>
                </a:solidFill>
              </a:rPr>
              <a:t>&amp;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Account:</a:t>
            </a:r>
            <a:r>
              <a:rPr lang="en-US" sz="1200" dirty="0">
                <a:solidFill>
                  <a:schemeClr val="tx2"/>
                </a:solidFill>
              </a:rPr>
              <a:t>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Microservices</a:t>
            </a:r>
            <a:r>
              <a:rPr lang="en-US" sz="1200" dirty="0">
                <a:solidFill>
                  <a:schemeClr val="tx2"/>
                </a:solidFill>
              </a:rPr>
              <a:t>, JAVA, </a:t>
            </a:r>
            <a:r>
              <a:rPr lang="en-US" sz="1200" dirty="0" smtClean="0">
                <a:solidFill>
                  <a:schemeClr val="tx2"/>
                </a:solidFill>
              </a:rPr>
              <a:t>Python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5" y="956099"/>
            <a:ext cx="869315" cy="72263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718582" y="950954"/>
            <a:ext cx="3608739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id:</a:t>
            </a:r>
            <a:r>
              <a:rPr lang="en-US" sz="1200" dirty="0">
                <a:solidFill>
                  <a:schemeClr val="tx2"/>
                </a:solidFill>
              </a:rPr>
              <a:t> 165071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Project:</a:t>
            </a:r>
            <a:r>
              <a:rPr lang="en-US" sz="1200" dirty="0">
                <a:solidFill>
                  <a:schemeClr val="tx2"/>
                </a:solidFill>
              </a:rPr>
              <a:t> Service Provider Interfaces 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	  Design </a:t>
            </a:r>
            <a:r>
              <a:rPr lang="en-US" sz="1200" dirty="0">
                <a:solidFill>
                  <a:schemeClr val="tx2"/>
                </a:solidFill>
              </a:rPr>
              <a:t>&amp;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Account:</a:t>
            </a:r>
            <a:r>
              <a:rPr lang="en-US" sz="1200" dirty="0">
                <a:solidFill>
                  <a:schemeClr val="tx2"/>
                </a:solidFill>
              </a:rPr>
              <a:t>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Microservices</a:t>
            </a:r>
            <a:r>
              <a:rPr lang="en-US" sz="1200" dirty="0">
                <a:solidFill>
                  <a:schemeClr val="tx2"/>
                </a:solidFill>
              </a:rPr>
              <a:t>, JAVA, </a:t>
            </a:r>
            <a:r>
              <a:rPr lang="en-US" sz="1200" dirty="0" smtClean="0">
                <a:solidFill>
                  <a:schemeClr val="tx2"/>
                </a:solidFill>
              </a:rPr>
              <a:t>Python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47" y="956099"/>
            <a:ext cx="869315" cy="722630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509550" y="2682032"/>
            <a:ext cx="3608739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id:</a:t>
            </a:r>
            <a:r>
              <a:rPr lang="en-US" sz="1200" dirty="0">
                <a:solidFill>
                  <a:schemeClr val="tx2"/>
                </a:solidFill>
              </a:rPr>
              <a:t> 165071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Project:</a:t>
            </a:r>
            <a:r>
              <a:rPr lang="en-US" sz="1200" dirty="0">
                <a:solidFill>
                  <a:schemeClr val="tx2"/>
                </a:solidFill>
              </a:rPr>
              <a:t> Service Provider Interfaces 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	  Design </a:t>
            </a:r>
            <a:r>
              <a:rPr lang="en-US" sz="1200" dirty="0">
                <a:solidFill>
                  <a:schemeClr val="tx2"/>
                </a:solidFill>
              </a:rPr>
              <a:t>&amp;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Account:</a:t>
            </a:r>
            <a:r>
              <a:rPr lang="en-US" sz="1200" dirty="0">
                <a:solidFill>
                  <a:schemeClr val="tx2"/>
                </a:solidFill>
              </a:rPr>
              <a:t>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Microservices</a:t>
            </a:r>
            <a:r>
              <a:rPr lang="en-US" sz="1200" dirty="0">
                <a:solidFill>
                  <a:schemeClr val="tx2"/>
                </a:solidFill>
              </a:rPr>
              <a:t>, JAVA, </a:t>
            </a:r>
            <a:r>
              <a:rPr lang="en-US" sz="1200" dirty="0" smtClean="0">
                <a:solidFill>
                  <a:schemeClr val="tx2"/>
                </a:solidFill>
              </a:rPr>
              <a:t>Python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5" y="2687177"/>
            <a:ext cx="869315" cy="722630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4704623" y="2682032"/>
            <a:ext cx="3608739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id:</a:t>
            </a:r>
            <a:r>
              <a:rPr lang="en-US" sz="1200" dirty="0">
                <a:solidFill>
                  <a:schemeClr val="tx2"/>
                </a:solidFill>
              </a:rPr>
              <a:t> 165071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Project:</a:t>
            </a:r>
            <a:r>
              <a:rPr lang="en-US" sz="1200" dirty="0">
                <a:solidFill>
                  <a:schemeClr val="tx2"/>
                </a:solidFill>
              </a:rPr>
              <a:t> Service Provider Interfaces 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	  Design </a:t>
            </a:r>
            <a:r>
              <a:rPr lang="en-US" sz="1200" dirty="0">
                <a:solidFill>
                  <a:schemeClr val="tx2"/>
                </a:solidFill>
              </a:rPr>
              <a:t>&amp;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Account:</a:t>
            </a:r>
            <a:r>
              <a:rPr lang="en-US" sz="1200" dirty="0">
                <a:solidFill>
                  <a:schemeClr val="tx2"/>
                </a:solidFill>
              </a:rPr>
              <a:t>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Microservices</a:t>
            </a:r>
            <a:r>
              <a:rPr lang="en-US" sz="1200" dirty="0">
                <a:solidFill>
                  <a:schemeClr val="tx2"/>
                </a:solidFill>
              </a:rPr>
              <a:t>, JAVA, </a:t>
            </a:r>
            <a:r>
              <a:rPr lang="en-US" sz="1200" dirty="0" smtClean="0">
                <a:solidFill>
                  <a:schemeClr val="tx2"/>
                </a:solidFill>
              </a:rPr>
              <a:t>Python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88" y="2687177"/>
            <a:ext cx="869315" cy="7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8" y="785995"/>
            <a:ext cx="8448142" cy="8080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Traditional ecommerce transaction events are enriched using a stream engine in real time to produce valuable statistics and data which in turn aid a retail store manager to run his store effectively and efficiently.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ln cap="rnd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Stream Analytics results would help a store manager to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h</a:t>
            </a:r>
            <a:r>
              <a:rPr lang="en-US" sz="1500" dirty="0" smtClean="0"/>
              <a:t>ave up to date order &amp; sales handy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l</a:t>
            </a:r>
            <a:r>
              <a:rPr lang="en-US" sz="1500" dirty="0" smtClean="0"/>
              <a:t>ive statistics on the order counts by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r</a:t>
            </a:r>
            <a:r>
              <a:rPr lang="en-US" sz="1500" dirty="0" smtClean="0"/>
              <a:t>eal time view of the top trending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k</a:t>
            </a:r>
            <a:r>
              <a:rPr lang="en-US" sz="1500" dirty="0" smtClean="0"/>
              <a:t>eep the packaging team’s performance within SLA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/>
              <a:t>full control of the store functioning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" y="1808054"/>
            <a:ext cx="3869528" cy="2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" y="1014898"/>
            <a:ext cx="4482860" cy="355012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46504" y="938115"/>
            <a:ext cx="4236952" cy="36269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Ecommerce events were simulated using a Java application which keeps generating the events randomly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zookeeper &amp; Kafka broker will have to be started to keep control of the topics to enable the streaming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stream API would connect to the event simulator to read the raw event in real 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Later it sanitize and process this raw data into an useful dataset which then can be perished downstream.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Live Stream processed datasets are pushed into the meaningful topics of the running </a:t>
            </a:r>
            <a:r>
              <a:rPr lang="en-US" sz="1050" dirty="0" err="1" smtClean="0">
                <a:solidFill>
                  <a:schemeClr val="tx2"/>
                </a:solidFill>
              </a:rPr>
              <a:t>kafka</a:t>
            </a:r>
            <a:r>
              <a:rPr lang="en-US" sz="1050" dirty="0" smtClean="0">
                <a:solidFill>
                  <a:schemeClr val="tx2"/>
                </a:solidFill>
              </a:rPr>
              <a:t> broker.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consumer Java API would read these topics from the broker and connect to the running Mongo client to insert into respective Mongo Collections.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3 different Mongo collections namely Order, Status and Item collections are created by the consumer java API where the stream processed data are stored in real 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Mongo collections would be continuously read by the </a:t>
            </a:r>
            <a:r>
              <a:rPr lang="en-US" sz="1050" dirty="0" err="1" smtClean="0">
                <a:solidFill>
                  <a:schemeClr val="tx2"/>
                </a:solidFill>
              </a:rPr>
              <a:t>NodeJS</a:t>
            </a:r>
            <a:r>
              <a:rPr lang="en-US" sz="1050" dirty="0" smtClean="0">
                <a:solidFill>
                  <a:schemeClr val="tx2"/>
                </a:solidFill>
              </a:rPr>
              <a:t> application to produce meaningful dashboard in a HTML page. </a:t>
            </a:r>
          </a:p>
        </p:txBody>
      </p:sp>
    </p:spTree>
    <p:extLst>
      <p:ext uri="{BB962C8B-B14F-4D97-AF65-F5344CB8AC3E}">
        <p14:creationId xmlns:p14="http://schemas.microsoft.com/office/powerpoint/2010/main" val="229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7" y="996032"/>
            <a:ext cx="4160817" cy="1398160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50" b="1" u="sng" dirty="0" smtClean="0">
                <a:solidFill>
                  <a:schemeClr val="tx2"/>
                </a:solidFill>
              </a:rPr>
              <a:t>Dashboard Contents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Banner on total orders received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Banner </a:t>
            </a:r>
            <a:r>
              <a:rPr lang="en-US" sz="1050" dirty="0">
                <a:solidFill>
                  <a:schemeClr val="tx2"/>
                </a:solidFill>
              </a:rPr>
              <a:t>on total Sales </a:t>
            </a:r>
            <a:r>
              <a:rPr lang="en-US" sz="1050" dirty="0" smtClean="0">
                <a:solidFill>
                  <a:schemeClr val="tx2"/>
                </a:solidFill>
              </a:rPr>
              <a:t>happened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Bar </a:t>
            </a:r>
            <a:r>
              <a:rPr lang="en-US" sz="1050" dirty="0">
                <a:solidFill>
                  <a:schemeClr val="tx2"/>
                </a:solidFill>
              </a:rPr>
              <a:t>Graph showing the Pickup Vs Delivery order </a:t>
            </a:r>
            <a:r>
              <a:rPr lang="en-US" sz="1050" dirty="0" smtClean="0">
                <a:solidFill>
                  <a:schemeClr val="tx2"/>
                </a:solidFill>
              </a:rPr>
              <a:t>counts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showing the count of orders in various order </a:t>
            </a:r>
            <a:r>
              <a:rPr lang="en-US" sz="1050" dirty="0" smtClean="0">
                <a:solidFill>
                  <a:schemeClr val="tx2"/>
                </a:solidFill>
              </a:rPr>
              <a:t>statuses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showing the top 3 trending items based on order </a:t>
            </a:r>
            <a:r>
              <a:rPr lang="en-US" sz="1050" dirty="0" smtClean="0">
                <a:solidFill>
                  <a:schemeClr val="tx2"/>
                </a:solidFill>
              </a:rPr>
              <a:t>count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tracking the orders count which are not picked by </a:t>
            </a:r>
            <a:r>
              <a:rPr lang="en-US" sz="1050" dirty="0" smtClean="0">
                <a:solidFill>
                  <a:schemeClr val="tx2"/>
                </a:solidFill>
              </a:rPr>
              <a:t>packaging </a:t>
            </a:r>
            <a:r>
              <a:rPr lang="en-US" sz="1050" dirty="0">
                <a:solidFill>
                  <a:schemeClr val="tx2"/>
                </a:solidFill>
              </a:rPr>
              <a:t>team over a period of time.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Dashboard results for the Store Manager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363" y="2573545"/>
            <a:ext cx="4160817" cy="19203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>
            <a:lvl1pPr marL="287338" indent="-287338" algn="l" defTabSz="457200" rtl="0" eaLnBrk="1" latinLnBrk="0" hangingPunct="1">
              <a:spcBef>
                <a:spcPct val="20000"/>
              </a:spcBef>
              <a:buFont typeface="+mj-lt"/>
              <a:buAutoNum type="arabicPeriod"/>
              <a:defRPr sz="2000" kern="1200">
                <a:solidFill>
                  <a:srgbClr val="4CB4D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u="sng" dirty="0" smtClean="0">
                <a:solidFill>
                  <a:schemeClr val="tx2"/>
                </a:solidFill>
              </a:rPr>
              <a:t>Store Manager post actions from Dashboard results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Assign additional employees at the packaging section when more orders are going beyond SLA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Places additional inventory request for the top selling items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Instructs E-</a:t>
            </a:r>
            <a:r>
              <a:rPr lang="en-US" sz="1050" dirty="0" err="1" smtClean="0">
                <a:solidFill>
                  <a:schemeClr val="tx2"/>
                </a:solidFill>
              </a:rPr>
              <a:t>Comm</a:t>
            </a:r>
            <a:r>
              <a:rPr lang="en-US" sz="1050" dirty="0" smtClean="0">
                <a:solidFill>
                  <a:schemeClr val="tx2"/>
                </a:solidFill>
              </a:rPr>
              <a:t> Admin to push live discounts on those items where there are low volume of orders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Always have real-time data about the store functions which can be shared with the head office without much preparation or delay</a:t>
            </a:r>
          </a:p>
          <a:p>
            <a:r>
              <a:rPr lang="en-US" sz="1050" dirty="0" smtClean="0">
                <a:solidFill>
                  <a:schemeClr val="tx2"/>
                </a:solidFill>
              </a:rPr>
              <a:t>Store manager remains to be on top of all the functioning of the store and can deduct the failure in near real time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GHT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181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Light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LightTheme new" id="{2566693A-3F2D-4D05-AC20-2D43F8F4FDA6}" vid="{1204F832-1763-43D3-A2C6-287D5974C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136</TotalTime>
  <Words>420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CognizantLightTheme new</vt:lpstr>
      <vt:lpstr>PowerPoint Presentation</vt:lpstr>
      <vt:lpstr>About the Team</vt:lpstr>
      <vt:lpstr>Use Case</vt:lpstr>
      <vt:lpstr>Technical Architecture</vt:lpstr>
      <vt:lpstr>Live Dashboard results for the Store Manager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Kanagaraj, Mohanraj (Cognizant)</dc:creator>
  <cp:lastModifiedBy>Kanagaraj, Mohanraj (Cognizant)</cp:lastModifiedBy>
  <cp:revision>11</cp:revision>
  <dcterms:created xsi:type="dcterms:W3CDTF">2018-07-19T14:09:31Z</dcterms:created>
  <dcterms:modified xsi:type="dcterms:W3CDTF">2018-07-19T16:25:37Z</dcterms:modified>
</cp:coreProperties>
</file>