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8"/>
  </p:notesMasterIdLst>
  <p:sldIdLst>
    <p:sldId id="259" r:id="rId2"/>
    <p:sldId id="258" r:id="rId3"/>
    <p:sldId id="257" r:id="rId4"/>
    <p:sldId id="256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7F22-CEC4-46D3-8437-84DAA8A0507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1EF82-D066-4434-AD39-7E51A3A3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3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89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Name / Title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tx2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Cognizant </a:t>
            </a:r>
          </a:p>
        </p:txBody>
      </p:sp>
      <p:pic>
        <p:nvPicPr>
          <p:cNvPr id="13" name="Picture 12" descr="Cognizant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1" y="449762"/>
            <a:ext cx="2428859" cy="7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1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8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93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8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8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27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644461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gnizant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2232" y="337320"/>
            <a:ext cx="2428859" cy="73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45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 smtClean="0"/>
              <a:t>Email (optional)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ognizant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3987" y="449762"/>
            <a:ext cx="2428859" cy="7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3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tx2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 </a:t>
            </a:r>
            <a:r>
              <a:rPr lang="en-US" dirty="0"/>
              <a:t>/ Title</a:t>
            </a:r>
          </a:p>
        </p:txBody>
      </p:sp>
      <p:pic>
        <p:nvPicPr>
          <p:cNvPr id="12" name="Picture 11" descr="Cognizant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1" y="449762"/>
            <a:ext cx="2428859" cy="7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1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1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7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4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4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2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19100" y="1941547"/>
            <a:ext cx="8284633" cy="429229"/>
          </a:xfrm>
        </p:spPr>
        <p:txBody>
          <a:bodyPr/>
          <a:lstStyle/>
          <a:p>
            <a:fld id="{5274EAF5-F5E3-40D1-973E-CBB3F7833ADE}" type="datetime2">
              <a:rPr lang="en-US" smtClean="0"/>
              <a:t>Friday, July 20, 2018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19100" y="2293567"/>
            <a:ext cx="8284633" cy="519435"/>
          </a:xfrm>
        </p:spPr>
        <p:txBody>
          <a:bodyPr/>
          <a:lstStyle/>
          <a:p>
            <a:r>
              <a:rPr lang="en-US" dirty="0" smtClean="0"/>
              <a:t>Ecommerce – Real time stream Analytics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9100" y="3323448"/>
            <a:ext cx="8284633" cy="44608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Devaki	Sundaramurthy	Chandrakala </a:t>
            </a:r>
            <a:r>
              <a:rPr lang="en-US" dirty="0" err="1" smtClean="0"/>
              <a:t>Revensiddappa</a:t>
            </a:r>
            <a:endParaRPr lang="en-US" dirty="0" smtClean="0"/>
          </a:p>
          <a:p>
            <a:r>
              <a:rPr lang="en-US" dirty="0" smtClean="0"/>
              <a:t>Sini </a:t>
            </a:r>
            <a:r>
              <a:rPr lang="en-US" dirty="0" err="1" smtClean="0"/>
              <a:t>Cherukud</a:t>
            </a:r>
            <a:r>
              <a:rPr lang="en-US" dirty="0" smtClean="0"/>
              <a:t> Manayil	Mohanraj Kanagaraj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64581" y="2799042"/>
            <a:ext cx="427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</a:rPr>
              <a:t>- </a:t>
            </a:r>
            <a:r>
              <a:rPr lang="en-US" dirty="0">
                <a:solidFill>
                  <a:schemeClr val="accent6"/>
                </a:solidFill>
              </a:rPr>
              <a:t>powered by Apache Kafka &amp; MongoDB</a:t>
            </a:r>
          </a:p>
          <a:p>
            <a:endParaRPr lang="en-US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509550" y="950954"/>
            <a:ext cx="3929827" cy="1303635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chemeClr val="tx2"/>
                </a:solidFill>
              </a:rPr>
              <a:t>Name		: Devaki Sundaramurthy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 err="1">
                <a:solidFill>
                  <a:schemeClr val="tx2"/>
                </a:solidFill>
              </a:rPr>
              <a:t>Emp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smtClean="0">
                <a:solidFill>
                  <a:schemeClr val="tx2"/>
                </a:solidFill>
              </a:rPr>
              <a:t>id		: </a:t>
            </a:r>
            <a:r>
              <a:rPr lang="en-US" sz="1100" dirty="0">
                <a:solidFill>
                  <a:schemeClr val="tx2"/>
                </a:solidFill>
              </a:rPr>
              <a:t>190017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Project		: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Account	: Walmart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Technology	: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Location	: </a:t>
            </a:r>
            <a:r>
              <a:rPr lang="en-US" sz="1100" dirty="0">
                <a:solidFill>
                  <a:schemeClr val="tx2"/>
                </a:solidFill>
              </a:rPr>
              <a:t>Bentonville </a:t>
            </a:r>
            <a:r>
              <a:rPr lang="en-US" sz="1100" dirty="0" smtClean="0">
                <a:solidFill>
                  <a:schemeClr val="tx2"/>
                </a:solidFill>
              </a:rPr>
              <a:t>– AR, </a:t>
            </a:r>
            <a:r>
              <a:rPr lang="en-US" sz="1100" dirty="0">
                <a:solidFill>
                  <a:schemeClr val="tx2"/>
                </a:solidFill>
              </a:rPr>
              <a:t>USA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Team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01" y="956099"/>
            <a:ext cx="869315" cy="722630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4718582" y="950954"/>
            <a:ext cx="3929827" cy="1303635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chemeClr val="tx2"/>
                </a:solidFill>
              </a:rPr>
              <a:t>Name		: Chandrakala </a:t>
            </a:r>
            <a:r>
              <a:rPr lang="en-US" sz="1100" dirty="0" err="1" smtClean="0">
                <a:solidFill>
                  <a:schemeClr val="tx2"/>
                </a:solidFill>
              </a:rPr>
              <a:t>Revensiddappa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 err="1">
                <a:solidFill>
                  <a:schemeClr val="tx2"/>
                </a:solidFill>
              </a:rPr>
              <a:t>Emp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smtClean="0">
                <a:solidFill>
                  <a:schemeClr val="tx2"/>
                </a:solidFill>
              </a:rPr>
              <a:t>id		: </a:t>
            </a:r>
            <a:r>
              <a:rPr lang="en-US" sz="1100" dirty="0">
                <a:solidFill>
                  <a:schemeClr val="tx2"/>
                </a:solidFill>
              </a:rPr>
              <a:t>176502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Project		: 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Account	: </a:t>
            </a:r>
            <a:r>
              <a:rPr lang="en-US" sz="1100" dirty="0">
                <a:solidFill>
                  <a:schemeClr val="tx2"/>
                </a:solidFill>
              </a:rPr>
              <a:t>Metropolitan Life Insurance 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Technology	: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Location	: Bangalore, India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33" y="956102"/>
            <a:ext cx="869315" cy="722630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509550" y="2682032"/>
            <a:ext cx="3929827" cy="1303635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2"/>
                </a:solidFill>
              </a:rPr>
              <a:t>Name	</a:t>
            </a:r>
            <a:r>
              <a:rPr lang="en-US" sz="1100" dirty="0" smtClean="0">
                <a:solidFill>
                  <a:schemeClr val="tx2"/>
                </a:solidFill>
              </a:rPr>
              <a:t>	: Sini Cherukad Manayil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 err="1">
                <a:solidFill>
                  <a:schemeClr val="tx2"/>
                </a:solidFill>
              </a:rPr>
              <a:t>Emp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smtClean="0">
                <a:solidFill>
                  <a:schemeClr val="tx2"/>
                </a:solidFill>
              </a:rPr>
              <a:t>id		: </a:t>
            </a:r>
            <a:r>
              <a:rPr lang="en-US" sz="1100" dirty="0">
                <a:solidFill>
                  <a:schemeClr val="tx2"/>
                </a:solidFill>
              </a:rPr>
              <a:t>440590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Project		: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Account	: Lego 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Technology	: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Location	: Bangalore, India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02" y="2694157"/>
            <a:ext cx="869315" cy="722630"/>
          </a:xfrm>
          <a:prstGeom prst="rect">
            <a:avLst/>
          </a:prstGeom>
        </p:spPr>
      </p:pic>
      <p:sp>
        <p:nvSpPr>
          <p:cNvPr id="12" name="Round Diagonal Corner Rectangle 11"/>
          <p:cNvSpPr/>
          <p:nvPr/>
        </p:nvSpPr>
        <p:spPr>
          <a:xfrm>
            <a:off x="4704623" y="2682032"/>
            <a:ext cx="3929827" cy="1303635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2"/>
                </a:solidFill>
              </a:rPr>
              <a:t>Name	</a:t>
            </a:r>
            <a:r>
              <a:rPr lang="en-US" sz="1100" dirty="0" smtClean="0">
                <a:solidFill>
                  <a:schemeClr val="tx2"/>
                </a:solidFill>
              </a:rPr>
              <a:t>	: </a:t>
            </a:r>
            <a:r>
              <a:rPr lang="en-US" sz="1100" dirty="0">
                <a:solidFill>
                  <a:schemeClr val="tx2"/>
                </a:solidFill>
              </a:rPr>
              <a:t>Mohanraj Kanagaraj</a:t>
            </a:r>
          </a:p>
          <a:p>
            <a:r>
              <a:rPr lang="en-US" sz="1100" dirty="0" err="1">
                <a:solidFill>
                  <a:schemeClr val="tx2"/>
                </a:solidFill>
              </a:rPr>
              <a:t>Emp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smtClean="0">
                <a:solidFill>
                  <a:schemeClr val="tx2"/>
                </a:solidFill>
              </a:rPr>
              <a:t>id		: </a:t>
            </a:r>
            <a:r>
              <a:rPr lang="en-US" sz="1100" dirty="0">
                <a:solidFill>
                  <a:schemeClr val="tx2"/>
                </a:solidFill>
              </a:rPr>
              <a:t>165071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Project		: SPI Design </a:t>
            </a:r>
            <a:r>
              <a:rPr lang="en-US" sz="1100" dirty="0">
                <a:solidFill>
                  <a:schemeClr val="tx2"/>
                </a:solidFill>
              </a:rPr>
              <a:t>&amp; Development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Account	: </a:t>
            </a:r>
            <a:r>
              <a:rPr lang="en-US" sz="1100" dirty="0">
                <a:solidFill>
                  <a:schemeClr val="tx2"/>
                </a:solidFill>
              </a:rPr>
              <a:t>Metropolitan Life Insurance 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Technology	: </a:t>
            </a:r>
            <a:r>
              <a:rPr lang="en-US" sz="1100" dirty="0" err="1">
                <a:solidFill>
                  <a:schemeClr val="tx2"/>
                </a:solidFill>
              </a:rPr>
              <a:t>Microservices</a:t>
            </a:r>
            <a:r>
              <a:rPr lang="en-US" sz="1100" dirty="0">
                <a:solidFill>
                  <a:schemeClr val="tx2"/>
                </a:solidFill>
              </a:rPr>
              <a:t>, JAVA, </a:t>
            </a:r>
            <a:r>
              <a:rPr lang="en-US" sz="1100" dirty="0" smtClean="0">
                <a:solidFill>
                  <a:schemeClr val="tx2"/>
                </a:solidFill>
              </a:rPr>
              <a:t>Python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Location	: Chennai, India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90" y="2694157"/>
            <a:ext cx="869315" cy="72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858" y="785995"/>
            <a:ext cx="8448142" cy="80808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Traditional ecommerce transaction events are enriched using a stream engine in real time to produce valuable statistics and data which in turn aid a retail store manager to run his store effectively and efficiently.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45050" y="1808054"/>
            <a:ext cx="3924301" cy="2774105"/>
          </a:xfrm>
          <a:ln cap="rnd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smtClean="0"/>
              <a:t>Stream Analytics results would help a store manager to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/>
              <a:t>h</a:t>
            </a:r>
            <a:r>
              <a:rPr lang="en-US" sz="1500" dirty="0" smtClean="0"/>
              <a:t>ave up to date order &amp; sales handy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/>
              <a:t>l</a:t>
            </a:r>
            <a:r>
              <a:rPr lang="en-US" sz="1500" dirty="0" smtClean="0"/>
              <a:t>ive statistics on the order counts by product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/>
              <a:t>r</a:t>
            </a:r>
            <a:r>
              <a:rPr lang="en-US" sz="1500" dirty="0" smtClean="0"/>
              <a:t>eal time view of the top trending products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/>
              <a:t>k</a:t>
            </a:r>
            <a:r>
              <a:rPr lang="en-US" sz="1500" dirty="0" smtClean="0"/>
              <a:t>eep the packaging team’s performance within SLA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 smtClean="0"/>
              <a:t>full control of the store functioning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3" y="1808054"/>
            <a:ext cx="4344419" cy="28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" y="1014898"/>
            <a:ext cx="4482860" cy="355012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Architecture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46504" y="938115"/>
            <a:ext cx="4236952" cy="36269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Ecommerce events were simulated using a Java application which keeps generating the events randomly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Kafka zookeeper &amp; Kafka broker will have to be started to keep control of the topics to enable the streaming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Kafka stream Java API would connect to the event simulator to read the raw event </a:t>
            </a:r>
            <a:r>
              <a:rPr lang="en-US" sz="1050" dirty="0" err="1" smtClean="0">
                <a:solidFill>
                  <a:schemeClr val="tx2"/>
                </a:solidFill>
              </a:rPr>
              <a:t>json</a:t>
            </a:r>
            <a:r>
              <a:rPr lang="en-US" sz="1050" dirty="0" smtClean="0">
                <a:solidFill>
                  <a:schemeClr val="tx2"/>
                </a:solidFill>
              </a:rPr>
              <a:t> in real time.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Later it sanitize and process this raw data into an useful dataset which can then be persisted downstream.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Live Stream processed datasets are pushed into the meaningful topics of the running </a:t>
            </a:r>
            <a:r>
              <a:rPr lang="en-US" sz="1050" dirty="0" err="1" smtClean="0">
                <a:solidFill>
                  <a:schemeClr val="tx2"/>
                </a:solidFill>
              </a:rPr>
              <a:t>kafka</a:t>
            </a:r>
            <a:r>
              <a:rPr lang="en-US" sz="1050" dirty="0" smtClean="0">
                <a:solidFill>
                  <a:schemeClr val="tx2"/>
                </a:solidFill>
              </a:rPr>
              <a:t> broker.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Kafka consumer Java API would read these topics from the broker and connect to the Mongo client to insert into respective Mongo Collections.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3 different Mongo collections named Order, Status and Item will be created and stream processed data will be inserted in real time by the consumer java API.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 smtClean="0">
                <a:solidFill>
                  <a:schemeClr val="tx2"/>
                </a:solidFill>
              </a:rPr>
              <a:t>Mongo collections would continuously be read by the </a:t>
            </a:r>
            <a:r>
              <a:rPr lang="en-US" sz="1050" dirty="0" err="1" smtClean="0">
                <a:solidFill>
                  <a:schemeClr val="tx2"/>
                </a:solidFill>
              </a:rPr>
              <a:t>NodeJS</a:t>
            </a:r>
            <a:r>
              <a:rPr lang="en-US" sz="1050" dirty="0" smtClean="0">
                <a:solidFill>
                  <a:schemeClr val="tx2"/>
                </a:solidFill>
              </a:rPr>
              <a:t> application to produce meaningful dashboard in a HTML page. </a:t>
            </a:r>
          </a:p>
        </p:txBody>
      </p:sp>
    </p:spTree>
    <p:extLst>
      <p:ext uri="{BB962C8B-B14F-4D97-AF65-F5344CB8AC3E}">
        <p14:creationId xmlns:p14="http://schemas.microsoft.com/office/powerpoint/2010/main" val="2291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857" y="996032"/>
            <a:ext cx="4160817" cy="1398160"/>
          </a:xfrm>
          <a:ln>
            <a:solidFill>
              <a:srgbClr val="92D050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50" b="1" u="sng" dirty="0" smtClean="0">
                <a:solidFill>
                  <a:schemeClr val="tx2"/>
                </a:solidFill>
              </a:rPr>
              <a:t>Dashboard Contents</a:t>
            </a:r>
          </a:p>
          <a:p>
            <a:pPr algn="just"/>
            <a:r>
              <a:rPr lang="en-US" sz="1050" dirty="0" smtClean="0">
                <a:solidFill>
                  <a:schemeClr val="tx2"/>
                </a:solidFill>
              </a:rPr>
              <a:t>Banner on total orders received</a:t>
            </a:r>
          </a:p>
          <a:p>
            <a:pPr algn="just"/>
            <a:r>
              <a:rPr lang="en-US" sz="1050" dirty="0" smtClean="0">
                <a:solidFill>
                  <a:schemeClr val="tx2"/>
                </a:solidFill>
              </a:rPr>
              <a:t>Banner </a:t>
            </a:r>
            <a:r>
              <a:rPr lang="en-US" sz="1050" dirty="0">
                <a:solidFill>
                  <a:schemeClr val="tx2"/>
                </a:solidFill>
              </a:rPr>
              <a:t>on total Sales </a:t>
            </a:r>
            <a:r>
              <a:rPr lang="en-US" sz="1050" dirty="0" smtClean="0">
                <a:solidFill>
                  <a:schemeClr val="tx2"/>
                </a:solidFill>
              </a:rPr>
              <a:t>happened</a:t>
            </a:r>
          </a:p>
          <a:p>
            <a:pPr algn="just"/>
            <a:r>
              <a:rPr lang="en-US" sz="1050" dirty="0" smtClean="0">
                <a:solidFill>
                  <a:schemeClr val="tx2"/>
                </a:solidFill>
              </a:rPr>
              <a:t>Bar </a:t>
            </a:r>
            <a:r>
              <a:rPr lang="en-US" sz="1050" dirty="0">
                <a:solidFill>
                  <a:schemeClr val="tx2"/>
                </a:solidFill>
              </a:rPr>
              <a:t>Graph showing the Pickup Vs Delivery order </a:t>
            </a:r>
            <a:r>
              <a:rPr lang="en-US" sz="1050" dirty="0" smtClean="0">
                <a:solidFill>
                  <a:schemeClr val="tx2"/>
                </a:solidFill>
              </a:rPr>
              <a:t>counts</a:t>
            </a:r>
          </a:p>
          <a:p>
            <a:pPr algn="just"/>
            <a:r>
              <a:rPr lang="en-US" sz="1050" dirty="0" smtClean="0">
                <a:solidFill>
                  <a:schemeClr val="tx2"/>
                </a:solidFill>
              </a:rPr>
              <a:t>Graph </a:t>
            </a:r>
            <a:r>
              <a:rPr lang="en-US" sz="1050" dirty="0">
                <a:solidFill>
                  <a:schemeClr val="tx2"/>
                </a:solidFill>
              </a:rPr>
              <a:t>showing the count of orders in various order </a:t>
            </a:r>
            <a:r>
              <a:rPr lang="en-US" sz="1050" dirty="0" smtClean="0">
                <a:solidFill>
                  <a:schemeClr val="tx2"/>
                </a:solidFill>
              </a:rPr>
              <a:t>statuses</a:t>
            </a:r>
          </a:p>
          <a:p>
            <a:pPr algn="just"/>
            <a:r>
              <a:rPr lang="en-US" sz="1050" dirty="0" smtClean="0">
                <a:solidFill>
                  <a:schemeClr val="tx2"/>
                </a:solidFill>
              </a:rPr>
              <a:t>Graph </a:t>
            </a:r>
            <a:r>
              <a:rPr lang="en-US" sz="1050" dirty="0">
                <a:solidFill>
                  <a:schemeClr val="tx2"/>
                </a:solidFill>
              </a:rPr>
              <a:t>showing the top 3 trending items based on order </a:t>
            </a:r>
            <a:r>
              <a:rPr lang="en-US" sz="1050" dirty="0" smtClean="0">
                <a:solidFill>
                  <a:schemeClr val="tx2"/>
                </a:solidFill>
              </a:rPr>
              <a:t>count</a:t>
            </a:r>
          </a:p>
          <a:p>
            <a:pPr algn="just"/>
            <a:r>
              <a:rPr lang="en-US" sz="1050" dirty="0" smtClean="0">
                <a:solidFill>
                  <a:schemeClr val="tx2"/>
                </a:solidFill>
              </a:rPr>
              <a:t>Graph </a:t>
            </a:r>
            <a:r>
              <a:rPr lang="en-US" sz="1050" dirty="0">
                <a:solidFill>
                  <a:schemeClr val="tx2"/>
                </a:solidFill>
              </a:rPr>
              <a:t>tracking the orders count which are not picked by </a:t>
            </a:r>
            <a:r>
              <a:rPr lang="en-US" sz="1050" dirty="0" smtClean="0">
                <a:solidFill>
                  <a:schemeClr val="tx2"/>
                </a:solidFill>
              </a:rPr>
              <a:t>packaging </a:t>
            </a:r>
            <a:r>
              <a:rPr lang="en-US" sz="1050" dirty="0">
                <a:solidFill>
                  <a:schemeClr val="tx2"/>
                </a:solidFill>
              </a:rPr>
              <a:t>team over a period of time.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Dashboard results for the Store Manager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04363" y="2573545"/>
            <a:ext cx="4160817" cy="19203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>
            <a:normAutofit lnSpcReduction="10000"/>
          </a:bodyPr>
          <a:lstStyle>
            <a:lvl1pPr marL="287338" indent="-287338" algn="l" defTabSz="457200" rtl="0" eaLnBrk="1" latinLnBrk="0" hangingPunct="1">
              <a:spcBef>
                <a:spcPct val="20000"/>
              </a:spcBef>
              <a:buFont typeface="+mj-lt"/>
              <a:buAutoNum type="arabicPeriod"/>
              <a:defRPr sz="2000" kern="1200">
                <a:solidFill>
                  <a:srgbClr val="4CB4D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b="1" u="sng" dirty="0" smtClean="0">
                <a:solidFill>
                  <a:schemeClr val="tx2"/>
                </a:solidFill>
              </a:rPr>
              <a:t>How live stream results help the Store Manager post??</a:t>
            </a:r>
          </a:p>
          <a:p>
            <a:pPr algn="just"/>
            <a:r>
              <a:rPr lang="en-US" sz="1050" dirty="0" smtClean="0">
                <a:solidFill>
                  <a:schemeClr val="tx2"/>
                </a:solidFill>
              </a:rPr>
              <a:t>Assign additional employees at the packaging section when more orders are going beyond SLA</a:t>
            </a:r>
          </a:p>
          <a:p>
            <a:pPr algn="just"/>
            <a:r>
              <a:rPr lang="en-US" sz="1050" dirty="0" smtClean="0">
                <a:solidFill>
                  <a:schemeClr val="tx2"/>
                </a:solidFill>
              </a:rPr>
              <a:t>Places additional inventory request for the top selling items</a:t>
            </a:r>
          </a:p>
          <a:p>
            <a:pPr algn="just"/>
            <a:r>
              <a:rPr lang="en-US" sz="1050" dirty="0" smtClean="0">
                <a:solidFill>
                  <a:schemeClr val="tx2"/>
                </a:solidFill>
              </a:rPr>
              <a:t>Instructs E-</a:t>
            </a:r>
            <a:r>
              <a:rPr lang="en-US" sz="1050" dirty="0" err="1" smtClean="0">
                <a:solidFill>
                  <a:schemeClr val="tx2"/>
                </a:solidFill>
              </a:rPr>
              <a:t>Comm</a:t>
            </a:r>
            <a:r>
              <a:rPr lang="en-US" sz="1050" dirty="0" smtClean="0">
                <a:solidFill>
                  <a:schemeClr val="tx2"/>
                </a:solidFill>
              </a:rPr>
              <a:t> Admin to push live discounts on those items where there are low volume of orders</a:t>
            </a:r>
          </a:p>
          <a:p>
            <a:pPr algn="just"/>
            <a:r>
              <a:rPr lang="en-US" sz="1050" dirty="0" smtClean="0">
                <a:solidFill>
                  <a:schemeClr val="tx2"/>
                </a:solidFill>
              </a:rPr>
              <a:t>Always have real-time data about the store functions which can be shared with the head office without much preparation or delay</a:t>
            </a:r>
          </a:p>
          <a:p>
            <a:pPr algn="just"/>
            <a:r>
              <a:rPr lang="en-US" sz="1050" dirty="0" smtClean="0">
                <a:solidFill>
                  <a:schemeClr val="tx2"/>
                </a:solidFill>
              </a:rPr>
              <a:t>Store manager remains to be on top of all the functioning of the store and can deduct the failure in near real time</a:t>
            </a:r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IGHTSLIDE_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Devaki</a:t>
            </a:r>
          </a:p>
          <a:p>
            <a:r>
              <a:rPr lang="en-US" dirty="0" smtClean="0"/>
              <a:t>Chandrakala</a:t>
            </a:r>
          </a:p>
          <a:p>
            <a:r>
              <a:rPr lang="en-US" dirty="0" smtClean="0"/>
              <a:t>Sini</a:t>
            </a:r>
          </a:p>
          <a:p>
            <a:r>
              <a:rPr lang="en-US" dirty="0" smtClean="0"/>
              <a:t>Mohanraj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Light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LightTheme new" id="{2566693A-3F2D-4D05-AC20-2D43F8F4FDA6}" vid="{1204F832-1763-43D3-A2C6-287D5974CC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CognizantDarkTheme</Template>
  <TotalTime>997</TotalTime>
  <Words>435</Words>
  <Application>Microsoft Office PowerPoint</Application>
  <PresentationFormat>On-screen Show (16:9)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CognizantLightTheme new</vt:lpstr>
      <vt:lpstr>PowerPoint Presentation</vt:lpstr>
      <vt:lpstr>About the Team</vt:lpstr>
      <vt:lpstr>Use Case</vt:lpstr>
      <vt:lpstr>Technical Architecture</vt:lpstr>
      <vt:lpstr>Live Dashboard results for the Store Manager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Kanagaraj, Mohanraj (Cognizant)</dc:creator>
  <cp:lastModifiedBy>Kanagaraj, Mohanraj (Cognizant)</cp:lastModifiedBy>
  <cp:revision>15</cp:revision>
  <dcterms:created xsi:type="dcterms:W3CDTF">2018-07-19T14:09:31Z</dcterms:created>
  <dcterms:modified xsi:type="dcterms:W3CDTF">2018-07-20T15:08:28Z</dcterms:modified>
</cp:coreProperties>
</file>