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  <a:srgbClr val="8EFA00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F75-F3C3-0FEC-321C-6960404D5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BA37-2F30-0710-3C40-3947DB64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648F-0807-8174-DD11-8F9662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CAD4-4D78-F7CF-854F-F5EBA1B1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F9EA-56E4-94B7-1448-D62E33F6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1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A5E-8AA0-5D2C-B290-90D92A6D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A40F0-34CC-9763-8BBF-F09BDE71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74BB-A986-54B5-CB7F-EF6BD1F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B8E3-BB3E-81EF-894F-71FF770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94E6-91CE-4910-96D8-63A09767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32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AD889-7A58-798C-2DAC-D5C59CDD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A8278-3389-E418-70A0-C7DB45E0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8501-16E2-2986-EE2D-4267AFB8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4539-A468-952B-AA8B-AEBE3833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E42C-3D63-1FB7-B388-770BE5C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987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BCF-178E-2F9A-7F73-72EB357C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F4E8-A6F0-DD33-E022-902D6DC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E679-328C-BAFD-A0E1-B0313AF1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8ACA-D983-29D0-CD85-0F8E8330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26CA-1E39-CE3B-C0A7-BCCAA75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6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7811-86A5-E577-E54D-53F2712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C902-E3A6-048E-A28B-6167E835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77F8-9DAB-8319-94BC-70F2705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C974-BFFA-0E54-1FBD-0F147A49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ABEA-71E3-5816-0F24-E3373349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940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625D-375D-3463-CD15-661F4390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F0C2-78BB-FC09-35C2-44B298E61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5A11-D22D-F80D-2544-D30F3C1B8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FA8D-CC14-9FB6-91B3-33641B53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5A8A1-E8A2-BAFC-C828-B753482A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8DA3-4B43-B186-03D2-1D4A309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2972-F5D3-EC36-4051-33EB3A85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838D-8CA6-FD35-8C8D-33EEE702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D48C-BBBE-A014-FBF5-14DD5F56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0DFBC-BA86-2CB7-F988-C0F42124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C3E1-2AC6-5EE7-96B4-8A7BA7A1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2BD81-F606-AE31-ED06-BFA1B62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32398-CEC9-2FAE-DD52-DECE327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DE3A9-E36A-4C77-1A95-B909D00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9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949-FA22-1053-3C70-55D005F6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C5CD0-4729-9C3B-668C-B3429180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C91E-15DD-C14F-66A2-61C2997D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18C4-3BBB-9460-0E12-0709D1B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73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240BE-BC4E-08E9-F035-0CB4151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73AAB-718A-F889-E71D-111D8713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0B2B-B9CF-DECB-8691-FEF51B7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34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5CEF-D8D3-94D2-CBA0-68421137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BA7D-F4F1-06DE-68BD-4F8D3C04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2AF90-B3A0-3BAD-13F9-8C69A8C0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814F-4805-016C-7994-A7D02B3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FB41-F607-A4D9-2F06-6531DFA0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EE0A-8C06-0972-BA03-A232E95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5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AACF-B3E7-5678-CFAA-05C103DD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2C935-536E-4F2E-2F8B-441517BF8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8925-1D84-1AA1-075B-62F3CB4F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6738-BBB6-6AB4-D89C-4BBE3C69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C1A3-3A3C-1C15-4878-CFFABC1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6842-DF5F-7AFF-7552-3E05E11C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33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0C819-9148-E95B-6FA9-92D0E126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53B3-94E6-304E-4936-8C19D9BD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EF48-C9C6-389F-682B-DC993D167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B7D8-1762-D641-8ED2-77E889CE9CA9}" type="datetimeFigureOut">
              <a:rPr lang="en-CH" smtClean="0"/>
              <a:t>29.11.23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BDD8-1261-2492-2010-387A2355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8212-5D96-10FB-4D6B-71E6FD13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9058-2FFA-0846-B557-46B4A65385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7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174F85-31B2-1078-67A3-A19900E2CC66}"/>
              </a:ext>
            </a:extLst>
          </p:cNvPr>
          <p:cNvGrpSpPr>
            <a:grpSpLocks noChangeAspect="1"/>
          </p:cNvGrpSpPr>
          <p:nvPr/>
        </p:nvGrpSpPr>
        <p:grpSpPr>
          <a:xfrm>
            <a:off x="319315" y="185003"/>
            <a:ext cx="2188398" cy="2148968"/>
            <a:chOff x="2061029" y="2104571"/>
            <a:chExt cx="3222171" cy="31641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46DC3-6EFF-DB34-F0A2-5B3A7BD623B1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F41667-1342-14AC-53FE-F006F69A9C71}"/>
                </a:ext>
              </a:extLst>
            </p:cNvPr>
            <p:cNvSpPr txBox="1"/>
            <p:nvPr/>
          </p:nvSpPr>
          <p:spPr>
            <a:xfrm>
              <a:off x="2119087" y="2217003"/>
              <a:ext cx="2103448" cy="951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Suggested </a:t>
              </a:r>
            </a:p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Reading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DEB88-1D5B-994A-DAEF-86D86274D9F1}"/>
              </a:ext>
            </a:extLst>
          </p:cNvPr>
          <p:cNvGrpSpPr>
            <a:grpSpLocks noChangeAspect="1"/>
          </p:cNvGrpSpPr>
          <p:nvPr/>
        </p:nvGrpSpPr>
        <p:grpSpPr>
          <a:xfrm>
            <a:off x="2654663" y="185003"/>
            <a:ext cx="2188398" cy="2148968"/>
            <a:chOff x="2061029" y="2104571"/>
            <a:chExt cx="3222171" cy="31641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36D14-2B61-A1A5-5DB7-0871AAC411BE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3675D-69CB-8BB6-2202-E14D3E1DF9DD}"/>
                </a:ext>
              </a:extLst>
            </p:cNvPr>
            <p:cNvSpPr txBox="1"/>
            <p:nvPr/>
          </p:nvSpPr>
          <p:spPr>
            <a:xfrm>
              <a:off x="2119087" y="2217003"/>
              <a:ext cx="1744691" cy="54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Standard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5C09D8-B81E-9825-21DF-AB17E46618F5}"/>
              </a:ext>
            </a:extLst>
          </p:cNvPr>
          <p:cNvGrpSpPr>
            <a:grpSpLocks noChangeAspect="1"/>
          </p:cNvGrpSpPr>
          <p:nvPr/>
        </p:nvGrpSpPr>
        <p:grpSpPr>
          <a:xfrm>
            <a:off x="5001801" y="185003"/>
            <a:ext cx="2188398" cy="2148968"/>
            <a:chOff x="2061029" y="2104571"/>
            <a:chExt cx="3222171" cy="31641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2E7E94-1111-5E95-5A07-ADE42D4FC8E5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E15CF-EA6D-FC5F-6DBA-4C539646CA05}"/>
                </a:ext>
              </a:extLst>
            </p:cNvPr>
            <p:cNvSpPr txBox="1"/>
            <p:nvPr/>
          </p:nvSpPr>
          <p:spPr>
            <a:xfrm>
              <a:off x="2119087" y="2217003"/>
              <a:ext cx="1367052" cy="54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21C82-3587-1070-11BC-6350F2097032}"/>
              </a:ext>
            </a:extLst>
          </p:cNvPr>
          <p:cNvGrpSpPr>
            <a:grpSpLocks noChangeAspect="1"/>
          </p:cNvGrpSpPr>
          <p:nvPr/>
        </p:nvGrpSpPr>
        <p:grpSpPr>
          <a:xfrm>
            <a:off x="319315" y="2434400"/>
            <a:ext cx="2188398" cy="2148968"/>
            <a:chOff x="2061029" y="2104571"/>
            <a:chExt cx="3222171" cy="3164115"/>
          </a:xfrm>
          <a:solidFill>
            <a:srgbClr val="FF0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7456C-CE90-DAAE-9AFF-040431017E27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rgbClr val="941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528810-2DF1-0014-0C32-9C465E266427}"/>
                </a:ext>
              </a:extLst>
            </p:cNvPr>
            <p:cNvSpPr txBox="1"/>
            <p:nvPr/>
          </p:nvSpPr>
          <p:spPr>
            <a:xfrm>
              <a:off x="2119087" y="2217003"/>
              <a:ext cx="2273385" cy="951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Assessment</a:t>
              </a:r>
            </a:p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Tool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FEC487-2E12-AA8E-8023-6D503BD5DDAC}"/>
              </a:ext>
            </a:extLst>
          </p:cNvPr>
          <p:cNvGrpSpPr>
            <a:grpSpLocks noChangeAspect="1"/>
          </p:cNvGrpSpPr>
          <p:nvPr/>
        </p:nvGrpSpPr>
        <p:grpSpPr>
          <a:xfrm>
            <a:off x="2654663" y="2434400"/>
            <a:ext cx="2188398" cy="2148968"/>
            <a:chOff x="2061029" y="2104571"/>
            <a:chExt cx="3222171" cy="3164115"/>
          </a:xfrm>
          <a:solidFill>
            <a:schemeClr val="bg2">
              <a:lumMod val="5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5C1D33-F47A-216A-DD1E-B0F64F70CD71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210FD-9A8C-EC4D-E7D2-BD78A5B3B3DF}"/>
                </a:ext>
              </a:extLst>
            </p:cNvPr>
            <p:cNvSpPr txBox="1"/>
            <p:nvPr/>
          </p:nvSpPr>
          <p:spPr>
            <a:xfrm>
              <a:off x="2119087" y="2217003"/>
              <a:ext cx="1518107" cy="5438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Catalog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B41A88-6F17-4FB6-0C72-800D52FC145B}"/>
              </a:ext>
            </a:extLst>
          </p:cNvPr>
          <p:cNvGrpSpPr>
            <a:grpSpLocks noChangeAspect="1"/>
          </p:cNvGrpSpPr>
          <p:nvPr/>
        </p:nvGrpSpPr>
        <p:grpSpPr>
          <a:xfrm>
            <a:off x="5001801" y="2434400"/>
            <a:ext cx="2188398" cy="2148968"/>
            <a:chOff x="2061029" y="2104571"/>
            <a:chExt cx="3222171" cy="3164115"/>
          </a:xfrm>
          <a:solidFill>
            <a:schemeClr val="accent4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DE8690-A1D1-6DD7-7F72-CA29A582C105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B80DE-2A0B-3DC3-E449-E872CBA848F5}"/>
                </a:ext>
              </a:extLst>
            </p:cNvPr>
            <p:cNvSpPr txBox="1"/>
            <p:nvPr/>
          </p:nvSpPr>
          <p:spPr>
            <a:xfrm>
              <a:off x="2119087" y="2217003"/>
              <a:ext cx="2348914" cy="5438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chemeClr val="bg1"/>
                  </a:solidFill>
                  <a:latin typeface="Helvetica" pitchFamily="2" charset="0"/>
                </a:rPr>
                <a:t>Organization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9F442B-EC97-DF0B-21C1-BFC15CCE6ACB}"/>
              </a:ext>
            </a:extLst>
          </p:cNvPr>
          <p:cNvGrpSpPr>
            <a:grpSpLocks noChangeAspect="1"/>
          </p:cNvGrpSpPr>
          <p:nvPr/>
        </p:nvGrpSpPr>
        <p:grpSpPr>
          <a:xfrm>
            <a:off x="7312706" y="188143"/>
            <a:ext cx="2185200" cy="2145828"/>
            <a:chOff x="2061029" y="2104571"/>
            <a:chExt cx="3222171" cy="31641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857503-A77B-F621-0590-37C4447FD3FC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5419EB-DA91-0F53-4260-A4F2A3507F94}"/>
                </a:ext>
              </a:extLst>
            </p:cNvPr>
            <p:cNvSpPr txBox="1"/>
            <p:nvPr/>
          </p:nvSpPr>
          <p:spPr>
            <a:xfrm>
              <a:off x="2119086" y="2217003"/>
              <a:ext cx="2808546" cy="499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bg1"/>
                  </a:solidFill>
                  <a:latin typeface="Helvetica" pitchFamily="2" charset="0"/>
                </a:rPr>
                <a:t>Recommendation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2902F-06D9-8041-9AC7-00DD434AB5F0}"/>
              </a:ext>
            </a:extLst>
          </p:cNvPr>
          <p:cNvGrpSpPr>
            <a:grpSpLocks noChangeAspect="1"/>
          </p:cNvGrpSpPr>
          <p:nvPr/>
        </p:nvGrpSpPr>
        <p:grpSpPr>
          <a:xfrm>
            <a:off x="7312706" y="2437540"/>
            <a:ext cx="2185200" cy="2145828"/>
            <a:chOff x="2061029" y="2104571"/>
            <a:chExt cx="3222171" cy="31641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D0D177-0320-8EBC-1912-411D2DDD20EE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625864-F2EF-47D3-CCD7-288767CD55BF}"/>
                </a:ext>
              </a:extLst>
            </p:cNvPr>
            <p:cNvSpPr txBox="1"/>
            <p:nvPr/>
          </p:nvSpPr>
          <p:spPr>
            <a:xfrm>
              <a:off x="2119086" y="2217003"/>
              <a:ext cx="1834701" cy="499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bg1"/>
                  </a:solidFill>
                  <a:latin typeface="Helvetica" pitchFamily="2" charset="0"/>
                </a:rPr>
                <a:t>Regulation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91470E-A60C-751D-2160-3FF5EB940E2B}"/>
              </a:ext>
            </a:extLst>
          </p:cNvPr>
          <p:cNvGrpSpPr>
            <a:grpSpLocks noChangeAspect="1"/>
          </p:cNvGrpSpPr>
          <p:nvPr/>
        </p:nvGrpSpPr>
        <p:grpSpPr>
          <a:xfrm>
            <a:off x="9620413" y="185003"/>
            <a:ext cx="2185200" cy="2145828"/>
            <a:chOff x="2061029" y="2104571"/>
            <a:chExt cx="3222171" cy="31641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080B9B-CF95-C123-0818-8906E1F193E6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7AEBE3-2EA6-BE99-FA66-F0559F0809D7}"/>
                </a:ext>
              </a:extLst>
            </p:cNvPr>
            <p:cNvSpPr txBox="1"/>
            <p:nvPr/>
          </p:nvSpPr>
          <p:spPr>
            <a:xfrm>
              <a:off x="2119086" y="2217003"/>
              <a:ext cx="2805141" cy="499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bg1"/>
                  </a:solidFill>
                  <a:latin typeface="Helvetica" pitchFamily="2" charset="0"/>
                </a:rPr>
                <a:t>Technical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EDED01-DA11-5517-C3DC-9A6F80854B9A}"/>
              </a:ext>
            </a:extLst>
          </p:cNvPr>
          <p:cNvGrpSpPr>
            <a:grpSpLocks noChangeAspect="1"/>
          </p:cNvGrpSpPr>
          <p:nvPr/>
        </p:nvGrpSpPr>
        <p:grpSpPr>
          <a:xfrm>
            <a:off x="9620413" y="2434400"/>
            <a:ext cx="2185200" cy="2145828"/>
            <a:chOff x="2061029" y="2104571"/>
            <a:chExt cx="3222171" cy="3164115"/>
          </a:xfrm>
          <a:solidFill>
            <a:srgbClr val="92900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7A2ED7-8465-BE0A-B73F-E15D9EC48CEF}"/>
                </a:ext>
              </a:extLst>
            </p:cNvPr>
            <p:cNvSpPr/>
            <p:nvPr/>
          </p:nvSpPr>
          <p:spPr>
            <a:xfrm>
              <a:off x="2061029" y="2104571"/>
              <a:ext cx="3222171" cy="3164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A9DD76-9722-8AF8-46BD-91D354B86EB2}"/>
                </a:ext>
              </a:extLst>
            </p:cNvPr>
            <p:cNvSpPr txBox="1"/>
            <p:nvPr/>
          </p:nvSpPr>
          <p:spPr>
            <a:xfrm>
              <a:off x="2119086" y="2217003"/>
              <a:ext cx="2539083" cy="4992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bg1"/>
                  </a:solidFill>
                  <a:latin typeface="Helvetica" pitchFamily="2" charset="0"/>
                </a:rPr>
                <a:t>Research paper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7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86C37-EF0F-DCB7-A357-A2CF4672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84233"/>
            <a:ext cx="7772400" cy="1089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6627B-DAEA-B14C-8284-CDF6C8D4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02576"/>
            <a:ext cx="7772400" cy="10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2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Chavarriaga Ricardo (char)</dc:creator>
  <cp:lastModifiedBy>Chavarriaga Ricardo (char)</cp:lastModifiedBy>
  <cp:revision>3</cp:revision>
  <dcterms:created xsi:type="dcterms:W3CDTF">2023-11-21T22:14:46Z</dcterms:created>
  <dcterms:modified xsi:type="dcterms:W3CDTF">2023-11-29T23:42:23Z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2023-11-21T22:40:46Z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444e8b6d-fef8-4517-aaf6-0b1c6b29fb31</vt:lpwstr>
  </property>
  <property fmtid="{D5CDD505-2E9C-101B-9397-08002B2CF9AE}" pid="8" name="MSIP_Label_10d9bad3-6dac-4e9a-89a3-89f3b8d247b2_ContentBits">
    <vt:lpwstr>0</vt:lpwstr>
  </property>
</Properties>
</file>