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41" d="100"/>
          <a:sy n="41" d="100"/>
        </p:scale>
        <p:origin x="2000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3F75-F3C3-0FEC-321C-6960404D5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DBA37-2F30-0710-3C40-3947DB64B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3648F-0807-8174-DD11-8F966276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21.11.23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CAD4-4D78-F7CF-854F-F5EBA1B1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F9EA-56E4-94B7-1448-D62E33F6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14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5A5E-8AA0-5D2C-B290-90D92A6D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A40F0-34CC-9763-8BBF-F09BDE71D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74BB-A986-54B5-CB7F-EF6BD1FD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21.11.23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B8E3-BB3E-81EF-894F-71FF7703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94E6-91CE-4910-96D8-63A09767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324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AD889-7A58-798C-2DAC-D5C59CDD6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A8278-3389-E418-70A0-C7DB45E04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18501-16E2-2986-EE2D-4267AFB8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21.11.23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4539-A468-952B-AA8B-AEBE3833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E42C-3D63-1FB7-B388-770BE5CF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987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BBCF-178E-2F9A-7F73-72EB357C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F4E8-A6F0-DD33-E022-902D6DCF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2E679-328C-BAFD-A0E1-B0313AF1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21.11.23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48ACA-D983-29D0-CD85-0F8E8330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26CA-1E39-CE3B-C0A7-BCCAA75E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366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7811-86A5-E577-E54D-53F2712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AC902-E3A6-048E-A28B-6167E835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77F8-9DAB-8319-94BC-70F27051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21.11.23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9C974-BFFA-0E54-1FBD-0F147A49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2ABEA-71E3-5816-0F24-E3373349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940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625D-375D-3463-CD15-661F4390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F0C2-78BB-FC09-35C2-44B298E61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55A11-D22D-F80D-2544-D30F3C1B8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BFA8D-CC14-9FB6-91B3-33641B53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21.11.23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5A8A1-E8A2-BAFC-C828-B753482A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48DA3-4B43-B186-03D2-1D4A309D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950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2972-F5D3-EC36-4051-33EB3A85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F838D-8CA6-FD35-8C8D-33EEE702C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7D48C-BBBE-A014-FBF5-14DD5F565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0DFBC-BA86-2CB7-F988-C0F421249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3C3E1-2AC6-5EE7-96B4-8A7BA7A13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2BD81-F606-AE31-ED06-BFA1B621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21.11.23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32398-CEC9-2FAE-DD52-DECE327F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DE3A9-E36A-4C77-1A95-B909D00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292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6949-FA22-1053-3C70-55D005F6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C5CD0-4729-9C3B-668C-B3429180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21.11.23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C91E-15DD-C14F-66A2-61C2997D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318C4-3BBB-9460-0E12-0709D1B1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736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240BE-BC4E-08E9-F035-0CB4151F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21.11.23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73AAB-718A-F889-E71D-111D8713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90B2B-B9CF-DECB-8691-FEF51B73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346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5CEF-D8D3-94D2-CBA0-68421137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6BA7D-F4F1-06DE-68BD-4F8D3C04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2AF90-B3A0-3BAD-13F9-8C69A8C00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C814F-4805-016C-7994-A7D02B3E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21.11.23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0FB41-F607-A4D9-2F06-6531DFA0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EE0A-8C06-0972-BA03-A232E95A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53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AACF-B3E7-5678-CFAA-05C103DD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2C935-536E-4F2E-2F8B-441517BF8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28925-1D84-1AA1-075B-62F3CB4F9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36738-BBB6-6AB4-D89C-4BBE3C69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21.11.23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4C1A3-3A3C-1C15-4878-CFFABC13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C6842-DF5F-7AFF-7552-3E05E11C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233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0C819-9148-E95B-6FA9-92D0E126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E53B3-94E6-304E-4936-8C19D9BD6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5EF48-C9C6-389F-682B-DC993D167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3B7D8-1762-D641-8ED2-77E889CE9CA9}" type="datetimeFigureOut">
              <a:rPr lang="en-CH" smtClean="0"/>
              <a:t>21.11.23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FBDD8-1261-2492-2010-387A23559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E8212-5D96-10FB-4D6B-71E6FD13E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572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174F85-31B2-1078-67A3-A19900E2CC66}"/>
              </a:ext>
            </a:extLst>
          </p:cNvPr>
          <p:cNvGrpSpPr/>
          <p:nvPr/>
        </p:nvGrpSpPr>
        <p:grpSpPr>
          <a:xfrm>
            <a:off x="319314" y="185002"/>
            <a:ext cx="3222171" cy="3164115"/>
            <a:chOff x="2061029" y="2104571"/>
            <a:chExt cx="3222171" cy="31641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346DC3-6EFF-DB34-F0A2-5B3A7BD623B1}"/>
                </a:ext>
              </a:extLst>
            </p:cNvPr>
            <p:cNvSpPr/>
            <p:nvPr/>
          </p:nvSpPr>
          <p:spPr>
            <a:xfrm>
              <a:off x="2061029" y="2104571"/>
              <a:ext cx="3222171" cy="31641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F41667-1342-14AC-53FE-F006F69A9C71}"/>
                </a:ext>
              </a:extLst>
            </p:cNvPr>
            <p:cNvSpPr txBox="1"/>
            <p:nvPr/>
          </p:nvSpPr>
          <p:spPr>
            <a:xfrm>
              <a:off x="2119086" y="2217003"/>
              <a:ext cx="18421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400" b="1" dirty="0">
                  <a:solidFill>
                    <a:schemeClr val="bg1"/>
                  </a:solidFill>
                  <a:latin typeface="Helvetica" pitchFamily="2" charset="0"/>
                </a:rPr>
                <a:t>Suggested </a:t>
              </a:r>
            </a:p>
            <a:p>
              <a:r>
                <a:rPr lang="en-CH" sz="2400" b="1" dirty="0">
                  <a:solidFill>
                    <a:schemeClr val="bg1"/>
                  </a:solidFill>
                  <a:latin typeface="Helvetica" pitchFamily="2" charset="0"/>
                </a:rPr>
                <a:t>Reading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DADEB88-1D5B-994A-DAEF-86D86274D9F1}"/>
              </a:ext>
            </a:extLst>
          </p:cNvPr>
          <p:cNvGrpSpPr/>
          <p:nvPr/>
        </p:nvGrpSpPr>
        <p:grpSpPr>
          <a:xfrm>
            <a:off x="3751942" y="185002"/>
            <a:ext cx="3222171" cy="3164115"/>
            <a:chOff x="2061029" y="2104571"/>
            <a:chExt cx="3222171" cy="31641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C36D14-2B61-A1A5-5DB7-0871AAC411BE}"/>
                </a:ext>
              </a:extLst>
            </p:cNvPr>
            <p:cNvSpPr/>
            <p:nvPr/>
          </p:nvSpPr>
          <p:spPr>
            <a:xfrm>
              <a:off x="2061029" y="2104571"/>
              <a:ext cx="3222171" cy="316411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83675D-69CB-8BB6-2202-E14D3E1DF9DD}"/>
                </a:ext>
              </a:extLst>
            </p:cNvPr>
            <p:cNvSpPr txBox="1"/>
            <p:nvPr/>
          </p:nvSpPr>
          <p:spPr>
            <a:xfrm>
              <a:off x="2119086" y="2217003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400" b="1" dirty="0">
                  <a:solidFill>
                    <a:schemeClr val="bg1"/>
                  </a:solidFill>
                  <a:latin typeface="Helvetica" pitchFamily="2" charset="0"/>
                </a:rPr>
                <a:t>Standard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5C09D8-B81E-9825-21DF-AB17E46618F5}"/>
              </a:ext>
            </a:extLst>
          </p:cNvPr>
          <p:cNvGrpSpPr/>
          <p:nvPr/>
        </p:nvGrpSpPr>
        <p:grpSpPr>
          <a:xfrm>
            <a:off x="7184570" y="185001"/>
            <a:ext cx="3222171" cy="3164115"/>
            <a:chOff x="2061029" y="2104571"/>
            <a:chExt cx="3222171" cy="31641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2E7E94-1111-5E95-5A07-ADE42D4FC8E5}"/>
                </a:ext>
              </a:extLst>
            </p:cNvPr>
            <p:cNvSpPr/>
            <p:nvPr/>
          </p:nvSpPr>
          <p:spPr>
            <a:xfrm>
              <a:off x="2061029" y="2104571"/>
              <a:ext cx="3222171" cy="3164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2E15CF-EA6D-FC5F-6DBA-4C539646CA05}"/>
                </a:ext>
              </a:extLst>
            </p:cNvPr>
            <p:cNvSpPr txBox="1"/>
            <p:nvPr/>
          </p:nvSpPr>
          <p:spPr>
            <a:xfrm>
              <a:off x="2119086" y="2217003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400" b="1" dirty="0">
                  <a:solidFill>
                    <a:schemeClr val="bg1"/>
                  </a:solidFill>
                  <a:latin typeface="Helvetica" pitchFamily="2" charset="0"/>
                </a:rPr>
                <a:t>Report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421C82-3587-1070-11BC-6350F2097032}"/>
              </a:ext>
            </a:extLst>
          </p:cNvPr>
          <p:cNvGrpSpPr/>
          <p:nvPr/>
        </p:nvGrpSpPr>
        <p:grpSpPr>
          <a:xfrm>
            <a:off x="319314" y="3508883"/>
            <a:ext cx="3222171" cy="3164115"/>
            <a:chOff x="2061029" y="2104571"/>
            <a:chExt cx="3222171" cy="3164115"/>
          </a:xfrm>
          <a:solidFill>
            <a:srgbClr val="FF000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77456C-CE90-DAAE-9AFF-040431017E27}"/>
                </a:ext>
              </a:extLst>
            </p:cNvPr>
            <p:cNvSpPr/>
            <p:nvPr/>
          </p:nvSpPr>
          <p:spPr>
            <a:xfrm>
              <a:off x="2061029" y="2104571"/>
              <a:ext cx="3222171" cy="3164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528810-2DF1-0014-0C32-9C465E266427}"/>
                </a:ext>
              </a:extLst>
            </p:cNvPr>
            <p:cNvSpPr txBox="1"/>
            <p:nvPr/>
          </p:nvSpPr>
          <p:spPr>
            <a:xfrm>
              <a:off x="2119086" y="2217003"/>
              <a:ext cx="2000869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CH" sz="2400" b="1" dirty="0">
                  <a:solidFill>
                    <a:schemeClr val="bg1"/>
                  </a:solidFill>
                  <a:latin typeface="Helvetica" pitchFamily="2" charset="0"/>
                </a:rPr>
                <a:t>Assessment</a:t>
              </a:r>
            </a:p>
            <a:p>
              <a:r>
                <a:rPr lang="en-CH" sz="2400" b="1" dirty="0">
                  <a:solidFill>
                    <a:schemeClr val="bg1"/>
                  </a:solidFill>
                  <a:latin typeface="Helvetica" pitchFamily="2" charset="0"/>
                </a:rPr>
                <a:t>Tool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FEC487-2E12-AA8E-8023-6D503BD5DDAC}"/>
              </a:ext>
            </a:extLst>
          </p:cNvPr>
          <p:cNvGrpSpPr/>
          <p:nvPr/>
        </p:nvGrpSpPr>
        <p:grpSpPr>
          <a:xfrm>
            <a:off x="3751942" y="3508883"/>
            <a:ext cx="3222171" cy="3164115"/>
            <a:chOff x="2061029" y="2104571"/>
            <a:chExt cx="3222171" cy="3164115"/>
          </a:xfrm>
          <a:solidFill>
            <a:schemeClr val="bg2">
              <a:lumMod val="5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5C1D33-F47A-216A-DD1E-B0F64F70CD71}"/>
                </a:ext>
              </a:extLst>
            </p:cNvPr>
            <p:cNvSpPr/>
            <p:nvPr/>
          </p:nvSpPr>
          <p:spPr>
            <a:xfrm>
              <a:off x="2061029" y="2104571"/>
              <a:ext cx="3222171" cy="3164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7210FD-9A8C-EC4D-E7D2-BD78A5B3B3DF}"/>
                </a:ext>
              </a:extLst>
            </p:cNvPr>
            <p:cNvSpPr txBox="1"/>
            <p:nvPr/>
          </p:nvSpPr>
          <p:spPr>
            <a:xfrm>
              <a:off x="2119086" y="2217003"/>
              <a:ext cx="131318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CH" sz="2400" b="1" dirty="0">
                  <a:solidFill>
                    <a:schemeClr val="bg1"/>
                  </a:solidFill>
                  <a:latin typeface="Helvetica" pitchFamily="2" charset="0"/>
                </a:rPr>
                <a:t>Catalog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B41A88-6F17-4FB6-0C72-800D52FC145B}"/>
              </a:ext>
            </a:extLst>
          </p:cNvPr>
          <p:cNvGrpSpPr/>
          <p:nvPr/>
        </p:nvGrpSpPr>
        <p:grpSpPr>
          <a:xfrm>
            <a:off x="7184570" y="3508882"/>
            <a:ext cx="3222171" cy="3164115"/>
            <a:chOff x="2061029" y="2104571"/>
            <a:chExt cx="3222171" cy="3164115"/>
          </a:xfrm>
          <a:solidFill>
            <a:schemeClr val="accent4">
              <a:lumMod val="75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DE8690-A1D1-6DD7-7F72-CA29A582C105}"/>
                </a:ext>
              </a:extLst>
            </p:cNvPr>
            <p:cNvSpPr/>
            <p:nvPr/>
          </p:nvSpPr>
          <p:spPr>
            <a:xfrm>
              <a:off x="2061029" y="2104571"/>
              <a:ext cx="3222171" cy="3164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CB80DE-2A0B-3DC3-E449-E872CBA848F5}"/>
                </a:ext>
              </a:extLst>
            </p:cNvPr>
            <p:cNvSpPr txBox="1"/>
            <p:nvPr/>
          </p:nvSpPr>
          <p:spPr>
            <a:xfrm>
              <a:off x="2119086" y="2217003"/>
              <a:ext cx="206338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CH" sz="2400" b="1" dirty="0">
                  <a:solidFill>
                    <a:schemeClr val="bg1"/>
                  </a:solidFill>
                  <a:latin typeface="Helvetica" pitchFamily="2" charset="0"/>
                </a:rPr>
                <a:t>Organization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06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174F85-31B2-1078-67A3-A19900E2CC66}"/>
              </a:ext>
            </a:extLst>
          </p:cNvPr>
          <p:cNvGrpSpPr/>
          <p:nvPr/>
        </p:nvGrpSpPr>
        <p:grpSpPr>
          <a:xfrm>
            <a:off x="319314" y="185002"/>
            <a:ext cx="11640457" cy="1368027"/>
            <a:chOff x="2061029" y="2104571"/>
            <a:chExt cx="11640457" cy="13680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346DC3-6EFF-DB34-F0A2-5B3A7BD623B1}"/>
                </a:ext>
              </a:extLst>
            </p:cNvPr>
            <p:cNvSpPr/>
            <p:nvPr/>
          </p:nvSpPr>
          <p:spPr>
            <a:xfrm>
              <a:off x="2061029" y="2104571"/>
              <a:ext cx="11640457" cy="136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F41667-1342-14AC-53FE-F006F69A9C71}"/>
                </a:ext>
              </a:extLst>
            </p:cNvPr>
            <p:cNvSpPr txBox="1"/>
            <p:nvPr/>
          </p:nvSpPr>
          <p:spPr>
            <a:xfrm>
              <a:off x="2119086" y="2217003"/>
              <a:ext cx="18421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400" b="1" dirty="0">
                  <a:solidFill>
                    <a:schemeClr val="bg1"/>
                  </a:solidFill>
                  <a:latin typeface="Helvetica" pitchFamily="2" charset="0"/>
                </a:rPr>
                <a:t>Suggested </a:t>
              </a:r>
            </a:p>
            <a:p>
              <a:r>
                <a:rPr lang="en-CH" sz="2400" b="1" dirty="0">
                  <a:solidFill>
                    <a:schemeClr val="bg1"/>
                  </a:solidFill>
                  <a:latin typeface="Helvetica" pitchFamily="2" charset="0"/>
                </a:rPr>
                <a:t>Reading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DADEB88-1D5B-994A-DAEF-86D86274D9F1}"/>
              </a:ext>
            </a:extLst>
          </p:cNvPr>
          <p:cNvGrpSpPr/>
          <p:nvPr/>
        </p:nvGrpSpPr>
        <p:grpSpPr>
          <a:xfrm>
            <a:off x="316495" y="1694041"/>
            <a:ext cx="11640457" cy="1368027"/>
            <a:chOff x="2061029" y="2104571"/>
            <a:chExt cx="8207829" cy="13680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C36D14-2B61-A1A5-5DB7-0871AAC411BE}"/>
                </a:ext>
              </a:extLst>
            </p:cNvPr>
            <p:cNvSpPr/>
            <p:nvPr/>
          </p:nvSpPr>
          <p:spPr>
            <a:xfrm>
              <a:off x="2061029" y="2104571"/>
              <a:ext cx="8207829" cy="13680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83675D-69CB-8BB6-2202-E14D3E1DF9DD}"/>
                </a:ext>
              </a:extLst>
            </p:cNvPr>
            <p:cNvSpPr txBox="1"/>
            <p:nvPr/>
          </p:nvSpPr>
          <p:spPr>
            <a:xfrm>
              <a:off x="2119086" y="2217003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400" b="1" dirty="0">
                  <a:solidFill>
                    <a:schemeClr val="bg1"/>
                  </a:solidFill>
                  <a:latin typeface="Helvetica" pitchFamily="2" charset="0"/>
                </a:rPr>
                <a:t>Standard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5C09D8-B81E-9825-21DF-AB17E46618F5}"/>
              </a:ext>
            </a:extLst>
          </p:cNvPr>
          <p:cNvGrpSpPr/>
          <p:nvPr/>
        </p:nvGrpSpPr>
        <p:grpSpPr>
          <a:xfrm>
            <a:off x="319313" y="3174500"/>
            <a:ext cx="11637639" cy="1368028"/>
            <a:chOff x="2061029" y="2104572"/>
            <a:chExt cx="11637639" cy="136802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2E7E94-1111-5E95-5A07-ADE42D4FC8E5}"/>
                </a:ext>
              </a:extLst>
            </p:cNvPr>
            <p:cNvSpPr/>
            <p:nvPr/>
          </p:nvSpPr>
          <p:spPr>
            <a:xfrm>
              <a:off x="2061029" y="2104572"/>
              <a:ext cx="11637639" cy="13680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2E15CF-EA6D-FC5F-6DBA-4C539646CA05}"/>
                </a:ext>
              </a:extLst>
            </p:cNvPr>
            <p:cNvSpPr txBox="1"/>
            <p:nvPr/>
          </p:nvSpPr>
          <p:spPr>
            <a:xfrm>
              <a:off x="2119086" y="2217003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400" b="1" dirty="0">
                  <a:solidFill>
                    <a:schemeClr val="bg1"/>
                  </a:solidFill>
                  <a:latin typeface="Helvetica" pitchFamily="2" charset="0"/>
                </a:rPr>
                <a:t>Report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421C82-3587-1070-11BC-6350F2097032}"/>
              </a:ext>
            </a:extLst>
          </p:cNvPr>
          <p:cNvGrpSpPr/>
          <p:nvPr/>
        </p:nvGrpSpPr>
        <p:grpSpPr>
          <a:xfrm>
            <a:off x="316495" y="4688452"/>
            <a:ext cx="11637638" cy="1368028"/>
            <a:chOff x="2061029" y="2104572"/>
            <a:chExt cx="11637638" cy="1368028"/>
          </a:xfrm>
          <a:solidFill>
            <a:srgbClr val="FF000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77456C-CE90-DAAE-9AFF-040431017E27}"/>
                </a:ext>
              </a:extLst>
            </p:cNvPr>
            <p:cNvSpPr/>
            <p:nvPr/>
          </p:nvSpPr>
          <p:spPr>
            <a:xfrm>
              <a:off x="2061029" y="2104572"/>
              <a:ext cx="11637638" cy="13680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528810-2DF1-0014-0C32-9C465E266427}"/>
                </a:ext>
              </a:extLst>
            </p:cNvPr>
            <p:cNvSpPr txBox="1"/>
            <p:nvPr/>
          </p:nvSpPr>
          <p:spPr>
            <a:xfrm>
              <a:off x="2119086" y="2217003"/>
              <a:ext cx="2000869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CH" sz="2400" b="1" dirty="0">
                  <a:solidFill>
                    <a:schemeClr val="bg1"/>
                  </a:solidFill>
                  <a:latin typeface="Helvetica" pitchFamily="2" charset="0"/>
                </a:rPr>
                <a:t>Assessment</a:t>
              </a:r>
            </a:p>
            <a:p>
              <a:r>
                <a:rPr lang="en-CH" sz="2400" b="1" dirty="0">
                  <a:solidFill>
                    <a:schemeClr val="bg1"/>
                  </a:solidFill>
                  <a:latin typeface="Helvetica" pitchFamily="2" charset="0"/>
                </a:rPr>
                <a:t>Tool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FEC487-2E12-AA8E-8023-6D503BD5DDAC}"/>
              </a:ext>
            </a:extLst>
          </p:cNvPr>
          <p:cNvGrpSpPr/>
          <p:nvPr/>
        </p:nvGrpSpPr>
        <p:grpSpPr>
          <a:xfrm>
            <a:off x="316495" y="6218758"/>
            <a:ext cx="11637638" cy="1368027"/>
            <a:chOff x="2061029" y="2104571"/>
            <a:chExt cx="11637638" cy="1368027"/>
          </a:xfrm>
          <a:solidFill>
            <a:schemeClr val="bg2">
              <a:lumMod val="5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5C1D33-F47A-216A-DD1E-B0F64F70CD71}"/>
                </a:ext>
              </a:extLst>
            </p:cNvPr>
            <p:cNvSpPr/>
            <p:nvPr/>
          </p:nvSpPr>
          <p:spPr>
            <a:xfrm>
              <a:off x="2061029" y="2104571"/>
              <a:ext cx="11637638" cy="13680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7210FD-9A8C-EC4D-E7D2-BD78A5B3B3DF}"/>
                </a:ext>
              </a:extLst>
            </p:cNvPr>
            <p:cNvSpPr txBox="1"/>
            <p:nvPr/>
          </p:nvSpPr>
          <p:spPr>
            <a:xfrm>
              <a:off x="2119086" y="2217003"/>
              <a:ext cx="131318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CH" sz="2400" b="1" dirty="0">
                  <a:solidFill>
                    <a:schemeClr val="bg1"/>
                  </a:solidFill>
                  <a:latin typeface="Helvetica" pitchFamily="2" charset="0"/>
                </a:rPr>
                <a:t>Catalog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B41A88-6F17-4FB6-0C72-800D52FC145B}"/>
              </a:ext>
            </a:extLst>
          </p:cNvPr>
          <p:cNvGrpSpPr/>
          <p:nvPr/>
        </p:nvGrpSpPr>
        <p:grpSpPr>
          <a:xfrm>
            <a:off x="316495" y="8085917"/>
            <a:ext cx="11637638" cy="1375453"/>
            <a:chOff x="2061029" y="2104571"/>
            <a:chExt cx="11637638" cy="1375453"/>
          </a:xfrm>
          <a:solidFill>
            <a:schemeClr val="accent4">
              <a:lumMod val="75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DE8690-A1D1-6DD7-7F72-CA29A582C105}"/>
                </a:ext>
              </a:extLst>
            </p:cNvPr>
            <p:cNvSpPr/>
            <p:nvPr/>
          </p:nvSpPr>
          <p:spPr>
            <a:xfrm>
              <a:off x="2061029" y="2104571"/>
              <a:ext cx="11637638" cy="137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CB80DE-2A0B-3DC3-E449-E872CBA848F5}"/>
                </a:ext>
              </a:extLst>
            </p:cNvPr>
            <p:cNvSpPr txBox="1"/>
            <p:nvPr/>
          </p:nvSpPr>
          <p:spPr>
            <a:xfrm>
              <a:off x="2119086" y="2217003"/>
              <a:ext cx="206338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CH" sz="2400" b="1" dirty="0">
                  <a:solidFill>
                    <a:schemeClr val="bg1"/>
                  </a:solidFill>
                  <a:latin typeface="Helvetica" pitchFamily="2" charset="0"/>
                </a:rPr>
                <a:t>Organization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05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Chavarriaga Ricardo (char)</dc:creator>
  <cp:lastModifiedBy>Chavarriaga Ricardo (char)</cp:lastModifiedBy>
  <cp:revision>1</cp:revision>
  <dcterms:created xsi:type="dcterms:W3CDTF">2023-11-21T22:14:46Z</dcterms:created>
  <dcterms:modified xsi:type="dcterms:W3CDTF">2023-11-21T22:40:47Z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2023-11-21T22:40:46Z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444e8b6d-fef8-4517-aaf6-0b1c6b29fb31</vt:lpwstr>
  </property>
  <property fmtid="{D5CDD505-2E9C-101B-9397-08002B2CF9AE}" pid="8" name="MSIP_Label_10d9bad3-6dac-4e9a-89a3-89f3b8d247b2_ContentBits">
    <vt:lpwstr>0</vt:lpwstr>
  </property>
</Properties>
</file>