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D374-AED1-4AE9-B206-D1D3666EB355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CCA-9C8B-43FD-AB4E-23C339B819B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4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D374-AED1-4AE9-B206-D1D3666EB355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CCA-9C8B-43FD-AB4E-23C339B81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46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D374-AED1-4AE9-B206-D1D3666EB355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CCA-9C8B-43FD-AB4E-23C339B81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98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D374-AED1-4AE9-B206-D1D3666EB355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CCA-9C8B-43FD-AB4E-23C339B81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93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D374-AED1-4AE9-B206-D1D3666EB355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CCA-9C8B-43FD-AB4E-23C339B819B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92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D374-AED1-4AE9-B206-D1D3666EB355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CCA-9C8B-43FD-AB4E-23C339B81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61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D374-AED1-4AE9-B206-D1D3666EB355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CCA-9C8B-43FD-AB4E-23C339B81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70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D374-AED1-4AE9-B206-D1D3666EB355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CCA-9C8B-43FD-AB4E-23C339B81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54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D374-AED1-4AE9-B206-D1D3666EB355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CCA-9C8B-43FD-AB4E-23C339B81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38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2FD374-AED1-4AE9-B206-D1D3666EB355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5EACCA-9C8B-43FD-AB4E-23C339B81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4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D374-AED1-4AE9-B206-D1D3666EB355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CCA-9C8B-43FD-AB4E-23C339B81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15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2FD374-AED1-4AE9-B206-D1D3666EB355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5EACCA-9C8B-43FD-AB4E-23C339B819B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96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1FDC-8E02-4E30-B539-75F8494FA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68427"/>
            <a:ext cx="10058400" cy="3566160"/>
          </a:xfrm>
        </p:spPr>
        <p:txBody>
          <a:bodyPr/>
          <a:lstStyle/>
          <a:p>
            <a:r>
              <a:rPr lang="en-US" dirty="0"/>
              <a:t>PYTHON MINI PROJECT- WEATHER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346BA-A952-454B-9144-46A536B20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450" y="4602163"/>
            <a:ext cx="9144000" cy="1655762"/>
          </a:xfrm>
        </p:spPr>
        <p:txBody>
          <a:bodyPr/>
          <a:lstStyle/>
          <a:p>
            <a:pPr algn="r"/>
            <a:r>
              <a:rPr lang="en-IN" dirty="0"/>
              <a:t>-ASHWATI RAO (18IT2018)</a:t>
            </a:r>
          </a:p>
          <a:p>
            <a:pPr algn="r"/>
            <a:r>
              <a:rPr lang="en-IN" dirty="0"/>
              <a:t>-SAGAR NIRMAL (18IT1095)</a:t>
            </a:r>
          </a:p>
          <a:p>
            <a:pPr algn="r"/>
            <a:r>
              <a:rPr lang="en-IN" dirty="0"/>
              <a:t>-SAHIL SATAV (18IT1007)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32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D359-2BC5-4853-934C-DDF9C24E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9684F-0703-4477-8931-DE0D7732E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Weather forecasting is the application of science and technology to predict the conditions of the atmosphere for a given location and 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One can easily find out the weather of different cities by typing the name of that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It can also give information about temperature as well as atmospheric conditions of a city.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76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AA8A-A267-4B78-8390-99B2C3DD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 AND  FRAMEWORKS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BCB6-65BD-411E-8CB9-18D2A867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Backend: Python, Django framework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Frontend: </a:t>
            </a:r>
            <a:r>
              <a:rPr lang="en-US" dirty="0" err="1"/>
              <a:t>Bulma</a:t>
            </a:r>
            <a:r>
              <a:rPr lang="en-US" dirty="0"/>
              <a:t> CSS, 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API Key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Sublime Text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Git Bash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87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82F5-9759-4F95-9642-E6389F71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89310-F1DA-404A-894D-3BD56141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project is successfully completed.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User can easily check the weather of different cities.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User can add as many cities as he wants in the city list.</a:t>
            </a:r>
          </a:p>
        </p:txBody>
      </p:sp>
    </p:spTree>
    <p:extLst>
      <p:ext uri="{BB962C8B-B14F-4D97-AF65-F5344CB8AC3E}">
        <p14:creationId xmlns:p14="http://schemas.microsoft.com/office/powerpoint/2010/main" val="408540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212C-2ED9-4968-8E54-51CB402C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DE35-C9C3-4BDC-8CB6-982C48B70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9DE00-84AF-4D33-9650-2B39A439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6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DF01-D255-414F-8DF3-5E913288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-1189772"/>
            <a:ext cx="10058400" cy="3142397"/>
          </a:xfrm>
        </p:spPr>
        <p:txBody>
          <a:bodyPr>
            <a:normAutofit/>
          </a:bodyPr>
          <a:lstStyle/>
          <a:p>
            <a:r>
              <a:rPr lang="en-US" sz="9600" dirty="0"/>
              <a:t>THANK YOU!</a:t>
            </a:r>
            <a:endParaRPr lang="en-IN" sz="9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F704F-132A-480E-9823-6E607B88C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2352675"/>
            <a:ext cx="5866477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65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140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PYTHON MINI PROJECT- WEATHER PREDICTION</vt:lpstr>
      <vt:lpstr>FEATURES</vt:lpstr>
      <vt:lpstr>IDES AND  FRAMEWORKS USED</vt:lpstr>
      <vt:lpstr>STATUS OF THE PROJECT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MINI PROJECT- WEATHER PREDICTION</dc:title>
  <dc:creator>Ashwati Rao</dc:creator>
  <cp:lastModifiedBy>Ashwati Rao</cp:lastModifiedBy>
  <cp:revision>4</cp:revision>
  <dcterms:created xsi:type="dcterms:W3CDTF">2020-04-01T13:43:01Z</dcterms:created>
  <dcterms:modified xsi:type="dcterms:W3CDTF">2020-04-01T14:18:13Z</dcterms:modified>
</cp:coreProperties>
</file>