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33"/>
  </p:notesMasterIdLst>
  <p:sldIdLst>
    <p:sldId id="256" r:id="rId2"/>
    <p:sldId id="259" r:id="rId3"/>
    <p:sldId id="262" r:id="rId4"/>
    <p:sldId id="260" r:id="rId5"/>
    <p:sldId id="261" r:id="rId6"/>
    <p:sldId id="268" r:id="rId7"/>
    <p:sldId id="275" r:id="rId8"/>
    <p:sldId id="263" r:id="rId9"/>
    <p:sldId id="266" r:id="rId10"/>
    <p:sldId id="267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64" r:id="rId19"/>
    <p:sldId id="277" r:id="rId20"/>
    <p:sldId id="276" r:id="rId21"/>
    <p:sldId id="273" r:id="rId22"/>
    <p:sldId id="274" r:id="rId23"/>
    <p:sldId id="271" r:id="rId24"/>
    <p:sldId id="278" r:id="rId25"/>
    <p:sldId id="280" r:id="rId26"/>
    <p:sldId id="293" r:id="rId27"/>
    <p:sldId id="281" r:id="rId28"/>
    <p:sldId id="282" r:id="rId29"/>
    <p:sldId id="291" r:id="rId30"/>
    <p:sldId id="27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78172"/>
  </p:normalViewPr>
  <p:slideViewPr>
    <p:cSldViewPr snapToGrid="0" snapToObjects="1">
      <p:cViewPr>
        <p:scale>
          <a:sx n="75" d="100"/>
          <a:sy n="75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aurabhbagchi/dish-network-hackathon?resource=download&amp;select=Train_Dataset.csv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saurabhbagchi/dish-network-hackathon?resource=download&amp;select=Train_Dataset.cs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D7345-7F04-4B51-996E-21EDF9BFD4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275D0-B56D-438F-9A96-0A9D156B6738}">
      <dgm:prSet/>
      <dgm:spPr/>
      <dgm:t>
        <a:bodyPr/>
        <a:lstStyle/>
        <a:p>
          <a:r>
            <a:rPr lang="en-US" dirty="0"/>
            <a:t>Analysis of Loan Defaulter Dataset</a:t>
          </a:r>
        </a:p>
      </dgm:t>
    </dgm:pt>
    <dgm:pt modelId="{B8AFDA7A-9E47-4A46-9CD8-E99AAE4F6DEF}" type="parTrans" cxnId="{8318F852-3F7C-4903-AFCB-268E3997456A}">
      <dgm:prSet/>
      <dgm:spPr/>
      <dgm:t>
        <a:bodyPr/>
        <a:lstStyle/>
        <a:p>
          <a:endParaRPr lang="en-US"/>
        </a:p>
      </dgm:t>
    </dgm:pt>
    <dgm:pt modelId="{04DD766D-7425-4A42-8CE9-7961DC184D93}" type="sibTrans" cxnId="{8318F852-3F7C-4903-AFCB-268E3997456A}">
      <dgm:prSet/>
      <dgm:spPr/>
      <dgm:t>
        <a:bodyPr/>
        <a:lstStyle/>
        <a:p>
          <a:endParaRPr lang="en-US"/>
        </a:p>
      </dgm:t>
    </dgm:pt>
    <dgm:pt modelId="{C317ED30-04A5-4BE2-B255-4AD29FC17A18}">
      <dgm:prSet/>
      <dgm:spPr/>
      <dgm:t>
        <a:bodyPr/>
        <a:lstStyle/>
        <a:p>
          <a:r>
            <a:rPr lang="en-US" dirty="0"/>
            <a:t>Premise/Problem Statement</a:t>
          </a:r>
        </a:p>
      </dgm:t>
    </dgm:pt>
    <dgm:pt modelId="{051A7AE3-29C2-4757-B8C2-C4D7027C1EEE}" type="parTrans" cxnId="{5C3D16D5-3871-4D2E-8174-DCBC6FABF5D3}">
      <dgm:prSet/>
      <dgm:spPr/>
      <dgm:t>
        <a:bodyPr/>
        <a:lstStyle/>
        <a:p>
          <a:endParaRPr lang="en-US"/>
        </a:p>
      </dgm:t>
    </dgm:pt>
    <dgm:pt modelId="{517EF83A-E3E5-4FA6-BDC9-802FF4FFAF2F}" type="sibTrans" cxnId="{5C3D16D5-3871-4D2E-8174-DCBC6FABF5D3}">
      <dgm:prSet/>
      <dgm:spPr/>
      <dgm:t>
        <a:bodyPr/>
        <a:lstStyle/>
        <a:p>
          <a:endParaRPr lang="en-US"/>
        </a:p>
      </dgm:t>
    </dgm:pt>
    <dgm:pt modelId="{973936F8-6BF5-433C-95B3-2DF56D312F4D}">
      <dgm:prSet/>
      <dgm:spPr/>
      <dgm:t>
        <a:bodyPr/>
        <a:lstStyle/>
        <a:p>
          <a:r>
            <a:rPr lang="en-US" dirty="0"/>
            <a:t>Data Source &amp; Description</a:t>
          </a:r>
        </a:p>
      </dgm:t>
    </dgm:pt>
    <dgm:pt modelId="{A20EB496-C612-4A8A-A7EC-D273F28F31CB}" type="parTrans" cxnId="{87E6E90F-1BB0-47F9-995C-CAF54203AD74}">
      <dgm:prSet/>
      <dgm:spPr/>
      <dgm:t>
        <a:bodyPr/>
        <a:lstStyle/>
        <a:p>
          <a:endParaRPr lang="en-US"/>
        </a:p>
      </dgm:t>
    </dgm:pt>
    <dgm:pt modelId="{91F05C7C-0893-43F4-9F6E-3AE266431563}" type="sibTrans" cxnId="{87E6E90F-1BB0-47F9-995C-CAF54203AD74}">
      <dgm:prSet/>
      <dgm:spPr/>
      <dgm:t>
        <a:bodyPr/>
        <a:lstStyle/>
        <a:p>
          <a:endParaRPr lang="en-US"/>
        </a:p>
      </dgm:t>
    </dgm:pt>
    <dgm:pt modelId="{F440B022-0773-492E-B849-566B7E73CA2C}">
      <dgm:prSet/>
      <dgm:spPr/>
      <dgm:t>
        <a:bodyPr/>
        <a:lstStyle/>
        <a:p>
          <a:r>
            <a:rPr lang="en-US" dirty="0"/>
            <a:t>Findings/Conclusion </a:t>
          </a:r>
        </a:p>
      </dgm:t>
    </dgm:pt>
    <dgm:pt modelId="{3D5E822A-8B8D-4812-B0E6-D4B18A06F757}" type="parTrans" cxnId="{DD64AD13-C941-400D-8D9D-59A9FC33C545}">
      <dgm:prSet/>
      <dgm:spPr/>
      <dgm:t>
        <a:bodyPr/>
        <a:lstStyle/>
        <a:p>
          <a:endParaRPr lang="en-US"/>
        </a:p>
      </dgm:t>
    </dgm:pt>
    <dgm:pt modelId="{2991947E-5F51-4BB1-95BC-4B0A58E590ED}" type="sibTrans" cxnId="{DD64AD13-C941-400D-8D9D-59A9FC33C545}">
      <dgm:prSet/>
      <dgm:spPr/>
      <dgm:t>
        <a:bodyPr/>
        <a:lstStyle/>
        <a:p>
          <a:endParaRPr lang="en-US"/>
        </a:p>
      </dgm:t>
    </dgm:pt>
    <dgm:pt modelId="{40A46A8C-5A85-5842-9363-5BD9BD529061}">
      <dgm:prSet/>
      <dgm:spPr/>
      <dgm:t>
        <a:bodyPr/>
        <a:lstStyle/>
        <a:p>
          <a:r>
            <a:rPr lang="en-US" dirty="0"/>
            <a:t>Pre-processing/Data Exploration</a:t>
          </a:r>
        </a:p>
      </dgm:t>
    </dgm:pt>
    <dgm:pt modelId="{900CC1F1-BC36-5F41-BB94-592F43E8C86C}" type="parTrans" cxnId="{0BB5C1D9-DE61-1C4F-AE9D-60724146F7B3}">
      <dgm:prSet/>
      <dgm:spPr/>
      <dgm:t>
        <a:bodyPr/>
        <a:lstStyle/>
        <a:p>
          <a:endParaRPr lang="en-US"/>
        </a:p>
      </dgm:t>
    </dgm:pt>
    <dgm:pt modelId="{C47FCE93-302D-0F4A-B7F0-36B7F7E59967}" type="sibTrans" cxnId="{0BB5C1D9-DE61-1C4F-AE9D-60724146F7B3}">
      <dgm:prSet/>
      <dgm:spPr/>
      <dgm:t>
        <a:bodyPr/>
        <a:lstStyle/>
        <a:p>
          <a:endParaRPr lang="en-US"/>
        </a:p>
      </dgm:t>
    </dgm:pt>
    <dgm:pt modelId="{A166F027-CFD9-E14E-AA8B-85046DA299D0}">
      <dgm:prSet/>
      <dgm:spPr/>
      <dgm:t>
        <a:bodyPr/>
        <a:lstStyle/>
        <a:p>
          <a:r>
            <a:rPr lang="en-US" dirty="0"/>
            <a:t>Analysis, Training, Prediction</a:t>
          </a:r>
        </a:p>
      </dgm:t>
    </dgm:pt>
    <dgm:pt modelId="{0D1E16B5-A02F-854F-8C13-E1141813FA09}" type="parTrans" cxnId="{2A03F699-4381-6A44-8BD4-C4E7FE4268F5}">
      <dgm:prSet/>
      <dgm:spPr/>
      <dgm:t>
        <a:bodyPr/>
        <a:lstStyle/>
        <a:p>
          <a:endParaRPr lang="en-US"/>
        </a:p>
      </dgm:t>
    </dgm:pt>
    <dgm:pt modelId="{A025FC77-3B13-5A49-81D0-791DDC1A38B4}" type="sibTrans" cxnId="{2A03F699-4381-6A44-8BD4-C4E7FE4268F5}">
      <dgm:prSet/>
      <dgm:spPr/>
      <dgm:t>
        <a:bodyPr/>
        <a:lstStyle/>
        <a:p>
          <a:endParaRPr lang="en-US"/>
        </a:p>
      </dgm:t>
    </dgm:pt>
    <dgm:pt modelId="{DF952CCE-5D12-9F4B-8D39-C767D5978810}" type="pres">
      <dgm:prSet presAssocID="{A9AD7345-7F04-4B51-996E-21EDF9BFD43A}" presName="linear" presStyleCnt="0">
        <dgm:presLayoutVars>
          <dgm:dir/>
          <dgm:animLvl val="lvl"/>
          <dgm:resizeHandles val="exact"/>
        </dgm:presLayoutVars>
      </dgm:prSet>
      <dgm:spPr/>
    </dgm:pt>
    <dgm:pt modelId="{0DBBC190-A931-F146-AC28-58330A6DF946}" type="pres">
      <dgm:prSet presAssocID="{756275D0-B56D-438F-9A96-0A9D156B6738}" presName="parentLin" presStyleCnt="0"/>
      <dgm:spPr/>
    </dgm:pt>
    <dgm:pt modelId="{CA30D2ED-2DFB-E349-960C-C2A37B52F870}" type="pres">
      <dgm:prSet presAssocID="{756275D0-B56D-438F-9A96-0A9D156B6738}" presName="parentLeftMargin" presStyleLbl="node1" presStyleIdx="0" presStyleCnt="1"/>
      <dgm:spPr/>
    </dgm:pt>
    <dgm:pt modelId="{4D4820A2-F27A-A145-A51D-24AA0ABE1433}" type="pres">
      <dgm:prSet presAssocID="{756275D0-B56D-438F-9A96-0A9D156B673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998C4A3-03ED-E243-8D9B-4A8DCBE5722F}" type="pres">
      <dgm:prSet presAssocID="{756275D0-B56D-438F-9A96-0A9D156B6738}" presName="negativeSpace" presStyleCnt="0"/>
      <dgm:spPr/>
    </dgm:pt>
    <dgm:pt modelId="{E6A0DCCF-BBA5-384C-B326-D3F7B244B829}" type="pres">
      <dgm:prSet presAssocID="{756275D0-B56D-438F-9A96-0A9D156B673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5948D04-2861-5746-891F-5A94CF6E3644}" type="presOf" srcId="{40A46A8C-5A85-5842-9363-5BD9BD529061}" destId="{E6A0DCCF-BBA5-384C-B326-D3F7B244B829}" srcOrd="0" destOrd="2" presId="urn:microsoft.com/office/officeart/2005/8/layout/list1"/>
    <dgm:cxn modelId="{87E6E90F-1BB0-47F9-995C-CAF54203AD74}" srcId="{756275D0-B56D-438F-9A96-0A9D156B6738}" destId="{973936F8-6BF5-433C-95B3-2DF56D312F4D}" srcOrd="1" destOrd="0" parTransId="{A20EB496-C612-4A8A-A7EC-D273F28F31CB}" sibTransId="{91F05C7C-0893-43F4-9F6E-3AE266431563}"/>
    <dgm:cxn modelId="{85548913-DDBA-BB4A-833E-197BBE309B90}" type="presOf" srcId="{A9AD7345-7F04-4B51-996E-21EDF9BFD43A}" destId="{DF952CCE-5D12-9F4B-8D39-C767D5978810}" srcOrd="0" destOrd="0" presId="urn:microsoft.com/office/officeart/2005/8/layout/list1"/>
    <dgm:cxn modelId="{DD64AD13-C941-400D-8D9D-59A9FC33C545}" srcId="{756275D0-B56D-438F-9A96-0A9D156B6738}" destId="{F440B022-0773-492E-B849-566B7E73CA2C}" srcOrd="4" destOrd="0" parTransId="{3D5E822A-8B8D-4812-B0E6-D4B18A06F757}" sibTransId="{2991947E-5F51-4BB1-95BC-4B0A58E590ED}"/>
    <dgm:cxn modelId="{182ADB1C-793A-B749-B668-6A78BE2B9B2A}" type="presOf" srcId="{756275D0-B56D-438F-9A96-0A9D156B6738}" destId="{4D4820A2-F27A-A145-A51D-24AA0ABE1433}" srcOrd="1" destOrd="0" presId="urn:microsoft.com/office/officeart/2005/8/layout/list1"/>
    <dgm:cxn modelId="{1BB2942A-BEDC-914A-AB2A-C55926FC6868}" type="presOf" srcId="{F440B022-0773-492E-B849-566B7E73CA2C}" destId="{E6A0DCCF-BBA5-384C-B326-D3F7B244B829}" srcOrd="0" destOrd="4" presId="urn:microsoft.com/office/officeart/2005/8/layout/list1"/>
    <dgm:cxn modelId="{91A80D33-A9CE-4C41-9898-B194A33F56DB}" type="presOf" srcId="{C317ED30-04A5-4BE2-B255-4AD29FC17A18}" destId="{E6A0DCCF-BBA5-384C-B326-D3F7B244B829}" srcOrd="0" destOrd="0" presId="urn:microsoft.com/office/officeart/2005/8/layout/list1"/>
    <dgm:cxn modelId="{8318F852-3F7C-4903-AFCB-268E3997456A}" srcId="{A9AD7345-7F04-4B51-996E-21EDF9BFD43A}" destId="{756275D0-B56D-438F-9A96-0A9D156B6738}" srcOrd="0" destOrd="0" parTransId="{B8AFDA7A-9E47-4A46-9CD8-E99AAE4F6DEF}" sibTransId="{04DD766D-7425-4A42-8CE9-7961DC184D93}"/>
    <dgm:cxn modelId="{2A03F699-4381-6A44-8BD4-C4E7FE4268F5}" srcId="{756275D0-B56D-438F-9A96-0A9D156B6738}" destId="{A166F027-CFD9-E14E-AA8B-85046DA299D0}" srcOrd="3" destOrd="0" parTransId="{0D1E16B5-A02F-854F-8C13-E1141813FA09}" sibTransId="{A025FC77-3B13-5A49-81D0-791DDC1A38B4}"/>
    <dgm:cxn modelId="{6F6398BE-48EC-944C-82F9-15E4E88D74EF}" type="presOf" srcId="{756275D0-B56D-438F-9A96-0A9D156B6738}" destId="{CA30D2ED-2DFB-E349-960C-C2A37B52F870}" srcOrd="0" destOrd="0" presId="urn:microsoft.com/office/officeart/2005/8/layout/list1"/>
    <dgm:cxn modelId="{E0F805C3-9178-E04C-9BAF-7D156A81FA7A}" type="presOf" srcId="{973936F8-6BF5-433C-95B3-2DF56D312F4D}" destId="{E6A0DCCF-BBA5-384C-B326-D3F7B244B829}" srcOrd="0" destOrd="1" presId="urn:microsoft.com/office/officeart/2005/8/layout/list1"/>
    <dgm:cxn modelId="{3845DDC6-3524-5D44-ADE3-9C91FDE972F5}" type="presOf" srcId="{A166F027-CFD9-E14E-AA8B-85046DA299D0}" destId="{E6A0DCCF-BBA5-384C-B326-D3F7B244B829}" srcOrd="0" destOrd="3" presId="urn:microsoft.com/office/officeart/2005/8/layout/list1"/>
    <dgm:cxn modelId="{5C3D16D5-3871-4D2E-8174-DCBC6FABF5D3}" srcId="{756275D0-B56D-438F-9A96-0A9D156B6738}" destId="{C317ED30-04A5-4BE2-B255-4AD29FC17A18}" srcOrd="0" destOrd="0" parTransId="{051A7AE3-29C2-4757-B8C2-C4D7027C1EEE}" sibTransId="{517EF83A-E3E5-4FA6-BDC9-802FF4FFAF2F}"/>
    <dgm:cxn modelId="{0BB5C1D9-DE61-1C4F-AE9D-60724146F7B3}" srcId="{756275D0-B56D-438F-9A96-0A9D156B6738}" destId="{40A46A8C-5A85-5842-9363-5BD9BD529061}" srcOrd="2" destOrd="0" parTransId="{900CC1F1-BC36-5F41-BB94-592F43E8C86C}" sibTransId="{C47FCE93-302D-0F4A-B7F0-36B7F7E59967}"/>
    <dgm:cxn modelId="{03CA74A3-3C6D-1E41-945A-991BF89098F3}" type="presParOf" srcId="{DF952CCE-5D12-9F4B-8D39-C767D5978810}" destId="{0DBBC190-A931-F146-AC28-58330A6DF946}" srcOrd="0" destOrd="0" presId="urn:microsoft.com/office/officeart/2005/8/layout/list1"/>
    <dgm:cxn modelId="{95352B5B-0E17-7741-824E-709863A1222B}" type="presParOf" srcId="{0DBBC190-A931-F146-AC28-58330A6DF946}" destId="{CA30D2ED-2DFB-E349-960C-C2A37B52F870}" srcOrd="0" destOrd="0" presId="urn:microsoft.com/office/officeart/2005/8/layout/list1"/>
    <dgm:cxn modelId="{ADD62136-D540-404A-81F8-F61D93654A0E}" type="presParOf" srcId="{0DBBC190-A931-F146-AC28-58330A6DF946}" destId="{4D4820A2-F27A-A145-A51D-24AA0ABE1433}" srcOrd="1" destOrd="0" presId="urn:microsoft.com/office/officeart/2005/8/layout/list1"/>
    <dgm:cxn modelId="{29007BAF-0F07-5140-86CC-87EDEFFE84B9}" type="presParOf" srcId="{DF952CCE-5D12-9F4B-8D39-C767D5978810}" destId="{B998C4A3-03ED-E243-8D9B-4A8DCBE5722F}" srcOrd="1" destOrd="0" presId="urn:microsoft.com/office/officeart/2005/8/layout/list1"/>
    <dgm:cxn modelId="{B08F3AFA-EE9D-1A46-97C0-EBF39FEAC930}" type="presParOf" srcId="{DF952CCE-5D12-9F4B-8D39-C767D5978810}" destId="{E6A0DCCF-BBA5-384C-B326-D3F7B244B82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C9A31-B225-4522-A1BB-E78677EDF38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765EA1-2D72-40D0-97B6-A4F4FFFD144E}">
      <dgm:prSet/>
      <dgm:spPr/>
      <dgm:t>
        <a:bodyPr/>
        <a:lstStyle/>
        <a:p>
          <a:r>
            <a:rPr lang="en-US"/>
            <a:t>Analyse</a:t>
          </a:r>
        </a:p>
      </dgm:t>
    </dgm:pt>
    <dgm:pt modelId="{553BE46B-CDA4-4821-B450-1F8A0FD5E442}" type="parTrans" cxnId="{819E0A7E-DE24-439B-81A0-2A61089D6024}">
      <dgm:prSet/>
      <dgm:spPr/>
      <dgm:t>
        <a:bodyPr/>
        <a:lstStyle/>
        <a:p>
          <a:endParaRPr lang="en-US"/>
        </a:p>
      </dgm:t>
    </dgm:pt>
    <dgm:pt modelId="{15C6EE3F-43CB-4ACB-A7A9-CBF329DEE963}" type="sibTrans" cxnId="{819E0A7E-DE24-439B-81A0-2A61089D6024}">
      <dgm:prSet/>
      <dgm:spPr/>
      <dgm:t>
        <a:bodyPr/>
        <a:lstStyle/>
        <a:p>
          <a:endParaRPr lang="en-US"/>
        </a:p>
      </dgm:t>
    </dgm:pt>
    <dgm:pt modelId="{520702D1-0EFA-495D-863F-A52D4BDF9BC3}">
      <dgm:prSet/>
      <dgm:spPr/>
      <dgm:t>
        <a:bodyPr/>
        <a:lstStyle/>
        <a:p>
          <a:r>
            <a:rPr lang="en-US" dirty="0" err="1"/>
            <a:t>Analyse</a:t>
          </a:r>
          <a:r>
            <a:rPr lang="en-US" dirty="0"/>
            <a:t> the dataset</a:t>
          </a:r>
        </a:p>
      </dgm:t>
    </dgm:pt>
    <dgm:pt modelId="{2A697418-1DE3-4975-8D0F-422639F009F6}" type="parTrans" cxnId="{00AB5242-4C83-494F-B5CE-A4B2E16DE564}">
      <dgm:prSet/>
      <dgm:spPr/>
      <dgm:t>
        <a:bodyPr/>
        <a:lstStyle/>
        <a:p>
          <a:endParaRPr lang="en-US"/>
        </a:p>
      </dgm:t>
    </dgm:pt>
    <dgm:pt modelId="{58B9F468-47DE-45B7-BD00-7B627294784C}" type="sibTrans" cxnId="{00AB5242-4C83-494F-B5CE-A4B2E16DE564}">
      <dgm:prSet/>
      <dgm:spPr/>
      <dgm:t>
        <a:bodyPr/>
        <a:lstStyle/>
        <a:p>
          <a:endParaRPr lang="en-US"/>
        </a:p>
      </dgm:t>
    </dgm:pt>
    <dgm:pt modelId="{6920FEE6-475D-459E-A264-C01CD05F0C46}">
      <dgm:prSet/>
      <dgm:spPr/>
      <dgm:t>
        <a:bodyPr/>
        <a:lstStyle/>
        <a:p>
          <a:r>
            <a:rPr lang="en-US"/>
            <a:t>Derive</a:t>
          </a:r>
        </a:p>
      </dgm:t>
    </dgm:pt>
    <dgm:pt modelId="{A651F869-C28B-4ACD-8FB8-042DC96A92EB}" type="parTrans" cxnId="{3929B25B-BD76-487B-BC90-A62A1EA0F91E}">
      <dgm:prSet/>
      <dgm:spPr/>
      <dgm:t>
        <a:bodyPr/>
        <a:lstStyle/>
        <a:p>
          <a:endParaRPr lang="en-US"/>
        </a:p>
      </dgm:t>
    </dgm:pt>
    <dgm:pt modelId="{7FA1228A-3CE8-4985-B1D4-473C2528C99E}" type="sibTrans" cxnId="{3929B25B-BD76-487B-BC90-A62A1EA0F91E}">
      <dgm:prSet/>
      <dgm:spPr/>
      <dgm:t>
        <a:bodyPr/>
        <a:lstStyle/>
        <a:p>
          <a:endParaRPr lang="en-US"/>
        </a:p>
      </dgm:t>
    </dgm:pt>
    <dgm:pt modelId="{826F31A0-6A7F-48CA-9358-E30BC85104AE}">
      <dgm:prSet/>
      <dgm:spPr/>
      <dgm:t>
        <a:bodyPr/>
        <a:lstStyle/>
        <a:p>
          <a:r>
            <a:rPr lang="en-US" dirty="0"/>
            <a:t>Derive at best features relevant to predict the desired outcome</a:t>
          </a:r>
        </a:p>
      </dgm:t>
    </dgm:pt>
    <dgm:pt modelId="{7E123FAC-52A0-453C-AEDC-BCE55035DC6E}" type="parTrans" cxnId="{CEFA561B-A442-44DF-AE1D-03BCAE128996}">
      <dgm:prSet/>
      <dgm:spPr/>
      <dgm:t>
        <a:bodyPr/>
        <a:lstStyle/>
        <a:p>
          <a:endParaRPr lang="en-US"/>
        </a:p>
      </dgm:t>
    </dgm:pt>
    <dgm:pt modelId="{52EDA375-1E8F-4BF3-9C4B-AD87F8451732}" type="sibTrans" cxnId="{CEFA561B-A442-44DF-AE1D-03BCAE128996}">
      <dgm:prSet/>
      <dgm:spPr/>
      <dgm:t>
        <a:bodyPr/>
        <a:lstStyle/>
        <a:p>
          <a:endParaRPr lang="en-US"/>
        </a:p>
      </dgm:t>
    </dgm:pt>
    <dgm:pt modelId="{9B5BEB64-F1D2-4472-908A-EE7D5A456B7E}">
      <dgm:prSet/>
      <dgm:spPr/>
      <dgm:t>
        <a:bodyPr/>
        <a:lstStyle/>
        <a:p>
          <a:r>
            <a:rPr lang="en-US"/>
            <a:t>Explore</a:t>
          </a:r>
        </a:p>
      </dgm:t>
    </dgm:pt>
    <dgm:pt modelId="{32C50A2D-5F24-4B79-84B9-99F4A181314A}" type="parTrans" cxnId="{92E1B5C1-8B5D-4880-B399-9AF0EC474BAA}">
      <dgm:prSet/>
      <dgm:spPr/>
      <dgm:t>
        <a:bodyPr/>
        <a:lstStyle/>
        <a:p>
          <a:endParaRPr lang="en-US"/>
        </a:p>
      </dgm:t>
    </dgm:pt>
    <dgm:pt modelId="{D45356CB-AEAD-4C6E-AD89-404FA34BBC9C}" type="sibTrans" cxnId="{92E1B5C1-8B5D-4880-B399-9AF0EC474BAA}">
      <dgm:prSet/>
      <dgm:spPr/>
      <dgm:t>
        <a:bodyPr/>
        <a:lstStyle/>
        <a:p>
          <a:endParaRPr lang="en-US"/>
        </a:p>
      </dgm:t>
    </dgm:pt>
    <dgm:pt modelId="{E8CA2AB9-BB15-4967-BD10-6502B85A5408}">
      <dgm:prSet/>
      <dgm:spPr/>
      <dgm:t>
        <a:bodyPr/>
        <a:lstStyle/>
        <a:p>
          <a:r>
            <a:rPr lang="en-US" dirty="0"/>
            <a:t>Explore different machine learning algorithms, runtimes, and accuracy.</a:t>
          </a:r>
        </a:p>
      </dgm:t>
    </dgm:pt>
    <dgm:pt modelId="{BA7A1CBB-D312-4F00-B385-D0B601D9992F}" type="parTrans" cxnId="{15EF5556-9A97-4627-9150-128579ACC1C4}">
      <dgm:prSet/>
      <dgm:spPr/>
      <dgm:t>
        <a:bodyPr/>
        <a:lstStyle/>
        <a:p>
          <a:endParaRPr lang="en-US"/>
        </a:p>
      </dgm:t>
    </dgm:pt>
    <dgm:pt modelId="{125E6C6A-A54F-428E-AC6B-742271DB225A}" type="sibTrans" cxnId="{15EF5556-9A97-4627-9150-128579ACC1C4}">
      <dgm:prSet/>
      <dgm:spPr/>
      <dgm:t>
        <a:bodyPr/>
        <a:lstStyle/>
        <a:p>
          <a:endParaRPr lang="en-US"/>
        </a:p>
      </dgm:t>
    </dgm:pt>
    <dgm:pt modelId="{DC40FA70-6FCE-4622-9EE0-8BB646EE5401}">
      <dgm:prSet/>
      <dgm:spPr/>
      <dgm:t>
        <a:bodyPr/>
        <a:lstStyle/>
        <a:p>
          <a:r>
            <a:rPr lang="en-US"/>
            <a:t>Determine</a:t>
          </a:r>
        </a:p>
      </dgm:t>
    </dgm:pt>
    <dgm:pt modelId="{1E5AED93-D395-4AF0-A99D-F6E408280FDD}" type="parTrans" cxnId="{1D095977-D3D7-4391-A950-B88E02A70252}">
      <dgm:prSet/>
      <dgm:spPr/>
      <dgm:t>
        <a:bodyPr/>
        <a:lstStyle/>
        <a:p>
          <a:endParaRPr lang="en-US"/>
        </a:p>
      </dgm:t>
    </dgm:pt>
    <dgm:pt modelId="{4FEB6A3D-17C4-4176-A140-CCBDEEB60406}" type="sibTrans" cxnId="{1D095977-D3D7-4391-A950-B88E02A70252}">
      <dgm:prSet/>
      <dgm:spPr/>
      <dgm:t>
        <a:bodyPr/>
        <a:lstStyle/>
        <a:p>
          <a:endParaRPr lang="en-US"/>
        </a:p>
      </dgm:t>
    </dgm:pt>
    <dgm:pt modelId="{EA21BA82-5BBC-44BA-8C15-66842EC711FE}">
      <dgm:prSet/>
      <dgm:spPr/>
      <dgm:t>
        <a:bodyPr/>
        <a:lstStyle/>
        <a:p>
          <a:r>
            <a:rPr lang="en-US" dirty="0"/>
            <a:t>Determine the best model to predict the target variable: </a:t>
          </a:r>
          <a:r>
            <a:rPr lang="en-US" dirty="0" err="1"/>
            <a:t>LoanDefault</a:t>
          </a:r>
          <a:r>
            <a:rPr lang="en-US" dirty="0"/>
            <a:t> Yes(1)/No(0).</a:t>
          </a:r>
        </a:p>
      </dgm:t>
    </dgm:pt>
    <dgm:pt modelId="{89AA2BE8-71C4-4822-85DD-EC46F2FCD9E5}" type="parTrans" cxnId="{BAE59594-B4CE-4FFC-A754-9AC17F14DFE9}">
      <dgm:prSet/>
      <dgm:spPr/>
      <dgm:t>
        <a:bodyPr/>
        <a:lstStyle/>
        <a:p>
          <a:endParaRPr lang="en-US"/>
        </a:p>
      </dgm:t>
    </dgm:pt>
    <dgm:pt modelId="{E2B5C383-3FDC-45A0-89F5-B02D809580C5}" type="sibTrans" cxnId="{BAE59594-B4CE-4FFC-A754-9AC17F14DFE9}">
      <dgm:prSet/>
      <dgm:spPr/>
      <dgm:t>
        <a:bodyPr/>
        <a:lstStyle/>
        <a:p>
          <a:endParaRPr lang="en-US"/>
        </a:p>
      </dgm:t>
    </dgm:pt>
    <dgm:pt modelId="{C273583B-3E4A-4F44-AEE5-DF16A3748913}" type="pres">
      <dgm:prSet presAssocID="{486C9A31-B225-4522-A1BB-E78677EDF38F}" presName="Name0" presStyleCnt="0">
        <dgm:presLayoutVars>
          <dgm:dir/>
          <dgm:animLvl val="lvl"/>
          <dgm:resizeHandles val="exact"/>
        </dgm:presLayoutVars>
      </dgm:prSet>
      <dgm:spPr/>
    </dgm:pt>
    <dgm:pt modelId="{771C0543-72F8-5346-A3D2-8F54423C5041}" type="pres">
      <dgm:prSet presAssocID="{5B765EA1-2D72-40D0-97B6-A4F4FFFD144E}" presName="composite" presStyleCnt="0"/>
      <dgm:spPr/>
    </dgm:pt>
    <dgm:pt modelId="{47B629E7-0C9F-5C46-8923-A9F9F6F65272}" type="pres">
      <dgm:prSet presAssocID="{5B765EA1-2D72-40D0-97B6-A4F4FFFD144E}" presName="parTx" presStyleLbl="alignNode1" presStyleIdx="0" presStyleCnt="4">
        <dgm:presLayoutVars>
          <dgm:chMax val="0"/>
          <dgm:chPref val="0"/>
        </dgm:presLayoutVars>
      </dgm:prSet>
      <dgm:spPr/>
    </dgm:pt>
    <dgm:pt modelId="{5FE0CE38-AF12-E648-B58A-0F11C03E46B3}" type="pres">
      <dgm:prSet presAssocID="{5B765EA1-2D72-40D0-97B6-A4F4FFFD144E}" presName="desTx" presStyleLbl="alignAccFollowNode1" presStyleIdx="0" presStyleCnt="4">
        <dgm:presLayoutVars/>
      </dgm:prSet>
      <dgm:spPr/>
    </dgm:pt>
    <dgm:pt modelId="{E4EF2A8B-9CCB-9649-A048-E7C1BCC98AF6}" type="pres">
      <dgm:prSet presAssocID="{15C6EE3F-43CB-4ACB-A7A9-CBF329DEE963}" presName="space" presStyleCnt="0"/>
      <dgm:spPr/>
    </dgm:pt>
    <dgm:pt modelId="{93F5AE8F-5657-7B47-8999-26DD7B1C82C3}" type="pres">
      <dgm:prSet presAssocID="{6920FEE6-475D-459E-A264-C01CD05F0C46}" presName="composite" presStyleCnt="0"/>
      <dgm:spPr/>
    </dgm:pt>
    <dgm:pt modelId="{01F54643-DDA4-A64E-8C00-3079452D80CA}" type="pres">
      <dgm:prSet presAssocID="{6920FEE6-475D-459E-A264-C01CD05F0C46}" presName="parTx" presStyleLbl="alignNode1" presStyleIdx="1" presStyleCnt="4">
        <dgm:presLayoutVars>
          <dgm:chMax val="0"/>
          <dgm:chPref val="0"/>
        </dgm:presLayoutVars>
      </dgm:prSet>
      <dgm:spPr/>
    </dgm:pt>
    <dgm:pt modelId="{4646B535-F103-A042-978C-40A4BD14B81D}" type="pres">
      <dgm:prSet presAssocID="{6920FEE6-475D-459E-A264-C01CD05F0C46}" presName="desTx" presStyleLbl="alignAccFollowNode1" presStyleIdx="1" presStyleCnt="4">
        <dgm:presLayoutVars/>
      </dgm:prSet>
      <dgm:spPr/>
    </dgm:pt>
    <dgm:pt modelId="{F3094B21-2A94-D549-864B-5B6FCE912522}" type="pres">
      <dgm:prSet presAssocID="{7FA1228A-3CE8-4985-B1D4-473C2528C99E}" presName="space" presStyleCnt="0"/>
      <dgm:spPr/>
    </dgm:pt>
    <dgm:pt modelId="{B5AD4008-1002-014D-AB0B-7619F5BF46BC}" type="pres">
      <dgm:prSet presAssocID="{9B5BEB64-F1D2-4472-908A-EE7D5A456B7E}" presName="composite" presStyleCnt="0"/>
      <dgm:spPr/>
    </dgm:pt>
    <dgm:pt modelId="{DE132222-9B9A-EA46-9655-E122B56E774F}" type="pres">
      <dgm:prSet presAssocID="{9B5BEB64-F1D2-4472-908A-EE7D5A456B7E}" presName="parTx" presStyleLbl="alignNode1" presStyleIdx="2" presStyleCnt="4">
        <dgm:presLayoutVars>
          <dgm:chMax val="0"/>
          <dgm:chPref val="0"/>
        </dgm:presLayoutVars>
      </dgm:prSet>
      <dgm:spPr/>
    </dgm:pt>
    <dgm:pt modelId="{8BDC03BD-9D2E-5244-AF08-8847ADC3A7A6}" type="pres">
      <dgm:prSet presAssocID="{9B5BEB64-F1D2-4472-908A-EE7D5A456B7E}" presName="desTx" presStyleLbl="alignAccFollowNode1" presStyleIdx="2" presStyleCnt="4">
        <dgm:presLayoutVars/>
      </dgm:prSet>
      <dgm:spPr/>
    </dgm:pt>
    <dgm:pt modelId="{D2380F4A-7229-6547-B06F-7C06C1D8D0FE}" type="pres">
      <dgm:prSet presAssocID="{D45356CB-AEAD-4C6E-AD89-404FA34BBC9C}" presName="space" presStyleCnt="0"/>
      <dgm:spPr/>
    </dgm:pt>
    <dgm:pt modelId="{BE57DC94-9AE5-164C-A040-CD19129523EE}" type="pres">
      <dgm:prSet presAssocID="{DC40FA70-6FCE-4622-9EE0-8BB646EE5401}" presName="composite" presStyleCnt="0"/>
      <dgm:spPr/>
    </dgm:pt>
    <dgm:pt modelId="{3BA5BCB0-87F7-A844-82BC-37848CFA7E89}" type="pres">
      <dgm:prSet presAssocID="{DC40FA70-6FCE-4622-9EE0-8BB646EE5401}" presName="parTx" presStyleLbl="alignNode1" presStyleIdx="3" presStyleCnt="4">
        <dgm:presLayoutVars>
          <dgm:chMax val="0"/>
          <dgm:chPref val="0"/>
        </dgm:presLayoutVars>
      </dgm:prSet>
      <dgm:spPr/>
    </dgm:pt>
    <dgm:pt modelId="{C287051E-B25A-2C48-9CAA-ED846582EC40}" type="pres">
      <dgm:prSet presAssocID="{DC40FA70-6FCE-4622-9EE0-8BB646EE5401}" presName="desTx" presStyleLbl="alignAccFollowNode1" presStyleIdx="3" presStyleCnt="4">
        <dgm:presLayoutVars/>
      </dgm:prSet>
      <dgm:spPr/>
    </dgm:pt>
  </dgm:ptLst>
  <dgm:cxnLst>
    <dgm:cxn modelId="{CEFA561B-A442-44DF-AE1D-03BCAE128996}" srcId="{6920FEE6-475D-459E-A264-C01CD05F0C46}" destId="{826F31A0-6A7F-48CA-9358-E30BC85104AE}" srcOrd="0" destOrd="0" parTransId="{7E123FAC-52A0-453C-AEDC-BCE55035DC6E}" sibTransId="{52EDA375-1E8F-4BF3-9C4B-AD87F8451732}"/>
    <dgm:cxn modelId="{698ADD33-188C-1148-B47A-9F12368E107B}" type="presOf" srcId="{5B765EA1-2D72-40D0-97B6-A4F4FFFD144E}" destId="{47B629E7-0C9F-5C46-8923-A9F9F6F65272}" srcOrd="0" destOrd="0" presId="urn:microsoft.com/office/officeart/2016/7/layout/HorizontalActionList"/>
    <dgm:cxn modelId="{3929B25B-BD76-487B-BC90-A62A1EA0F91E}" srcId="{486C9A31-B225-4522-A1BB-E78677EDF38F}" destId="{6920FEE6-475D-459E-A264-C01CD05F0C46}" srcOrd="1" destOrd="0" parTransId="{A651F869-C28B-4ACD-8FB8-042DC96A92EB}" sibTransId="{7FA1228A-3CE8-4985-B1D4-473C2528C99E}"/>
    <dgm:cxn modelId="{3674A460-E0CC-4248-BA5C-9B02BD63B569}" type="presOf" srcId="{E8CA2AB9-BB15-4967-BD10-6502B85A5408}" destId="{8BDC03BD-9D2E-5244-AF08-8847ADC3A7A6}" srcOrd="0" destOrd="0" presId="urn:microsoft.com/office/officeart/2016/7/layout/HorizontalActionList"/>
    <dgm:cxn modelId="{00AB5242-4C83-494F-B5CE-A4B2E16DE564}" srcId="{5B765EA1-2D72-40D0-97B6-A4F4FFFD144E}" destId="{520702D1-0EFA-495D-863F-A52D4BDF9BC3}" srcOrd="0" destOrd="0" parTransId="{2A697418-1DE3-4975-8D0F-422639F009F6}" sibTransId="{58B9F468-47DE-45B7-BD00-7B627294784C}"/>
    <dgm:cxn modelId="{675C0748-59EF-CA4E-AC02-1EA4BBCDCCD5}" type="presOf" srcId="{6920FEE6-475D-459E-A264-C01CD05F0C46}" destId="{01F54643-DDA4-A64E-8C00-3079452D80CA}" srcOrd="0" destOrd="0" presId="urn:microsoft.com/office/officeart/2016/7/layout/HorizontalActionList"/>
    <dgm:cxn modelId="{96B62049-A1E3-B944-BFF1-DD0B8C3739A9}" type="presOf" srcId="{9B5BEB64-F1D2-4472-908A-EE7D5A456B7E}" destId="{DE132222-9B9A-EA46-9655-E122B56E774F}" srcOrd="0" destOrd="0" presId="urn:microsoft.com/office/officeart/2016/7/layout/HorizontalActionList"/>
    <dgm:cxn modelId="{15EF5556-9A97-4627-9150-128579ACC1C4}" srcId="{9B5BEB64-F1D2-4472-908A-EE7D5A456B7E}" destId="{E8CA2AB9-BB15-4967-BD10-6502B85A5408}" srcOrd="0" destOrd="0" parTransId="{BA7A1CBB-D312-4F00-B385-D0B601D9992F}" sibTransId="{125E6C6A-A54F-428E-AC6B-742271DB225A}"/>
    <dgm:cxn modelId="{1D095977-D3D7-4391-A950-B88E02A70252}" srcId="{486C9A31-B225-4522-A1BB-E78677EDF38F}" destId="{DC40FA70-6FCE-4622-9EE0-8BB646EE5401}" srcOrd="3" destOrd="0" parTransId="{1E5AED93-D395-4AF0-A99D-F6E408280FDD}" sibTransId="{4FEB6A3D-17C4-4176-A140-CCBDEEB60406}"/>
    <dgm:cxn modelId="{819E0A7E-DE24-439B-81A0-2A61089D6024}" srcId="{486C9A31-B225-4522-A1BB-E78677EDF38F}" destId="{5B765EA1-2D72-40D0-97B6-A4F4FFFD144E}" srcOrd="0" destOrd="0" parTransId="{553BE46B-CDA4-4821-B450-1F8A0FD5E442}" sibTransId="{15C6EE3F-43CB-4ACB-A7A9-CBF329DEE963}"/>
    <dgm:cxn modelId="{BAE59594-B4CE-4FFC-A754-9AC17F14DFE9}" srcId="{DC40FA70-6FCE-4622-9EE0-8BB646EE5401}" destId="{EA21BA82-5BBC-44BA-8C15-66842EC711FE}" srcOrd="0" destOrd="0" parTransId="{89AA2BE8-71C4-4822-85DD-EC46F2FCD9E5}" sibTransId="{E2B5C383-3FDC-45A0-89F5-B02D809580C5}"/>
    <dgm:cxn modelId="{247BBCA5-27FB-174E-BCC0-1912F8B92627}" type="presOf" srcId="{EA21BA82-5BBC-44BA-8C15-66842EC711FE}" destId="{C287051E-B25A-2C48-9CAA-ED846582EC40}" srcOrd="0" destOrd="0" presId="urn:microsoft.com/office/officeart/2016/7/layout/HorizontalActionList"/>
    <dgm:cxn modelId="{364B20AF-D31B-C34E-A196-0FB300253D16}" type="presOf" srcId="{826F31A0-6A7F-48CA-9358-E30BC85104AE}" destId="{4646B535-F103-A042-978C-40A4BD14B81D}" srcOrd="0" destOrd="0" presId="urn:microsoft.com/office/officeart/2016/7/layout/HorizontalActionList"/>
    <dgm:cxn modelId="{92E1B5C1-8B5D-4880-B399-9AF0EC474BAA}" srcId="{486C9A31-B225-4522-A1BB-E78677EDF38F}" destId="{9B5BEB64-F1D2-4472-908A-EE7D5A456B7E}" srcOrd="2" destOrd="0" parTransId="{32C50A2D-5F24-4B79-84B9-99F4A181314A}" sibTransId="{D45356CB-AEAD-4C6E-AD89-404FA34BBC9C}"/>
    <dgm:cxn modelId="{13D459E1-DA92-764B-B774-FBE1A907464E}" type="presOf" srcId="{DC40FA70-6FCE-4622-9EE0-8BB646EE5401}" destId="{3BA5BCB0-87F7-A844-82BC-37848CFA7E89}" srcOrd="0" destOrd="0" presId="urn:microsoft.com/office/officeart/2016/7/layout/HorizontalActionList"/>
    <dgm:cxn modelId="{AA74F0F1-C217-384F-8762-332594DA56FE}" type="presOf" srcId="{520702D1-0EFA-495D-863F-A52D4BDF9BC3}" destId="{5FE0CE38-AF12-E648-B58A-0F11C03E46B3}" srcOrd="0" destOrd="0" presId="urn:microsoft.com/office/officeart/2016/7/layout/HorizontalActionList"/>
    <dgm:cxn modelId="{317938FD-A4B0-0547-8DC6-52B7C2B2D664}" type="presOf" srcId="{486C9A31-B225-4522-A1BB-E78677EDF38F}" destId="{C273583B-3E4A-4F44-AEE5-DF16A3748913}" srcOrd="0" destOrd="0" presId="urn:microsoft.com/office/officeart/2016/7/layout/HorizontalActionList"/>
    <dgm:cxn modelId="{4C8F9140-2752-9C4B-A820-D1EE53D57A67}" type="presParOf" srcId="{C273583B-3E4A-4F44-AEE5-DF16A3748913}" destId="{771C0543-72F8-5346-A3D2-8F54423C5041}" srcOrd="0" destOrd="0" presId="urn:microsoft.com/office/officeart/2016/7/layout/HorizontalActionList"/>
    <dgm:cxn modelId="{836377BE-B111-244B-A317-8C9D5882F098}" type="presParOf" srcId="{771C0543-72F8-5346-A3D2-8F54423C5041}" destId="{47B629E7-0C9F-5C46-8923-A9F9F6F65272}" srcOrd="0" destOrd="0" presId="urn:microsoft.com/office/officeart/2016/7/layout/HorizontalActionList"/>
    <dgm:cxn modelId="{3A245105-9190-7641-849E-2AAAC51EECBC}" type="presParOf" srcId="{771C0543-72F8-5346-A3D2-8F54423C5041}" destId="{5FE0CE38-AF12-E648-B58A-0F11C03E46B3}" srcOrd="1" destOrd="0" presId="urn:microsoft.com/office/officeart/2016/7/layout/HorizontalActionList"/>
    <dgm:cxn modelId="{DBD04A65-A213-6A44-A23A-4CD04668E436}" type="presParOf" srcId="{C273583B-3E4A-4F44-AEE5-DF16A3748913}" destId="{E4EF2A8B-9CCB-9649-A048-E7C1BCC98AF6}" srcOrd="1" destOrd="0" presId="urn:microsoft.com/office/officeart/2016/7/layout/HorizontalActionList"/>
    <dgm:cxn modelId="{7B186A31-54B5-1B4B-AACE-72D5D906FC15}" type="presParOf" srcId="{C273583B-3E4A-4F44-AEE5-DF16A3748913}" destId="{93F5AE8F-5657-7B47-8999-26DD7B1C82C3}" srcOrd="2" destOrd="0" presId="urn:microsoft.com/office/officeart/2016/7/layout/HorizontalActionList"/>
    <dgm:cxn modelId="{D82ABD40-0712-F443-8E73-8FD19002EA8E}" type="presParOf" srcId="{93F5AE8F-5657-7B47-8999-26DD7B1C82C3}" destId="{01F54643-DDA4-A64E-8C00-3079452D80CA}" srcOrd="0" destOrd="0" presId="urn:microsoft.com/office/officeart/2016/7/layout/HorizontalActionList"/>
    <dgm:cxn modelId="{9BE6C3B5-5365-FA41-A07A-91598BC14E5E}" type="presParOf" srcId="{93F5AE8F-5657-7B47-8999-26DD7B1C82C3}" destId="{4646B535-F103-A042-978C-40A4BD14B81D}" srcOrd="1" destOrd="0" presId="urn:microsoft.com/office/officeart/2016/7/layout/HorizontalActionList"/>
    <dgm:cxn modelId="{515F6A47-8B7D-E744-9141-B45CF55AF02A}" type="presParOf" srcId="{C273583B-3E4A-4F44-AEE5-DF16A3748913}" destId="{F3094B21-2A94-D549-864B-5B6FCE912522}" srcOrd="3" destOrd="0" presId="urn:microsoft.com/office/officeart/2016/7/layout/HorizontalActionList"/>
    <dgm:cxn modelId="{8D16AC97-6C5C-314D-B0B1-2031C0AE1DF4}" type="presParOf" srcId="{C273583B-3E4A-4F44-AEE5-DF16A3748913}" destId="{B5AD4008-1002-014D-AB0B-7619F5BF46BC}" srcOrd="4" destOrd="0" presId="urn:microsoft.com/office/officeart/2016/7/layout/HorizontalActionList"/>
    <dgm:cxn modelId="{7F1E9480-D391-D64C-9D18-2A58D4F85CC6}" type="presParOf" srcId="{B5AD4008-1002-014D-AB0B-7619F5BF46BC}" destId="{DE132222-9B9A-EA46-9655-E122B56E774F}" srcOrd="0" destOrd="0" presId="urn:microsoft.com/office/officeart/2016/7/layout/HorizontalActionList"/>
    <dgm:cxn modelId="{9D185CAF-1D25-4240-B33A-21A49CA74A2E}" type="presParOf" srcId="{B5AD4008-1002-014D-AB0B-7619F5BF46BC}" destId="{8BDC03BD-9D2E-5244-AF08-8847ADC3A7A6}" srcOrd="1" destOrd="0" presId="urn:microsoft.com/office/officeart/2016/7/layout/HorizontalActionList"/>
    <dgm:cxn modelId="{E3D4428A-0BE1-364F-9B1E-C48E0660DA41}" type="presParOf" srcId="{C273583B-3E4A-4F44-AEE5-DF16A3748913}" destId="{D2380F4A-7229-6547-B06F-7C06C1D8D0FE}" srcOrd="5" destOrd="0" presId="urn:microsoft.com/office/officeart/2016/7/layout/HorizontalActionList"/>
    <dgm:cxn modelId="{BD0BBCEB-C795-1C4D-931E-FB6782D41312}" type="presParOf" srcId="{C273583B-3E4A-4F44-AEE5-DF16A3748913}" destId="{BE57DC94-9AE5-164C-A040-CD19129523EE}" srcOrd="6" destOrd="0" presId="urn:microsoft.com/office/officeart/2016/7/layout/HorizontalActionList"/>
    <dgm:cxn modelId="{1277261B-C13D-4544-9051-17E397C08135}" type="presParOf" srcId="{BE57DC94-9AE5-164C-A040-CD19129523EE}" destId="{3BA5BCB0-87F7-A844-82BC-37848CFA7E89}" srcOrd="0" destOrd="0" presId="urn:microsoft.com/office/officeart/2016/7/layout/HorizontalActionList"/>
    <dgm:cxn modelId="{38D00302-4A75-294F-BC26-62B455E3353F}" type="presParOf" srcId="{BE57DC94-9AE5-164C-A040-CD19129523EE}" destId="{C287051E-B25A-2C48-9CAA-ED846582EC4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831F88-9767-8E4B-A81B-F1161CE97B1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1E8386-9E12-A342-BA4F-E10751326E17}">
      <dgm:prSet/>
      <dgm:spPr/>
      <dgm:t>
        <a:bodyPr/>
        <a:lstStyle/>
        <a:p>
          <a:r>
            <a:rPr lang="en-US" dirty="0"/>
            <a:t>To predict if a customer is a potential “Loan Defaulter” or not?</a:t>
          </a:r>
        </a:p>
      </dgm:t>
    </dgm:pt>
    <dgm:pt modelId="{7BA9968F-B688-9C4E-B24E-A903B859DE28}" type="parTrans" cxnId="{90B965CA-D3BB-914C-B246-B6A8203AB570}">
      <dgm:prSet/>
      <dgm:spPr/>
      <dgm:t>
        <a:bodyPr/>
        <a:lstStyle/>
        <a:p>
          <a:endParaRPr lang="en-US"/>
        </a:p>
      </dgm:t>
    </dgm:pt>
    <dgm:pt modelId="{A8C43E1E-D7ED-9D46-A5D2-672200730C3D}" type="sibTrans" cxnId="{90B965CA-D3BB-914C-B246-B6A8203AB570}">
      <dgm:prSet/>
      <dgm:spPr/>
      <dgm:t>
        <a:bodyPr/>
        <a:lstStyle/>
        <a:p>
          <a:endParaRPr lang="en-US"/>
        </a:p>
      </dgm:t>
    </dgm:pt>
    <dgm:pt modelId="{E7A51193-2C12-BA4A-991C-A44A2F1C6017}" type="pres">
      <dgm:prSet presAssocID="{B5831F88-9767-8E4B-A81B-F1161CE97B12}" presName="linear" presStyleCnt="0">
        <dgm:presLayoutVars>
          <dgm:animLvl val="lvl"/>
          <dgm:resizeHandles val="exact"/>
        </dgm:presLayoutVars>
      </dgm:prSet>
      <dgm:spPr/>
    </dgm:pt>
    <dgm:pt modelId="{BF6DD6E0-6560-2B4A-B71D-DF07421FC7EA}" type="pres">
      <dgm:prSet presAssocID="{611E8386-9E12-A342-BA4F-E10751326E1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BD48869-0A26-8B40-A1CB-803359EF3643}" type="presOf" srcId="{611E8386-9E12-A342-BA4F-E10751326E17}" destId="{BF6DD6E0-6560-2B4A-B71D-DF07421FC7EA}" srcOrd="0" destOrd="0" presId="urn:microsoft.com/office/officeart/2005/8/layout/vList2"/>
    <dgm:cxn modelId="{90B965CA-D3BB-914C-B246-B6A8203AB570}" srcId="{B5831F88-9767-8E4B-A81B-F1161CE97B12}" destId="{611E8386-9E12-A342-BA4F-E10751326E17}" srcOrd="0" destOrd="0" parTransId="{7BA9968F-B688-9C4E-B24E-A903B859DE28}" sibTransId="{A8C43E1E-D7ED-9D46-A5D2-672200730C3D}"/>
    <dgm:cxn modelId="{F0B5E7DA-EA63-9F4E-BBDA-BC1E84090EC5}" type="presOf" srcId="{B5831F88-9767-8E4B-A81B-F1161CE97B12}" destId="{E7A51193-2C12-BA4A-991C-A44A2F1C6017}" srcOrd="0" destOrd="0" presId="urn:microsoft.com/office/officeart/2005/8/layout/vList2"/>
    <dgm:cxn modelId="{C6D6BA33-651E-3A45-938A-3A5B254385EB}" type="presParOf" srcId="{E7A51193-2C12-BA4A-991C-A44A2F1C6017}" destId="{BF6DD6E0-6560-2B4A-B71D-DF07421FC7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714CF5-5468-4BAF-909B-62150946CB28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D8AB53F-377D-4DA5-B97B-BBDA4B2780E0}">
      <dgm:prSet custT="1"/>
      <dgm:spPr/>
      <dgm:t>
        <a:bodyPr/>
        <a:lstStyle/>
        <a:p>
          <a:r>
            <a:rPr lang="en-US" sz="2800" dirty="0"/>
            <a:t>Dataset link:  </a:t>
          </a:r>
        </a:p>
        <a:p>
          <a:r>
            <a:rPr lang="en-US" sz="2400" u="sng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Automobile Loan Default Train dataset   </a:t>
          </a:r>
          <a:endParaRPr lang="en-US" sz="2400" u="sng" dirty="0">
            <a:solidFill>
              <a:schemeClr val="bg1"/>
            </a:solidFill>
          </a:endParaRPr>
        </a:p>
      </dgm:t>
    </dgm:pt>
    <dgm:pt modelId="{43B0BD21-BD76-4F7A-A969-7E0D8FAC3663}" type="parTrans" cxnId="{3FCEB1F7-AB26-4ADD-AA36-77C068856A6D}">
      <dgm:prSet/>
      <dgm:spPr/>
      <dgm:t>
        <a:bodyPr/>
        <a:lstStyle/>
        <a:p>
          <a:endParaRPr lang="en-US"/>
        </a:p>
      </dgm:t>
    </dgm:pt>
    <dgm:pt modelId="{7293377D-D2AA-4EC6-802C-88DCEB150FC2}" type="sibTrans" cxnId="{3FCEB1F7-AB26-4ADD-AA36-77C068856A6D}">
      <dgm:prSet/>
      <dgm:spPr/>
      <dgm:t>
        <a:bodyPr/>
        <a:lstStyle/>
        <a:p>
          <a:endParaRPr lang="en-US"/>
        </a:p>
      </dgm:t>
    </dgm:pt>
    <dgm:pt modelId="{1904C8C4-72A7-C340-9059-B1C0EA6C581A}">
      <dgm:prSet/>
      <dgm:spPr/>
      <dgm:t>
        <a:bodyPr/>
        <a:lstStyle/>
        <a:p>
          <a:r>
            <a:rPr lang="en-US" b="0" dirty="0"/>
            <a:t>Raw Data Before Cleanup</a:t>
          </a:r>
        </a:p>
        <a:p>
          <a:r>
            <a:rPr lang="en-US" b="0" i="0" dirty="0"/>
            <a:t>121856 Rows, 40 Columns</a:t>
          </a:r>
          <a:endParaRPr lang="en-US" dirty="0"/>
        </a:p>
      </dgm:t>
    </dgm:pt>
    <dgm:pt modelId="{FC87AA17-F235-1244-A1EF-B986A9CEC863}" type="parTrans" cxnId="{ED98F99B-4FE2-6A4B-86A5-A77FFB975042}">
      <dgm:prSet/>
      <dgm:spPr/>
      <dgm:t>
        <a:bodyPr/>
        <a:lstStyle/>
        <a:p>
          <a:endParaRPr lang="en-US"/>
        </a:p>
      </dgm:t>
    </dgm:pt>
    <dgm:pt modelId="{B4E14126-B057-974D-AED2-8BAAF9B6AB00}" type="sibTrans" cxnId="{ED98F99B-4FE2-6A4B-86A5-A77FFB975042}">
      <dgm:prSet/>
      <dgm:spPr/>
      <dgm:t>
        <a:bodyPr/>
        <a:lstStyle/>
        <a:p>
          <a:endParaRPr lang="en-US"/>
        </a:p>
      </dgm:t>
    </dgm:pt>
    <dgm:pt modelId="{8B17B08B-15C3-D54A-B66A-F1841F823DCC}" type="pres">
      <dgm:prSet presAssocID="{37714CF5-5468-4BAF-909B-62150946CB28}" presName="linear" presStyleCnt="0">
        <dgm:presLayoutVars>
          <dgm:animLvl val="lvl"/>
          <dgm:resizeHandles val="exact"/>
        </dgm:presLayoutVars>
      </dgm:prSet>
      <dgm:spPr/>
    </dgm:pt>
    <dgm:pt modelId="{EB2B9072-2550-9048-930C-B2071EDA6070}" type="pres">
      <dgm:prSet presAssocID="{1904C8C4-72A7-C340-9059-B1C0EA6C581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C678EA-EED0-DB49-839F-E18FAA4C10AB}" type="pres">
      <dgm:prSet presAssocID="{B4E14126-B057-974D-AED2-8BAAF9B6AB00}" presName="spacer" presStyleCnt="0"/>
      <dgm:spPr/>
    </dgm:pt>
    <dgm:pt modelId="{B4208687-1E31-8D44-9340-92E8DC83C647}" type="pres">
      <dgm:prSet presAssocID="{1D8AB53F-377D-4DA5-B97B-BBDA4B2780E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C47320-6580-4848-BE3C-C6E5948F80D2}" type="presOf" srcId="{1D8AB53F-377D-4DA5-B97B-BBDA4B2780E0}" destId="{B4208687-1E31-8D44-9340-92E8DC83C647}" srcOrd="0" destOrd="0" presId="urn:microsoft.com/office/officeart/2005/8/layout/vList2"/>
    <dgm:cxn modelId="{DE60EB2D-7656-EF47-9580-65611AEB2B37}" type="presOf" srcId="{1904C8C4-72A7-C340-9059-B1C0EA6C581A}" destId="{EB2B9072-2550-9048-930C-B2071EDA6070}" srcOrd="0" destOrd="0" presId="urn:microsoft.com/office/officeart/2005/8/layout/vList2"/>
    <dgm:cxn modelId="{ED98F99B-4FE2-6A4B-86A5-A77FFB975042}" srcId="{37714CF5-5468-4BAF-909B-62150946CB28}" destId="{1904C8C4-72A7-C340-9059-B1C0EA6C581A}" srcOrd="0" destOrd="0" parTransId="{FC87AA17-F235-1244-A1EF-B986A9CEC863}" sibTransId="{B4E14126-B057-974D-AED2-8BAAF9B6AB00}"/>
    <dgm:cxn modelId="{7A0048E1-69E0-1F4B-96C1-78ECB6965431}" type="presOf" srcId="{37714CF5-5468-4BAF-909B-62150946CB28}" destId="{8B17B08B-15C3-D54A-B66A-F1841F823DCC}" srcOrd="0" destOrd="0" presId="urn:microsoft.com/office/officeart/2005/8/layout/vList2"/>
    <dgm:cxn modelId="{3FCEB1F7-AB26-4ADD-AA36-77C068856A6D}" srcId="{37714CF5-5468-4BAF-909B-62150946CB28}" destId="{1D8AB53F-377D-4DA5-B97B-BBDA4B2780E0}" srcOrd="1" destOrd="0" parTransId="{43B0BD21-BD76-4F7A-A969-7E0D8FAC3663}" sibTransId="{7293377D-D2AA-4EC6-802C-88DCEB150FC2}"/>
    <dgm:cxn modelId="{11946499-8258-0E42-BE90-8149A69BB682}" type="presParOf" srcId="{8B17B08B-15C3-D54A-B66A-F1841F823DCC}" destId="{EB2B9072-2550-9048-930C-B2071EDA6070}" srcOrd="0" destOrd="0" presId="urn:microsoft.com/office/officeart/2005/8/layout/vList2"/>
    <dgm:cxn modelId="{B631591A-C95D-E94A-B11A-D3FBFF0443EB}" type="presParOf" srcId="{8B17B08B-15C3-D54A-B66A-F1841F823DCC}" destId="{8CC678EA-EED0-DB49-839F-E18FAA4C10AB}" srcOrd="1" destOrd="0" presId="urn:microsoft.com/office/officeart/2005/8/layout/vList2"/>
    <dgm:cxn modelId="{3CB0DBA7-42C1-1C46-A35C-4421E07C29D7}" type="presParOf" srcId="{8B17B08B-15C3-D54A-B66A-F1841F823DCC}" destId="{B4208687-1E31-8D44-9340-92E8DC83C6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CAFD73-D676-6848-87C5-E61E3143F949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906912-BF6D-DA44-A72F-72AF4AC6145A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EC7BDEA5-532F-B84D-AF15-C909D439D6E6}" type="parTrans" cxnId="{3E611EF2-89AE-BF4D-AF4E-089BD2487D39}">
      <dgm:prSet/>
      <dgm:spPr/>
      <dgm:t>
        <a:bodyPr/>
        <a:lstStyle/>
        <a:p>
          <a:endParaRPr lang="en-US"/>
        </a:p>
      </dgm:t>
    </dgm:pt>
    <dgm:pt modelId="{1BF7152E-2105-AA42-93C4-4F24AF197C16}" type="sibTrans" cxnId="{3E611EF2-89AE-BF4D-AF4E-089BD2487D39}">
      <dgm:prSet/>
      <dgm:spPr/>
      <dgm:t>
        <a:bodyPr/>
        <a:lstStyle/>
        <a:p>
          <a:endParaRPr lang="en-US"/>
        </a:p>
      </dgm:t>
    </dgm:pt>
    <dgm:pt modelId="{52F2EC1D-371F-E44D-8972-83021ACEEC15}">
      <dgm:prSet phldrT="[Text]"/>
      <dgm:spPr/>
      <dgm:t>
        <a:bodyPr/>
        <a:lstStyle/>
        <a:p>
          <a:r>
            <a:rPr lang="en-US" dirty="0"/>
            <a:t>Data Insights</a:t>
          </a:r>
        </a:p>
      </dgm:t>
    </dgm:pt>
    <dgm:pt modelId="{387A9B22-083F-3043-A9D5-B1CAFC3E247C}" type="parTrans" cxnId="{E85BA740-A19B-9146-84A5-C22C726F3AC2}">
      <dgm:prSet/>
      <dgm:spPr/>
      <dgm:t>
        <a:bodyPr/>
        <a:lstStyle/>
        <a:p>
          <a:endParaRPr lang="en-US"/>
        </a:p>
      </dgm:t>
    </dgm:pt>
    <dgm:pt modelId="{2E034C94-F132-354C-BADA-C2DB17EDA9FC}" type="sibTrans" cxnId="{E85BA740-A19B-9146-84A5-C22C726F3AC2}">
      <dgm:prSet/>
      <dgm:spPr/>
      <dgm:t>
        <a:bodyPr/>
        <a:lstStyle/>
        <a:p>
          <a:endParaRPr lang="en-US"/>
        </a:p>
      </dgm:t>
    </dgm:pt>
    <dgm:pt modelId="{0E71CC3B-291D-CD4C-86EA-7FBE90D20D97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354B8DB0-450D-FD4D-A4FA-9CA4C275CAA2}" type="parTrans" cxnId="{FD5214E0-79FE-8C42-B700-A690EC7BB54C}">
      <dgm:prSet/>
      <dgm:spPr/>
      <dgm:t>
        <a:bodyPr/>
        <a:lstStyle/>
        <a:p>
          <a:endParaRPr lang="en-US"/>
        </a:p>
      </dgm:t>
    </dgm:pt>
    <dgm:pt modelId="{648D6C24-01B8-5447-9428-4452DE03CCC1}" type="sibTrans" cxnId="{FD5214E0-79FE-8C42-B700-A690EC7BB54C}">
      <dgm:prSet/>
      <dgm:spPr/>
      <dgm:t>
        <a:bodyPr/>
        <a:lstStyle/>
        <a:p>
          <a:endParaRPr lang="en-US"/>
        </a:p>
      </dgm:t>
    </dgm:pt>
    <dgm:pt modelId="{B9A720CB-B344-A844-A9DD-342EF48BAB18}">
      <dgm:prSet phldrT="[Text]"/>
      <dgm:spPr/>
      <dgm:t>
        <a:bodyPr/>
        <a:lstStyle/>
        <a:p>
          <a:r>
            <a:rPr lang="en-US" b="0" i="0" dirty="0"/>
            <a:t>Training-</a:t>
          </a:r>
          <a:br>
            <a:rPr lang="en-US" dirty="0"/>
          </a:br>
          <a:r>
            <a:rPr lang="en-US" b="0" i="0" dirty="0"/>
            <a:t>testing split</a:t>
          </a:r>
          <a:endParaRPr lang="en-US" dirty="0"/>
        </a:p>
      </dgm:t>
    </dgm:pt>
    <dgm:pt modelId="{2890FECF-C2DB-8D4A-A9A4-B4C00B3332BA}" type="parTrans" cxnId="{1CF5F1B6-DE30-8C47-BEB6-ADDB3FF25C67}">
      <dgm:prSet/>
      <dgm:spPr/>
      <dgm:t>
        <a:bodyPr/>
        <a:lstStyle/>
        <a:p>
          <a:endParaRPr lang="en-US"/>
        </a:p>
      </dgm:t>
    </dgm:pt>
    <dgm:pt modelId="{CFE6ECB1-26CC-954B-BB6F-1A4519D89368}" type="sibTrans" cxnId="{1CF5F1B6-DE30-8C47-BEB6-ADDB3FF25C67}">
      <dgm:prSet/>
      <dgm:spPr/>
      <dgm:t>
        <a:bodyPr/>
        <a:lstStyle/>
        <a:p>
          <a:endParaRPr lang="en-US"/>
        </a:p>
      </dgm:t>
    </dgm:pt>
    <dgm:pt modelId="{447C70A1-BD02-134B-B2C4-E54D639B0620}">
      <dgm:prSet/>
      <dgm:spPr/>
      <dgm:t>
        <a:bodyPr/>
        <a:lstStyle/>
        <a:p>
          <a:r>
            <a:rPr lang="en-US" dirty="0"/>
            <a:t>Conclusion &amp; Findings</a:t>
          </a:r>
        </a:p>
      </dgm:t>
    </dgm:pt>
    <dgm:pt modelId="{7D518CA8-9F25-064D-B7F3-7469BCD7463B}" type="parTrans" cxnId="{5F57DB28-51B9-3E4A-8AF9-0A883439D351}">
      <dgm:prSet/>
      <dgm:spPr/>
      <dgm:t>
        <a:bodyPr/>
        <a:lstStyle/>
        <a:p>
          <a:endParaRPr lang="en-US"/>
        </a:p>
      </dgm:t>
    </dgm:pt>
    <dgm:pt modelId="{D155506A-9205-5E44-A12B-87B20FA4CC05}" type="sibTrans" cxnId="{5F57DB28-51B9-3E4A-8AF9-0A883439D351}">
      <dgm:prSet/>
      <dgm:spPr/>
      <dgm:t>
        <a:bodyPr/>
        <a:lstStyle/>
        <a:p>
          <a:endParaRPr lang="en-US"/>
        </a:p>
      </dgm:t>
    </dgm:pt>
    <dgm:pt modelId="{B103518B-C626-BB4B-B164-33345516C23A}">
      <dgm:prSet/>
      <dgm:spPr/>
      <dgm:t>
        <a:bodyPr/>
        <a:lstStyle/>
        <a:p>
          <a:r>
            <a:rPr lang="en-US" dirty="0"/>
            <a:t>Comparison</a:t>
          </a:r>
        </a:p>
      </dgm:t>
    </dgm:pt>
    <dgm:pt modelId="{838E90E9-9353-0742-BA9D-B380DA565088}" type="parTrans" cxnId="{150CDA1D-816B-6A43-B1E1-A6E3F3FD6F74}">
      <dgm:prSet/>
      <dgm:spPr/>
      <dgm:t>
        <a:bodyPr/>
        <a:lstStyle/>
        <a:p>
          <a:endParaRPr lang="en-US"/>
        </a:p>
      </dgm:t>
    </dgm:pt>
    <dgm:pt modelId="{D4E460C2-D0FF-1A4D-904B-84DA11C17CBC}" type="sibTrans" cxnId="{150CDA1D-816B-6A43-B1E1-A6E3F3FD6F74}">
      <dgm:prSet/>
      <dgm:spPr/>
      <dgm:t>
        <a:bodyPr/>
        <a:lstStyle/>
        <a:p>
          <a:endParaRPr lang="en-US"/>
        </a:p>
      </dgm:t>
    </dgm:pt>
    <dgm:pt modelId="{BB5B0436-5F33-6B43-9984-794B5314E563}">
      <dgm:prSet/>
      <dgm:spPr/>
      <dgm:t>
        <a:bodyPr/>
        <a:lstStyle/>
        <a:p>
          <a:r>
            <a:rPr lang="en-US" dirty="0"/>
            <a:t>Data Training using different Algorithms</a:t>
          </a:r>
        </a:p>
      </dgm:t>
    </dgm:pt>
    <dgm:pt modelId="{D8C30329-201E-164D-8DCB-E5ADC1C8C9C7}" type="parTrans" cxnId="{F4CF18F2-82B5-0340-9F5E-25F85E1E66CA}">
      <dgm:prSet/>
      <dgm:spPr/>
      <dgm:t>
        <a:bodyPr/>
        <a:lstStyle/>
        <a:p>
          <a:endParaRPr lang="en-US"/>
        </a:p>
      </dgm:t>
    </dgm:pt>
    <dgm:pt modelId="{73D6A9B3-DC83-5040-9722-8A01099A5CA6}" type="sibTrans" cxnId="{F4CF18F2-82B5-0340-9F5E-25F85E1E66CA}">
      <dgm:prSet/>
      <dgm:spPr/>
      <dgm:t>
        <a:bodyPr/>
        <a:lstStyle/>
        <a:p>
          <a:endParaRPr lang="en-US"/>
        </a:p>
      </dgm:t>
    </dgm:pt>
    <dgm:pt modelId="{79F1DAEE-2554-0D45-9070-8B6523F18F89}">
      <dgm:prSet/>
      <dgm:spPr/>
      <dgm:t>
        <a:bodyPr/>
        <a:lstStyle/>
        <a:p>
          <a:r>
            <a:rPr lang="en-US" dirty="0"/>
            <a:t>Data Processing</a:t>
          </a:r>
        </a:p>
      </dgm:t>
    </dgm:pt>
    <dgm:pt modelId="{0C80E1B7-5B65-9C45-B6D1-709053093EE7}" type="parTrans" cxnId="{9A94BF2C-0856-CC44-A033-5D166D2FECEE}">
      <dgm:prSet/>
      <dgm:spPr/>
      <dgm:t>
        <a:bodyPr/>
        <a:lstStyle/>
        <a:p>
          <a:endParaRPr lang="en-US"/>
        </a:p>
      </dgm:t>
    </dgm:pt>
    <dgm:pt modelId="{CDF0ADB1-EE6C-0C42-A211-0E7C2319DE2B}" type="sibTrans" cxnId="{9A94BF2C-0856-CC44-A033-5D166D2FECEE}">
      <dgm:prSet/>
      <dgm:spPr/>
      <dgm:t>
        <a:bodyPr/>
        <a:lstStyle/>
        <a:p>
          <a:endParaRPr lang="en-US"/>
        </a:p>
      </dgm:t>
    </dgm:pt>
    <dgm:pt modelId="{C9643A13-C826-ED49-9767-79C98274A033}" type="pres">
      <dgm:prSet presAssocID="{BBCAFD73-D676-6848-87C5-E61E3143F949}" presName="Name0" presStyleCnt="0">
        <dgm:presLayoutVars>
          <dgm:dir/>
          <dgm:resizeHandles val="exact"/>
        </dgm:presLayoutVars>
      </dgm:prSet>
      <dgm:spPr/>
    </dgm:pt>
    <dgm:pt modelId="{6B2397A3-6909-5C49-9FCC-5533448C5BB6}" type="pres">
      <dgm:prSet presAssocID="{EA906912-BF6D-DA44-A72F-72AF4AC6145A}" presName="Name5" presStyleLbl="vennNode1" presStyleIdx="0" presStyleCnt="8">
        <dgm:presLayoutVars>
          <dgm:bulletEnabled val="1"/>
        </dgm:presLayoutVars>
      </dgm:prSet>
      <dgm:spPr/>
    </dgm:pt>
    <dgm:pt modelId="{42516AAC-ECF9-0540-B5A7-B58F563E5489}" type="pres">
      <dgm:prSet presAssocID="{1BF7152E-2105-AA42-93C4-4F24AF197C16}" presName="space" presStyleCnt="0"/>
      <dgm:spPr/>
    </dgm:pt>
    <dgm:pt modelId="{E8601132-0F89-D646-BBFF-67C8564110A3}" type="pres">
      <dgm:prSet presAssocID="{52F2EC1D-371F-E44D-8972-83021ACEEC15}" presName="Name5" presStyleLbl="vennNode1" presStyleIdx="1" presStyleCnt="8">
        <dgm:presLayoutVars>
          <dgm:bulletEnabled val="1"/>
        </dgm:presLayoutVars>
      </dgm:prSet>
      <dgm:spPr/>
    </dgm:pt>
    <dgm:pt modelId="{40504379-E19C-B149-AD43-C621DC7130CE}" type="pres">
      <dgm:prSet presAssocID="{2E034C94-F132-354C-BADA-C2DB17EDA9FC}" presName="space" presStyleCnt="0"/>
      <dgm:spPr/>
    </dgm:pt>
    <dgm:pt modelId="{7E424E0C-1994-3843-818A-BD7260CCE1B7}" type="pres">
      <dgm:prSet presAssocID="{0E71CC3B-291D-CD4C-86EA-7FBE90D20D97}" presName="Name5" presStyleLbl="vennNode1" presStyleIdx="2" presStyleCnt="8">
        <dgm:presLayoutVars>
          <dgm:bulletEnabled val="1"/>
        </dgm:presLayoutVars>
      </dgm:prSet>
      <dgm:spPr/>
    </dgm:pt>
    <dgm:pt modelId="{E86DB47F-A24B-B24D-A815-EA4874D80C60}" type="pres">
      <dgm:prSet presAssocID="{648D6C24-01B8-5447-9428-4452DE03CCC1}" presName="space" presStyleCnt="0"/>
      <dgm:spPr/>
    </dgm:pt>
    <dgm:pt modelId="{2F6894CF-42D4-AE47-A072-A409CE49CBAE}" type="pres">
      <dgm:prSet presAssocID="{79F1DAEE-2554-0D45-9070-8B6523F18F89}" presName="Name5" presStyleLbl="vennNode1" presStyleIdx="3" presStyleCnt="8">
        <dgm:presLayoutVars>
          <dgm:bulletEnabled val="1"/>
        </dgm:presLayoutVars>
      </dgm:prSet>
      <dgm:spPr/>
    </dgm:pt>
    <dgm:pt modelId="{3FD6CB83-448F-5449-AEA2-B70B5660DC87}" type="pres">
      <dgm:prSet presAssocID="{CDF0ADB1-EE6C-0C42-A211-0E7C2319DE2B}" presName="space" presStyleCnt="0"/>
      <dgm:spPr/>
    </dgm:pt>
    <dgm:pt modelId="{174FE629-147B-5D43-9211-2D608252D3DF}" type="pres">
      <dgm:prSet presAssocID="{B9A720CB-B344-A844-A9DD-342EF48BAB18}" presName="Name5" presStyleLbl="vennNode1" presStyleIdx="4" presStyleCnt="8">
        <dgm:presLayoutVars>
          <dgm:bulletEnabled val="1"/>
        </dgm:presLayoutVars>
      </dgm:prSet>
      <dgm:spPr/>
    </dgm:pt>
    <dgm:pt modelId="{3CF5B341-905F-7249-A248-2165F8817B9F}" type="pres">
      <dgm:prSet presAssocID="{CFE6ECB1-26CC-954B-BB6F-1A4519D89368}" presName="space" presStyleCnt="0"/>
      <dgm:spPr/>
    </dgm:pt>
    <dgm:pt modelId="{EDE64990-DA53-C942-877B-CD02101B3A9B}" type="pres">
      <dgm:prSet presAssocID="{BB5B0436-5F33-6B43-9984-794B5314E563}" presName="Name5" presStyleLbl="vennNode1" presStyleIdx="5" presStyleCnt="8">
        <dgm:presLayoutVars>
          <dgm:bulletEnabled val="1"/>
        </dgm:presLayoutVars>
      </dgm:prSet>
      <dgm:spPr/>
    </dgm:pt>
    <dgm:pt modelId="{EF719020-3A1A-6346-8A91-4E9CE299CE43}" type="pres">
      <dgm:prSet presAssocID="{73D6A9B3-DC83-5040-9722-8A01099A5CA6}" presName="space" presStyleCnt="0"/>
      <dgm:spPr/>
    </dgm:pt>
    <dgm:pt modelId="{22D1A454-E352-7840-A71E-8A3587A5F59F}" type="pres">
      <dgm:prSet presAssocID="{B103518B-C626-BB4B-B164-33345516C23A}" presName="Name5" presStyleLbl="vennNode1" presStyleIdx="6" presStyleCnt="8">
        <dgm:presLayoutVars>
          <dgm:bulletEnabled val="1"/>
        </dgm:presLayoutVars>
      </dgm:prSet>
      <dgm:spPr/>
    </dgm:pt>
    <dgm:pt modelId="{5DAFB3BC-5BDD-D342-94A4-2B1489EC15C2}" type="pres">
      <dgm:prSet presAssocID="{D4E460C2-D0FF-1A4D-904B-84DA11C17CBC}" presName="space" presStyleCnt="0"/>
      <dgm:spPr/>
    </dgm:pt>
    <dgm:pt modelId="{F68B7C2B-04FD-5E4B-A313-B406031BAEED}" type="pres">
      <dgm:prSet presAssocID="{447C70A1-BD02-134B-B2C4-E54D639B0620}" presName="Name5" presStyleLbl="vennNode1" presStyleIdx="7" presStyleCnt="8">
        <dgm:presLayoutVars>
          <dgm:bulletEnabled val="1"/>
        </dgm:presLayoutVars>
      </dgm:prSet>
      <dgm:spPr/>
    </dgm:pt>
  </dgm:ptLst>
  <dgm:cxnLst>
    <dgm:cxn modelId="{150CDA1D-816B-6A43-B1E1-A6E3F3FD6F74}" srcId="{BBCAFD73-D676-6848-87C5-E61E3143F949}" destId="{B103518B-C626-BB4B-B164-33345516C23A}" srcOrd="6" destOrd="0" parTransId="{838E90E9-9353-0742-BA9D-B380DA565088}" sibTransId="{D4E460C2-D0FF-1A4D-904B-84DA11C17CBC}"/>
    <dgm:cxn modelId="{5F57DB28-51B9-3E4A-8AF9-0A883439D351}" srcId="{BBCAFD73-D676-6848-87C5-E61E3143F949}" destId="{447C70A1-BD02-134B-B2C4-E54D639B0620}" srcOrd="7" destOrd="0" parTransId="{7D518CA8-9F25-064D-B7F3-7469BCD7463B}" sibTransId="{D155506A-9205-5E44-A12B-87B20FA4CC05}"/>
    <dgm:cxn modelId="{9A94BF2C-0856-CC44-A033-5D166D2FECEE}" srcId="{BBCAFD73-D676-6848-87C5-E61E3143F949}" destId="{79F1DAEE-2554-0D45-9070-8B6523F18F89}" srcOrd="3" destOrd="0" parTransId="{0C80E1B7-5B65-9C45-B6D1-709053093EE7}" sibTransId="{CDF0ADB1-EE6C-0C42-A211-0E7C2319DE2B}"/>
    <dgm:cxn modelId="{E135AA2F-2DD8-BC4F-9BA6-6DB2FE84A057}" type="presOf" srcId="{BB5B0436-5F33-6B43-9984-794B5314E563}" destId="{EDE64990-DA53-C942-877B-CD02101B3A9B}" srcOrd="0" destOrd="0" presId="urn:microsoft.com/office/officeart/2005/8/layout/venn3"/>
    <dgm:cxn modelId="{E85BA740-A19B-9146-84A5-C22C726F3AC2}" srcId="{BBCAFD73-D676-6848-87C5-E61E3143F949}" destId="{52F2EC1D-371F-E44D-8972-83021ACEEC15}" srcOrd="1" destOrd="0" parTransId="{387A9B22-083F-3043-A9D5-B1CAFC3E247C}" sibTransId="{2E034C94-F132-354C-BADA-C2DB17EDA9FC}"/>
    <dgm:cxn modelId="{2B7D6869-38D8-074E-9009-F8EDA458FFDF}" type="presOf" srcId="{EA906912-BF6D-DA44-A72F-72AF4AC6145A}" destId="{6B2397A3-6909-5C49-9FCC-5533448C5BB6}" srcOrd="0" destOrd="0" presId="urn:microsoft.com/office/officeart/2005/8/layout/venn3"/>
    <dgm:cxn modelId="{F4EC2D91-4E4B-1944-A003-1911F9D4A303}" type="presOf" srcId="{B9A720CB-B344-A844-A9DD-342EF48BAB18}" destId="{174FE629-147B-5D43-9211-2D608252D3DF}" srcOrd="0" destOrd="0" presId="urn:microsoft.com/office/officeart/2005/8/layout/venn3"/>
    <dgm:cxn modelId="{1D05C9B5-ADFE-D446-B750-CE2DF6AAF62C}" type="presOf" srcId="{0E71CC3B-291D-CD4C-86EA-7FBE90D20D97}" destId="{7E424E0C-1994-3843-818A-BD7260CCE1B7}" srcOrd="0" destOrd="0" presId="urn:microsoft.com/office/officeart/2005/8/layout/venn3"/>
    <dgm:cxn modelId="{1CF5F1B6-DE30-8C47-BEB6-ADDB3FF25C67}" srcId="{BBCAFD73-D676-6848-87C5-E61E3143F949}" destId="{B9A720CB-B344-A844-A9DD-342EF48BAB18}" srcOrd="4" destOrd="0" parTransId="{2890FECF-C2DB-8D4A-A9A4-B4C00B3332BA}" sibTransId="{CFE6ECB1-26CC-954B-BB6F-1A4519D89368}"/>
    <dgm:cxn modelId="{CA3FFDB9-E05F-8744-B5EF-90BF423326D2}" type="presOf" srcId="{B103518B-C626-BB4B-B164-33345516C23A}" destId="{22D1A454-E352-7840-A71E-8A3587A5F59F}" srcOrd="0" destOrd="0" presId="urn:microsoft.com/office/officeart/2005/8/layout/venn3"/>
    <dgm:cxn modelId="{19D574C2-9501-8943-B407-2A9A26EACF75}" type="presOf" srcId="{79F1DAEE-2554-0D45-9070-8B6523F18F89}" destId="{2F6894CF-42D4-AE47-A072-A409CE49CBAE}" srcOrd="0" destOrd="0" presId="urn:microsoft.com/office/officeart/2005/8/layout/venn3"/>
    <dgm:cxn modelId="{827B15C8-DAAB-F442-A613-C71EC48CB57F}" type="presOf" srcId="{447C70A1-BD02-134B-B2C4-E54D639B0620}" destId="{F68B7C2B-04FD-5E4B-A313-B406031BAEED}" srcOrd="0" destOrd="0" presId="urn:microsoft.com/office/officeart/2005/8/layout/venn3"/>
    <dgm:cxn modelId="{D31E98CB-5E62-FB4F-B39D-08E0413837FA}" type="presOf" srcId="{BBCAFD73-D676-6848-87C5-E61E3143F949}" destId="{C9643A13-C826-ED49-9767-79C98274A033}" srcOrd="0" destOrd="0" presId="urn:microsoft.com/office/officeart/2005/8/layout/venn3"/>
    <dgm:cxn modelId="{FD5214E0-79FE-8C42-B700-A690EC7BB54C}" srcId="{BBCAFD73-D676-6848-87C5-E61E3143F949}" destId="{0E71CC3B-291D-CD4C-86EA-7FBE90D20D97}" srcOrd="2" destOrd="0" parTransId="{354B8DB0-450D-FD4D-A4FA-9CA4C275CAA2}" sibTransId="{648D6C24-01B8-5447-9428-4452DE03CCC1}"/>
    <dgm:cxn modelId="{F4CF18F2-82B5-0340-9F5E-25F85E1E66CA}" srcId="{BBCAFD73-D676-6848-87C5-E61E3143F949}" destId="{BB5B0436-5F33-6B43-9984-794B5314E563}" srcOrd="5" destOrd="0" parTransId="{D8C30329-201E-164D-8DCB-E5ADC1C8C9C7}" sibTransId="{73D6A9B3-DC83-5040-9722-8A01099A5CA6}"/>
    <dgm:cxn modelId="{3E611EF2-89AE-BF4D-AF4E-089BD2487D39}" srcId="{BBCAFD73-D676-6848-87C5-E61E3143F949}" destId="{EA906912-BF6D-DA44-A72F-72AF4AC6145A}" srcOrd="0" destOrd="0" parTransId="{EC7BDEA5-532F-B84D-AF15-C909D439D6E6}" sibTransId="{1BF7152E-2105-AA42-93C4-4F24AF197C16}"/>
    <dgm:cxn modelId="{EB72A5F4-478F-5645-AB2E-B2ECD5731B98}" type="presOf" srcId="{52F2EC1D-371F-E44D-8972-83021ACEEC15}" destId="{E8601132-0F89-D646-BBFF-67C8564110A3}" srcOrd="0" destOrd="0" presId="urn:microsoft.com/office/officeart/2005/8/layout/venn3"/>
    <dgm:cxn modelId="{4BF0416B-9070-764A-BE06-970E1037ED10}" type="presParOf" srcId="{C9643A13-C826-ED49-9767-79C98274A033}" destId="{6B2397A3-6909-5C49-9FCC-5533448C5BB6}" srcOrd="0" destOrd="0" presId="urn:microsoft.com/office/officeart/2005/8/layout/venn3"/>
    <dgm:cxn modelId="{ACA63B65-51F3-BB4C-B172-585D4CE6CF19}" type="presParOf" srcId="{C9643A13-C826-ED49-9767-79C98274A033}" destId="{42516AAC-ECF9-0540-B5A7-B58F563E5489}" srcOrd="1" destOrd="0" presId="urn:microsoft.com/office/officeart/2005/8/layout/venn3"/>
    <dgm:cxn modelId="{972E3D95-237C-9A4E-9B07-F1C6F3AF893D}" type="presParOf" srcId="{C9643A13-C826-ED49-9767-79C98274A033}" destId="{E8601132-0F89-D646-BBFF-67C8564110A3}" srcOrd="2" destOrd="0" presId="urn:microsoft.com/office/officeart/2005/8/layout/venn3"/>
    <dgm:cxn modelId="{1B8A4410-46AF-B343-A73D-E1DD7B470D11}" type="presParOf" srcId="{C9643A13-C826-ED49-9767-79C98274A033}" destId="{40504379-E19C-B149-AD43-C621DC7130CE}" srcOrd="3" destOrd="0" presId="urn:microsoft.com/office/officeart/2005/8/layout/venn3"/>
    <dgm:cxn modelId="{DCFD6D1A-3014-DD4B-835C-D72CE4FB95B5}" type="presParOf" srcId="{C9643A13-C826-ED49-9767-79C98274A033}" destId="{7E424E0C-1994-3843-818A-BD7260CCE1B7}" srcOrd="4" destOrd="0" presId="urn:microsoft.com/office/officeart/2005/8/layout/venn3"/>
    <dgm:cxn modelId="{7495CDF1-F1E3-A04E-A0B8-3712D7B11A32}" type="presParOf" srcId="{C9643A13-C826-ED49-9767-79C98274A033}" destId="{E86DB47F-A24B-B24D-A815-EA4874D80C60}" srcOrd="5" destOrd="0" presId="urn:microsoft.com/office/officeart/2005/8/layout/venn3"/>
    <dgm:cxn modelId="{580F4C28-3CC5-EE49-A075-60203AF27E4E}" type="presParOf" srcId="{C9643A13-C826-ED49-9767-79C98274A033}" destId="{2F6894CF-42D4-AE47-A072-A409CE49CBAE}" srcOrd="6" destOrd="0" presId="urn:microsoft.com/office/officeart/2005/8/layout/venn3"/>
    <dgm:cxn modelId="{5DF80001-477B-EE40-9A98-BD679D5E841B}" type="presParOf" srcId="{C9643A13-C826-ED49-9767-79C98274A033}" destId="{3FD6CB83-448F-5449-AEA2-B70B5660DC87}" srcOrd="7" destOrd="0" presId="urn:microsoft.com/office/officeart/2005/8/layout/venn3"/>
    <dgm:cxn modelId="{83D83396-2AF7-FE40-AB22-4930C94B1C84}" type="presParOf" srcId="{C9643A13-C826-ED49-9767-79C98274A033}" destId="{174FE629-147B-5D43-9211-2D608252D3DF}" srcOrd="8" destOrd="0" presId="urn:microsoft.com/office/officeart/2005/8/layout/venn3"/>
    <dgm:cxn modelId="{98008608-F42E-3644-BCC9-396F7402C532}" type="presParOf" srcId="{C9643A13-C826-ED49-9767-79C98274A033}" destId="{3CF5B341-905F-7249-A248-2165F8817B9F}" srcOrd="9" destOrd="0" presId="urn:microsoft.com/office/officeart/2005/8/layout/venn3"/>
    <dgm:cxn modelId="{11F9C9C6-5163-114E-968A-A120A565A2AE}" type="presParOf" srcId="{C9643A13-C826-ED49-9767-79C98274A033}" destId="{EDE64990-DA53-C942-877B-CD02101B3A9B}" srcOrd="10" destOrd="0" presId="urn:microsoft.com/office/officeart/2005/8/layout/venn3"/>
    <dgm:cxn modelId="{8DD4C729-DBD0-0042-A295-04AF00DE8505}" type="presParOf" srcId="{C9643A13-C826-ED49-9767-79C98274A033}" destId="{EF719020-3A1A-6346-8A91-4E9CE299CE43}" srcOrd="11" destOrd="0" presId="urn:microsoft.com/office/officeart/2005/8/layout/venn3"/>
    <dgm:cxn modelId="{F97E0666-7285-E441-ACC6-9A659A912942}" type="presParOf" srcId="{C9643A13-C826-ED49-9767-79C98274A033}" destId="{22D1A454-E352-7840-A71E-8A3587A5F59F}" srcOrd="12" destOrd="0" presId="urn:microsoft.com/office/officeart/2005/8/layout/venn3"/>
    <dgm:cxn modelId="{B81D6603-B2D7-EE44-AAF7-CE104BF9F24E}" type="presParOf" srcId="{C9643A13-C826-ED49-9767-79C98274A033}" destId="{5DAFB3BC-5BDD-D342-94A4-2B1489EC15C2}" srcOrd="13" destOrd="0" presId="urn:microsoft.com/office/officeart/2005/8/layout/venn3"/>
    <dgm:cxn modelId="{56FD40C1-6525-534E-BBE6-12E2581366C3}" type="presParOf" srcId="{C9643A13-C826-ED49-9767-79C98274A033}" destId="{F68B7C2B-04FD-5E4B-A313-B406031BAEED}" srcOrd="1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5A5978-6B31-4C59-A5C9-BC7355F96C5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69BF4-BDC9-4984-A24C-460629ACE37C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0538FA46-FB0B-434D-BAEB-6F99F798757A}" type="parTrans" cxnId="{94533D7C-7339-410D-903B-3C1D29D73920}">
      <dgm:prSet/>
      <dgm:spPr/>
      <dgm:t>
        <a:bodyPr/>
        <a:lstStyle/>
        <a:p>
          <a:endParaRPr lang="en-US"/>
        </a:p>
      </dgm:t>
    </dgm:pt>
    <dgm:pt modelId="{52A46D2C-9A73-42B5-8DB5-83F11AF5BDA8}" type="sibTrans" cxnId="{94533D7C-7339-410D-903B-3C1D29D73920}">
      <dgm:prSet/>
      <dgm:spPr/>
      <dgm:t>
        <a:bodyPr/>
        <a:lstStyle/>
        <a:p>
          <a:endParaRPr lang="en-US"/>
        </a:p>
      </dgm:t>
    </dgm:pt>
    <dgm:pt modelId="{A324260C-BD4B-45EA-9CCE-AB3A22217F5F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F516976C-3B7A-4908-B66F-8B692295F739}" type="parTrans" cxnId="{1F73D21E-1CA6-49B4-AD09-D0D1DCDAEBF4}">
      <dgm:prSet/>
      <dgm:spPr/>
      <dgm:t>
        <a:bodyPr/>
        <a:lstStyle/>
        <a:p>
          <a:endParaRPr lang="en-US"/>
        </a:p>
      </dgm:t>
    </dgm:pt>
    <dgm:pt modelId="{E3D94C03-2526-48DF-BAC5-333EEE05DB2C}" type="sibTrans" cxnId="{1F73D21E-1CA6-49B4-AD09-D0D1DCDAEBF4}">
      <dgm:prSet/>
      <dgm:spPr/>
      <dgm:t>
        <a:bodyPr/>
        <a:lstStyle/>
        <a:p>
          <a:endParaRPr lang="en-US"/>
        </a:p>
      </dgm:t>
    </dgm:pt>
    <dgm:pt modelId="{55C54240-3E9A-41D5-8883-60063B6AF235}">
      <dgm:prSet/>
      <dgm:spPr/>
      <dgm:t>
        <a:bodyPr/>
        <a:lstStyle/>
        <a:p>
          <a:r>
            <a:rPr lang="en-US" dirty="0"/>
            <a:t>Gaussian Naïve Bayes</a:t>
          </a:r>
        </a:p>
      </dgm:t>
    </dgm:pt>
    <dgm:pt modelId="{0AE79AB7-D97E-457C-AEF8-EC2BDBCD0D48}" type="parTrans" cxnId="{795603BB-1A8D-4FD2-93D3-D65163C37F68}">
      <dgm:prSet/>
      <dgm:spPr/>
      <dgm:t>
        <a:bodyPr/>
        <a:lstStyle/>
        <a:p>
          <a:endParaRPr lang="en-US"/>
        </a:p>
      </dgm:t>
    </dgm:pt>
    <dgm:pt modelId="{9F7FF256-2C71-4A46-8BEE-5125DE2F2090}" type="sibTrans" cxnId="{795603BB-1A8D-4FD2-93D3-D65163C37F68}">
      <dgm:prSet/>
      <dgm:spPr/>
      <dgm:t>
        <a:bodyPr/>
        <a:lstStyle/>
        <a:p>
          <a:endParaRPr lang="en-US"/>
        </a:p>
      </dgm:t>
    </dgm:pt>
    <dgm:pt modelId="{DBE30132-4CE6-40F5-A375-4B4C77696B8A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CB6200C2-0273-4C76-AFC9-12946EBAD29C}" type="parTrans" cxnId="{29C399EC-A7F8-4110-9837-8350B57FABB8}">
      <dgm:prSet/>
      <dgm:spPr/>
      <dgm:t>
        <a:bodyPr/>
        <a:lstStyle/>
        <a:p>
          <a:endParaRPr lang="en-US"/>
        </a:p>
      </dgm:t>
    </dgm:pt>
    <dgm:pt modelId="{74DA3F1D-9CBB-4C83-AD4E-04DD4B1E29CA}" type="sibTrans" cxnId="{29C399EC-A7F8-4110-9837-8350B57FABB8}">
      <dgm:prSet/>
      <dgm:spPr/>
      <dgm:t>
        <a:bodyPr/>
        <a:lstStyle/>
        <a:p>
          <a:endParaRPr lang="en-US"/>
        </a:p>
      </dgm:t>
    </dgm:pt>
    <dgm:pt modelId="{28B49B8D-E2C1-344C-A006-6F8F389FCA31}" type="pres">
      <dgm:prSet presAssocID="{385A5978-6B31-4C59-A5C9-BC7355F96C5B}" presName="matrix" presStyleCnt="0">
        <dgm:presLayoutVars>
          <dgm:chMax val="1"/>
          <dgm:dir/>
          <dgm:resizeHandles val="exact"/>
        </dgm:presLayoutVars>
      </dgm:prSet>
      <dgm:spPr/>
    </dgm:pt>
    <dgm:pt modelId="{63E361FD-F5D3-AC45-90B5-99C5F8FB6574}" type="pres">
      <dgm:prSet presAssocID="{385A5978-6B31-4C59-A5C9-BC7355F96C5B}" presName="diamond" presStyleLbl="bgShp" presStyleIdx="0" presStyleCnt="1" custLinFactNeighborY="-194"/>
      <dgm:spPr/>
    </dgm:pt>
    <dgm:pt modelId="{51C3DD11-F095-CF44-9A15-167A9C356334}" type="pres">
      <dgm:prSet presAssocID="{385A5978-6B31-4C59-A5C9-BC7355F96C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9FDB5F5-EB2B-354B-89B3-97412D6EC294}" type="pres">
      <dgm:prSet presAssocID="{385A5978-6B31-4C59-A5C9-BC7355F96C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9B69348-66C3-A14A-A138-7BF5F4CCECA0}" type="pres">
      <dgm:prSet presAssocID="{385A5978-6B31-4C59-A5C9-BC7355F96C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DF159C-BDFE-9C40-A3B7-50146311CDB2}" type="pres">
      <dgm:prSet presAssocID="{385A5978-6B31-4C59-A5C9-BC7355F96C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F73D21E-1CA6-49B4-AD09-D0D1DCDAEBF4}" srcId="{385A5978-6B31-4C59-A5C9-BC7355F96C5B}" destId="{A324260C-BD4B-45EA-9CCE-AB3A22217F5F}" srcOrd="0" destOrd="0" parTransId="{F516976C-3B7A-4908-B66F-8B692295F739}" sibTransId="{E3D94C03-2526-48DF-BAC5-333EEE05DB2C}"/>
    <dgm:cxn modelId="{2ED6DE2D-E6AD-1E40-B252-2F9AE3CEA302}" type="presOf" srcId="{385A5978-6B31-4C59-A5C9-BC7355F96C5B}" destId="{28B49B8D-E2C1-344C-A006-6F8F389FCA31}" srcOrd="0" destOrd="0" presId="urn:microsoft.com/office/officeart/2005/8/layout/matrix3"/>
    <dgm:cxn modelId="{8A8F4233-FED1-D04F-A680-22359DECBBED}" type="presOf" srcId="{A324260C-BD4B-45EA-9CCE-AB3A22217F5F}" destId="{51C3DD11-F095-CF44-9A15-167A9C356334}" srcOrd="0" destOrd="0" presId="urn:microsoft.com/office/officeart/2005/8/layout/matrix3"/>
    <dgm:cxn modelId="{6901E35B-A97C-7E45-AE55-37D46F33DF5E}" type="presOf" srcId="{55C54240-3E9A-41D5-8883-60063B6AF235}" destId="{B9FDB5F5-EB2B-354B-89B3-97412D6EC294}" srcOrd="0" destOrd="0" presId="urn:microsoft.com/office/officeart/2005/8/layout/matrix3"/>
    <dgm:cxn modelId="{08FD744D-9A10-8949-BA6F-BCB8E83F28A5}" type="presOf" srcId="{DBE30132-4CE6-40F5-A375-4B4C77696B8A}" destId="{FBDF159C-BDFE-9C40-A3B7-50146311CDB2}" srcOrd="0" destOrd="0" presId="urn:microsoft.com/office/officeart/2005/8/layout/matrix3"/>
    <dgm:cxn modelId="{94533D7C-7339-410D-903B-3C1D29D73920}" srcId="{385A5978-6B31-4C59-A5C9-BC7355F96C5B}" destId="{C7869BF4-BDC9-4984-A24C-460629ACE37C}" srcOrd="2" destOrd="0" parTransId="{0538FA46-FB0B-434D-BAEB-6F99F798757A}" sibTransId="{52A46D2C-9A73-42B5-8DB5-83F11AF5BDA8}"/>
    <dgm:cxn modelId="{795603BB-1A8D-4FD2-93D3-D65163C37F68}" srcId="{385A5978-6B31-4C59-A5C9-BC7355F96C5B}" destId="{55C54240-3E9A-41D5-8883-60063B6AF235}" srcOrd="1" destOrd="0" parTransId="{0AE79AB7-D97E-457C-AEF8-EC2BDBCD0D48}" sibTransId="{9F7FF256-2C71-4A46-8BEE-5125DE2F2090}"/>
    <dgm:cxn modelId="{29C399EC-A7F8-4110-9837-8350B57FABB8}" srcId="{385A5978-6B31-4C59-A5C9-BC7355F96C5B}" destId="{DBE30132-4CE6-40F5-A375-4B4C77696B8A}" srcOrd="3" destOrd="0" parTransId="{CB6200C2-0273-4C76-AFC9-12946EBAD29C}" sibTransId="{74DA3F1D-9CBB-4C83-AD4E-04DD4B1E29CA}"/>
    <dgm:cxn modelId="{F9DF15F0-029D-FF4B-92F7-82CBA43BAB13}" type="presOf" srcId="{C7869BF4-BDC9-4984-A24C-460629ACE37C}" destId="{69B69348-66C3-A14A-A138-7BF5F4CCECA0}" srcOrd="0" destOrd="0" presId="urn:microsoft.com/office/officeart/2005/8/layout/matrix3"/>
    <dgm:cxn modelId="{1B0E2D8C-D8D3-1946-951E-696B69D7F110}" type="presParOf" srcId="{28B49B8D-E2C1-344C-A006-6F8F389FCA31}" destId="{63E361FD-F5D3-AC45-90B5-99C5F8FB6574}" srcOrd="0" destOrd="0" presId="urn:microsoft.com/office/officeart/2005/8/layout/matrix3"/>
    <dgm:cxn modelId="{C851A1F2-4E01-544D-89A1-4E2570BF495D}" type="presParOf" srcId="{28B49B8D-E2C1-344C-A006-6F8F389FCA31}" destId="{51C3DD11-F095-CF44-9A15-167A9C356334}" srcOrd="1" destOrd="0" presId="urn:microsoft.com/office/officeart/2005/8/layout/matrix3"/>
    <dgm:cxn modelId="{C9BFE458-B455-CC44-AA4A-185296DA5C73}" type="presParOf" srcId="{28B49B8D-E2C1-344C-A006-6F8F389FCA31}" destId="{B9FDB5F5-EB2B-354B-89B3-97412D6EC294}" srcOrd="2" destOrd="0" presId="urn:microsoft.com/office/officeart/2005/8/layout/matrix3"/>
    <dgm:cxn modelId="{616CB8FB-C7BD-2649-9BAE-5E8C1B6B3373}" type="presParOf" srcId="{28B49B8D-E2C1-344C-A006-6F8F389FCA31}" destId="{69B69348-66C3-A14A-A138-7BF5F4CCECA0}" srcOrd="3" destOrd="0" presId="urn:microsoft.com/office/officeart/2005/8/layout/matrix3"/>
    <dgm:cxn modelId="{BB06DF2D-BFAC-0D45-AE21-954E42B56C31}" type="presParOf" srcId="{28B49B8D-E2C1-344C-A006-6F8F389FCA31}" destId="{FBDF159C-BDFE-9C40-A3B7-50146311CDB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0DCCF-BBA5-384C-B326-D3F7B244B829}">
      <dsp:nvSpPr>
        <dsp:cNvPr id="0" name=""/>
        <dsp:cNvSpPr/>
      </dsp:nvSpPr>
      <dsp:spPr>
        <a:xfrm>
          <a:off x="0" y="1406070"/>
          <a:ext cx="7315200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520700" rIns="56774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Premise/Problem Statement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 Source &amp; Description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Pre-processing/Data Exploration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Analysis, Training, Prediction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Findings/Conclusion </a:t>
          </a:r>
        </a:p>
      </dsp:txBody>
      <dsp:txXfrm>
        <a:off x="0" y="1406070"/>
        <a:ext cx="7315200" cy="2677500"/>
      </dsp:txXfrm>
    </dsp:sp>
    <dsp:sp modelId="{4D4820A2-F27A-A145-A51D-24AA0ABE1433}">
      <dsp:nvSpPr>
        <dsp:cNvPr id="0" name=""/>
        <dsp:cNvSpPr/>
      </dsp:nvSpPr>
      <dsp:spPr>
        <a:xfrm>
          <a:off x="365760" y="1037070"/>
          <a:ext cx="51206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 of Loan Defaulter Dataset</a:t>
          </a:r>
        </a:p>
      </dsp:txBody>
      <dsp:txXfrm>
        <a:off x="401786" y="1073096"/>
        <a:ext cx="504858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629E7-0C9F-5C46-8923-A9F9F6F65272}">
      <dsp:nvSpPr>
        <dsp:cNvPr id="0" name=""/>
        <dsp:cNvSpPr/>
      </dsp:nvSpPr>
      <dsp:spPr>
        <a:xfrm>
          <a:off x="263" y="1017464"/>
          <a:ext cx="1850935" cy="555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65" tIns="146265" rIns="146265" bIns="1462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Analyse</a:t>
          </a:r>
        </a:p>
      </dsp:txBody>
      <dsp:txXfrm>
        <a:off x="263" y="1017464"/>
        <a:ext cx="1850935" cy="555280"/>
      </dsp:txXfrm>
    </dsp:sp>
    <dsp:sp modelId="{5FE0CE38-AF12-E648-B58A-0F11C03E46B3}">
      <dsp:nvSpPr>
        <dsp:cNvPr id="0" name=""/>
        <dsp:cNvSpPr/>
      </dsp:nvSpPr>
      <dsp:spPr>
        <a:xfrm>
          <a:off x="263" y="1572745"/>
          <a:ext cx="1850935" cy="24971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31" tIns="182831" rIns="182831" bIns="18283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Analyse</a:t>
          </a:r>
          <a:r>
            <a:rPr lang="en-US" sz="1400" kern="1200" dirty="0"/>
            <a:t> the dataset</a:t>
          </a:r>
        </a:p>
      </dsp:txBody>
      <dsp:txXfrm>
        <a:off x="263" y="1572745"/>
        <a:ext cx="1850935" cy="2497113"/>
      </dsp:txXfrm>
    </dsp:sp>
    <dsp:sp modelId="{01F54643-DDA4-A64E-8C00-3079452D80CA}">
      <dsp:nvSpPr>
        <dsp:cNvPr id="0" name=""/>
        <dsp:cNvSpPr/>
      </dsp:nvSpPr>
      <dsp:spPr>
        <a:xfrm>
          <a:off x="1959198" y="1017464"/>
          <a:ext cx="1850935" cy="555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65" tIns="146265" rIns="146265" bIns="1462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Derive</a:t>
          </a:r>
        </a:p>
      </dsp:txBody>
      <dsp:txXfrm>
        <a:off x="1959198" y="1017464"/>
        <a:ext cx="1850935" cy="555280"/>
      </dsp:txXfrm>
    </dsp:sp>
    <dsp:sp modelId="{4646B535-F103-A042-978C-40A4BD14B81D}">
      <dsp:nvSpPr>
        <dsp:cNvPr id="0" name=""/>
        <dsp:cNvSpPr/>
      </dsp:nvSpPr>
      <dsp:spPr>
        <a:xfrm>
          <a:off x="1959198" y="1572745"/>
          <a:ext cx="1850935" cy="24971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31" tIns="182831" rIns="182831" bIns="18283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Derive at best features relevant to predict the desired outcome</a:t>
          </a:r>
        </a:p>
      </dsp:txBody>
      <dsp:txXfrm>
        <a:off x="1959198" y="1572745"/>
        <a:ext cx="1850935" cy="2497113"/>
      </dsp:txXfrm>
    </dsp:sp>
    <dsp:sp modelId="{DE132222-9B9A-EA46-9655-E122B56E774F}">
      <dsp:nvSpPr>
        <dsp:cNvPr id="0" name=""/>
        <dsp:cNvSpPr/>
      </dsp:nvSpPr>
      <dsp:spPr>
        <a:xfrm>
          <a:off x="3918133" y="1017464"/>
          <a:ext cx="1850935" cy="555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65" tIns="146265" rIns="146265" bIns="1462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</a:t>
          </a:r>
        </a:p>
      </dsp:txBody>
      <dsp:txXfrm>
        <a:off x="3918133" y="1017464"/>
        <a:ext cx="1850935" cy="555280"/>
      </dsp:txXfrm>
    </dsp:sp>
    <dsp:sp modelId="{8BDC03BD-9D2E-5244-AF08-8847ADC3A7A6}">
      <dsp:nvSpPr>
        <dsp:cNvPr id="0" name=""/>
        <dsp:cNvSpPr/>
      </dsp:nvSpPr>
      <dsp:spPr>
        <a:xfrm>
          <a:off x="3918133" y="1572745"/>
          <a:ext cx="1850935" cy="24971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31" tIns="182831" rIns="182831" bIns="18283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Explore different machine learning algorithms, runtimes, and accuracy.</a:t>
          </a:r>
        </a:p>
      </dsp:txBody>
      <dsp:txXfrm>
        <a:off x="3918133" y="1572745"/>
        <a:ext cx="1850935" cy="2497113"/>
      </dsp:txXfrm>
    </dsp:sp>
    <dsp:sp modelId="{3BA5BCB0-87F7-A844-82BC-37848CFA7E89}">
      <dsp:nvSpPr>
        <dsp:cNvPr id="0" name=""/>
        <dsp:cNvSpPr/>
      </dsp:nvSpPr>
      <dsp:spPr>
        <a:xfrm>
          <a:off x="5877068" y="1017464"/>
          <a:ext cx="1850935" cy="555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65" tIns="146265" rIns="146265" bIns="1462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Determine</a:t>
          </a:r>
        </a:p>
      </dsp:txBody>
      <dsp:txXfrm>
        <a:off x="5877068" y="1017464"/>
        <a:ext cx="1850935" cy="555280"/>
      </dsp:txXfrm>
    </dsp:sp>
    <dsp:sp modelId="{C287051E-B25A-2C48-9CAA-ED846582EC40}">
      <dsp:nvSpPr>
        <dsp:cNvPr id="0" name=""/>
        <dsp:cNvSpPr/>
      </dsp:nvSpPr>
      <dsp:spPr>
        <a:xfrm>
          <a:off x="5877068" y="1572745"/>
          <a:ext cx="1850935" cy="24971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31" tIns="182831" rIns="182831" bIns="18283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the best model to predict the target variable: </a:t>
          </a:r>
          <a:r>
            <a:rPr lang="en-US" sz="1400" kern="1200" dirty="0" err="1"/>
            <a:t>LoanDefault</a:t>
          </a:r>
          <a:r>
            <a:rPr lang="en-US" sz="1400" kern="1200" dirty="0"/>
            <a:t> Yes(1)/No(0).</a:t>
          </a:r>
        </a:p>
      </dsp:txBody>
      <dsp:txXfrm>
        <a:off x="5877068" y="1572745"/>
        <a:ext cx="1850935" cy="2497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DD6E0-6560-2B4A-B71D-DF07421FC7EA}">
      <dsp:nvSpPr>
        <dsp:cNvPr id="0" name=""/>
        <dsp:cNvSpPr/>
      </dsp:nvSpPr>
      <dsp:spPr>
        <a:xfrm>
          <a:off x="0" y="70482"/>
          <a:ext cx="783253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predict if a customer is a potential “Loan Defaulter” or not?</a:t>
          </a:r>
        </a:p>
      </dsp:txBody>
      <dsp:txXfrm>
        <a:off x="26930" y="97412"/>
        <a:ext cx="7778670" cy="497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B9072-2550-9048-930C-B2071EDA6070}">
      <dsp:nvSpPr>
        <dsp:cNvPr id="0" name=""/>
        <dsp:cNvSpPr/>
      </dsp:nvSpPr>
      <dsp:spPr>
        <a:xfrm>
          <a:off x="0" y="36912"/>
          <a:ext cx="6451109" cy="1551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Raw Data Before Cleanup</a:t>
          </a:r>
        </a:p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/>
            <a:t>121856 Rows, 40 Columns</a:t>
          </a:r>
          <a:endParaRPr lang="en-US" sz="3400" kern="1200" dirty="0"/>
        </a:p>
      </dsp:txBody>
      <dsp:txXfrm>
        <a:off x="75734" y="112646"/>
        <a:ext cx="6299641" cy="1399952"/>
      </dsp:txXfrm>
    </dsp:sp>
    <dsp:sp modelId="{B4208687-1E31-8D44-9340-92E8DC83C647}">
      <dsp:nvSpPr>
        <dsp:cNvPr id="0" name=""/>
        <dsp:cNvSpPr/>
      </dsp:nvSpPr>
      <dsp:spPr>
        <a:xfrm>
          <a:off x="0" y="1686253"/>
          <a:ext cx="6451109" cy="1551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Dataset link: 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Automobile Loan Default Train dataset   </a:t>
          </a:r>
          <a:endParaRPr lang="en-US" sz="2400" u="sng" kern="1200" dirty="0">
            <a:solidFill>
              <a:schemeClr val="bg1"/>
            </a:solidFill>
          </a:endParaRPr>
        </a:p>
      </dsp:txBody>
      <dsp:txXfrm>
        <a:off x="75734" y="1761987"/>
        <a:ext cx="6299641" cy="1399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397A3-6909-5C49-9FCC-5533448C5BB6}">
      <dsp:nvSpPr>
        <dsp:cNvPr id="0" name=""/>
        <dsp:cNvSpPr/>
      </dsp:nvSpPr>
      <dsp:spPr>
        <a:xfrm>
          <a:off x="3840" y="2117745"/>
          <a:ext cx="1190583" cy="1190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5522" tIns="13970" rIns="6552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Analysis</a:t>
          </a:r>
        </a:p>
      </dsp:txBody>
      <dsp:txXfrm>
        <a:off x="178197" y="2292102"/>
        <a:ext cx="841869" cy="841869"/>
      </dsp:txXfrm>
    </dsp:sp>
    <dsp:sp modelId="{E8601132-0F89-D646-BBFF-67C8564110A3}">
      <dsp:nvSpPr>
        <dsp:cNvPr id="0" name=""/>
        <dsp:cNvSpPr/>
      </dsp:nvSpPr>
      <dsp:spPr>
        <a:xfrm>
          <a:off x="956307" y="2117745"/>
          <a:ext cx="1190583" cy="1190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5522" tIns="13970" rIns="6552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Insights</a:t>
          </a:r>
        </a:p>
      </dsp:txBody>
      <dsp:txXfrm>
        <a:off x="1130664" y="2292102"/>
        <a:ext cx="841869" cy="841869"/>
      </dsp:txXfrm>
    </dsp:sp>
    <dsp:sp modelId="{7E424E0C-1994-3843-818A-BD7260CCE1B7}">
      <dsp:nvSpPr>
        <dsp:cNvPr id="0" name=""/>
        <dsp:cNvSpPr/>
      </dsp:nvSpPr>
      <dsp:spPr>
        <a:xfrm>
          <a:off x="1908774" y="2117745"/>
          <a:ext cx="1190583" cy="1190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5522" tIns="13970" rIns="6552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Engineering</a:t>
          </a:r>
        </a:p>
      </dsp:txBody>
      <dsp:txXfrm>
        <a:off x="2083131" y="2292102"/>
        <a:ext cx="841869" cy="841869"/>
      </dsp:txXfrm>
    </dsp:sp>
    <dsp:sp modelId="{2F6894CF-42D4-AE47-A072-A409CE49CBAE}">
      <dsp:nvSpPr>
        <dsp:cNvPr id="0" name=""/>
        <dsp:cNvSpPr/>
      </dsp:nvSpPr>
      <dsp:spPr>
        <a:xfrm>
          <a:off x="2861240" y="2117745"/>
          <a:ext cx="1190583" cy="1190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5522" tIns="13970" rIns="6552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Processing</a:t>
          </a:r>
        </a:p>
      </dsp:txBody>
      <dsp:txXfrm>
        <a:off x="3035597" y="2292102"/>
        <a:ext cx="841869" cy="841869"/>
      </dsp:txXfrm>
    </dsp:sp>
    <dsp:sp modelId="{174FE629-147B-5D43-9211-2D608252D3DF}">
      <dsp:nvSpPr>
        <dsp:cNvPr id="0" name=""/>
        <dsp:cNvSpPr/>
      </dsp:nvSpPr>
      <dsp:spPr>
        <a:xfrm>
          <a:off x="3813707" y="2117745"/>
          <a:ext cx="1190583" cy="1190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5522" tIns="13970" rIns="6552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Training-</a:t>
          </a:r>
          <a:br>
            <a:rPr lang="en-US" sz="1100" kern="1200" dirty="0"/>
          </a:br>
          <a:r>
            <a:rPr lang="en-US" sz="1100" b="0" i="0" kern="1200" dirty="0"/>
            <a:t>testing split</a:t>
          </a:r>
          <a:endParaRPr lang="en-US" sz="1100" kern="1200" dirty="0"/>
        </a:p>
      </dsp:txBody>
      <dsp:txXfrm>
        <a:off x="3988064" y="2292102"/>
        <a:ext cx="841869" cy="841869"/>
      </dsp:txXfrm>
    </dsp:sp>
    <dsp:sp modelId="{EDE64990-DA53-C942-877B-CD02101B3A9B}">
      <dsp:nvSpPr>
        <dsp:cNvPr id="0" name=""/>
        <dsp:cNvSpPr/>
      </dsp:nvSpPr>
      <dsp:spPr>
        <a:xfrm>
          <a:off x="4766174" y="2117745"/>
          <a:ext cx="1190583" cy="1190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5522" tIns="13970" rIns="6552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Training using different Algorithms</a:t>
          </a:r>
        </a:p>
      </dsp:txBody>
      <dsp:txXfrm>
        <a:off x="4940531" y="2292102"/>
        <a:ext cx="841869" cy="841869"/>
      </dsp:txXfrm>
    </dsp:sp>
    <dsp:sp modelId="{22D1A454-E352-7840-A71E-8A3587A5F59F}">
      <dsp:nvSpPr>
        <dsp:cNvPr id="0" name=""/>
        <dsp:cNvSpPr/>
      </dsp:nvSpPr>
      <dsp:spPr>
        <a:xfrm>
          <a:off x="5718641" y="2117745"/>
          <a:ext cx="1190583" cy="1190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5522" tIns="13970" rIns="6552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Comparison</a:t>
          </a:r>
        </a:p>
      </dsp:txBody>
      <dsp:txXfrm>
        <a:off x="5892998" y="2292102"/>
        <a:ext cx="841869" cy="841869"/>
      </dsp:txXfrm>
    </dsp:sp>
    <dsp:sp modelId="{F68B7C2B-04FD-5E4B-A313-B406031BAEED}">
      <dsp:nvSpPr>
        <dsp:cNvPr id="0" name=""/>
        <dsp:cNvSpPr/>
      </dsp:nvSpPr>
      <dsp:spPr>
        <a:xfrm>
          <a:off x="6671107" y="2117745"/>
          <a:ext cx="1190583" cy="1190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5522" tIns="13970" rIns="6552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Conclusion &amp; Findings</a:t>
          </a:r>
        </a:p>
      </dsp:txBody>
      <dsp:txXfrm>
        <a:off x="6845464" y="2292102"/>
        <a:ext cx="841869" cy="841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361FD-F5D3-AC45-90B5-99C5F8FB6574}">
      <dsp:nvSpPr>
        <dsp:cNvPr id="0" name=""/>
        <dsp:cNvSpPr/>
      </dsp:nvSpPr>
      <dsp:spPr>
        <a:xfrm>
          <a:off x="2123832" y="0"/>
          <a:ext cx="5419704" cy="541970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3DD11-F095-CF44-9A15-167A9C356334}">
      <dsp:nvSpPr>
        <dsp:cNvPr id="0" name=""/>
        <dsp:cNvSpPr/>
      </dsp:nvSpPr>
      <dsp:spPr>
        <a:xfrm>
          <a:off x="2638703" y="514871"/>
          <a:ext cx="2113684" cy="2113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Logistic Regression</a:t>
          </a:r>
        </a:p>
      </dsp:txBody>
      <dsp:txXfrm>
        <a:off x="2741885" y="618053"/>
        <a:ext cx="1907320" cy="1907320"/>
      </dsp:txXfrm>
    </dsp:sp>
    <dsp:sp modelId="{B9FDB5F5-EB2B-354B-89B3-97412D6EC294}">
      <dsp:nvSpPr>
        <dsp:cNvPr id="0" name=""/>
        <dsp:cNvSpPr/>
      </dsp:nvSpPr>
      <dsp:spPr>
        <a:xfrm>
          <a:off x="4914979" y="514871"/>
          <a:ext cx="2113684" cy="2113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Gaussian Naïve Bayes</a:t>
          </a:r>
        </a:p>
      </dsp:txBody>
      <dsp:txXfrm>
        <a:off x="5018161" y="618053"/>
        <a:ext cx="1907320" cy="1907320"/>
      </dsp:txXfrm>
    </dsp:sp>
    <dsp:sp modelId="{69B69348-66C3-A14A-A138-7BF5F4CCECA0}">
      <dsp:nvSpPr>
        <dsp:cNvPr id="0" name=""/>
        <dsp:cNvSpPr/>
      </dsp:nvSpPr>
      <dsp:spPr>
        <a:xfrm>
          <a:off x="2638703" y="2791147"/>
          <a:ext cx="2113684" cy="2113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Decision Tree</a:t>
          </a:r>
        </a:p>
      </dsp:txBody>
      <dsp:txXfrm>
        <a:off x="2741885" y="2894329"/>
        <a:ext cx="1907320" cy="1907320"/>
      </dsp:txXfrm>
    </dsp:sp>
    <dsp:sp modelId="{FBDF159C-BDFE-9C40-A3B7-50146311CDB2}">
      <dsp:nvSpPr>
        <dsp:cNvPr id="0" name=""/>
        <dsp:cNvSpPr/>
      </dsp:nvSpPr>
      <dsp:spPr>
        <a:xfrm>
          <a:off x="4914979" y="2791147"/>
          <a:ext cx="2113684" cy="2113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Random Forest</a:t>
          </a:r>
        </a:p>
      </dsp:txBody>
      <dsp:txXfrm>
        <a:off x="5018161" y="2894329"/>
        <a:ext cx="1907320" cy="1907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6A6E7-C04F-B840-A6CC-68D709138E01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5513A-D8A9-0648-BDE4-13DCBE5AC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5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3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13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23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27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32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7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5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8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4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9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Converted Object datatype into Float.</a:t>
            </a:r>
          </a:p>
          <a:p>
            <a:r>
              <a:rPr lang="en-US" dirty="0"/>
              <a:t>In case of errors, the cells were imputed with Null values.</a:t>
            </a:r>
          </a:p>
          <a:p>
            <a:r>
              <a:rPr lang="en-US" dirty="0"/>
              <a:t>On the right: Dropping rows with Null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7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5513A-D8A9-0648-BDE4-13DCBE5AC5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4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2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9BCBCD-41E0-DD49-87C4-A7573E702794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D9AEA7A-7DC0-6D44-B9EA-439E4212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charts.com/indicators/us_auto_loans_delinquent_by_90_days#:~:text=US%20Auto%20Loans%20Delinquent%20by%2090%20or%20More%20Days%20is,long%20term%20average%20of%203.44%25" TargetMode="External"/><Relationship Id="rId2" Type="http://schemas.openxmlformats.org/officeDocument/2006/relationships/hyperlink" Target="https://fortunly.com/statistics/car-loan-statistics/#gre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-look-at-precision-recall-and-f1-score-36b5fd0dd3e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CD691-B7CB-3175-EA10-D9BDB84B5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Defaulter Prediction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C6794-3BA2-171C-3ED7-5A9D4A569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 Engineering Methods &amp; Tools INFO 6105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Raj Sudharshan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CCD5-89BB-0225-7CCC-A571E129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Data Distribution in Income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E1E3-EA03-7791-9F09-0C95ADBD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US" dirty="0"/>
              <a:t>Calculating counts to understand Data Availability in Client Income Type Column</a:t>
            </a:r>
          </a:p>
          <a:p>
            <a:r>
              <a:rPr lang="en-US" dirty="0"/>
              <a:t>Shortlisting 4 relevant types</a:t>
            </a:r>
          </a:p>
          <a:p>
            <a:r>
              <a:rPr lang="en-US" dirty="0"/>
              <a:t>Thereby, dropping the rows for which data is negligible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C2A06-0779-744C-D27B-6EFA7E33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20" y="1627153"/>
            <a:ext cx="3474720" cy="36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C945D-7ADE-41B5-E802-62DD005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Data Distribution Using Histogram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EB658-0145-15F0-093F-90CA2A107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975" y="759599"/>
            <a:ext cx="6162600" cy="53306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7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9980E-7307-56D6-5410-AF2D9A70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48024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 spc="-100" dirty="0"/>
              <a:t>Client Marital Status &amp; </a:t>
            </a:r>
            <a:br>
              <a:rPr lang="en-US" sz="3300" spc="-100" dirty="0"/>
            </a:br>
            <a:r>
              <a:rPr lang="en-US" sz="3300" spc="-100" dirty="0"/>
              <a:t>Child 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7C9CC-84BE-D325-F4C4-B0FF28F6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800" y="563980"/>
            <a:ext cx="3435968" cy="3101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BE7C14-CB8B-8976-817E-0BC0EB591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84" y="762000"/>
            <a:ext cx="3769611" cy="2667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6FFFEA-3981-863F-39C3-9E51D4A58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334" y="3856093"/>
            <a:ext cx="3220565" cy="2876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64DDF7-9ED4-1F57-1455-77A60A4F4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093" y="3930455"/>
            <a:ext cx="3775981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9980E-7307-56D6-5410-AF2D9A70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46994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 spc="-100" dirty="0"/>
              <a:t>Client Family Members </a:t>
            </a:r>
            <a:br>
              <a:rPr lang="en-US" sz="3300" spc="-100" dirty="0"/>
            </a:br>
            <a:r>
              <a:rPr lang="en-US" sz="3300" spc="-100" dirty="0"/>
              <a:t>&amp; </a:t>
            </a:r>
            <a:br>
              <a:rPr lang="en-US" sz="3300" spc="-100" dirty="0"/>
            </a:br>
            <a:r>
              <a:rPr lang="en-US" sz="3300" spc="-100" dirty="0"/>
              <a:t>House Owned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21E85-2025-54EB-ED8A-CB6C8D33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28" y="590550"/>
            <a:ext cx="3616348" cy="3213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F5F52-87E1-6566-0F4C-4612998D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395" y="871256"/>
            <a:ext cx="3616348" cy="2557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9CFD4-AF84-3497-6F33-B1F074AD5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128" y="3912380"/>
            <a:ext cx="3419605" cy="2837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D628E-EEC9-DE61-5A33-B662F1381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476" y="3912380"/>
            <a:ext cx="3775593" cy="27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8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9980E-7307-56D6-5410-AF2D9A70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47315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 spc="-100" dirty="0"/>
              <a:t>Car Owned </a:t>
            </a:r>
            <a:br>
              <a:rPr lang="en-US" sz="3300" spc="-100" dirty="0"/>
            </a:br>
            <a:r>
              <a:rPr lang="en-US" sz="3300" spc="-100" dirty="0"/>
              <a:t>&amp; </a:t>
            </a:r>
            <a:br>
              <a:rPr lang="en-US" sz="3300" spc="-100" dirty="0"/>
            </a:br>
            <a:r>
              <a:rPr lang="en-US" sz="3300" spc="-100" dirty="0"/>
              <a:t>Bike Owned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6530D-4B76-140D-3638-407F4642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58" y="692550"/>
            <a:ext cx="3193990" cy="2829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10EAF8-9087-AACA-BF0B-2C74CB1E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592" y="692549"/>
            <a:ext cx="3949493" cy="2829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7227C-53E1-18F0-9CCF-7B3A0A7EF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710" y="3856015"/>
            <a:ext cx="3097737" cy="2786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1E10A5-EA00-DBAA-A7AC-61A3567F8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285" y="3761980"/>
            <a:ext cx="3919893" cy="27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0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4F6B-2DF8-31C7-65FC-91E0703D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Income Type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14C01-E00E-CB21-EB80-40CED657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848" y="1123837"/>
            <a:ext cx="2947482" cy="2597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B874A-3036-AA29-F8E6-1B39B0A2A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233" y="1123837"/>
            <a:ext cx="3635235" cy="2597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DB1AB-6174-BE3A-3239-8BE5D70AA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880" y="4070684"/>
            <a:ext cx="2838450" cy="247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E0D35-F7A7-E2E7-47F5-15C18ED0E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522" y="3943280"/>
            <a:ext cx="3648626" cy="25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4F6B-2DF8-31C7-65FC-91E0703D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Education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Occupation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870C2-1297-7654-3BA4-ADFA3F16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982" y="208592"/>
            <a:ext cx="2947482" cy="3409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CCE85-8A55-8EB5-4A48-DB85744E2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981" y="208592"/>
            <a:ext cx="3575050" cy="323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6A5ED-2C5F-A93A-B86B-9323AF332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312" y="3617648"/>
            <a:ext cx="2729152" cy="2892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C5CBB-91B8-2543-74EF-B4FB6261C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7981" y="3631306"/>
            <a:ext cx="3257160" cy="30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44F6B-2DF8-31C7-65FC-91E0703D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 dirty="0"/>
              <a:t>Age 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EAEE8-07EC-AB1E-BD21-ADD58355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972" y="2370741"/>
            <a:ext cx="3435969" cy="22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8DDE-E236-D5A8-466F-D3909A84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23EE-FBDE-BFA1-513A-805AC0ED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598" y="3964358"/>
            <a:ext cx="2542290" cy="15234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Cleanup Summary in short</a:t>
            </a:r>
          </a:p>
          <a:p>
            <a:r>
              <a:rPr lang="en-US" dirty="0"/>
              <a:t>No. of columns</a:t>
            </a:r>
          </a:p>
          <a:p>
            <a:pPr lvl="1"/>
            <a:r>
              <a:rPr lang="en-US" dirty="0"/>
              <a:t>Before: 40</a:t>
            </a:r>
          </a:p>
          <a:p>
            <a:pPr lvl="1"/>
            <a:r>
              <a:rPr lang="en-US" dirty="0"/>
              <a:t>After: 22</a:t>
            </a:r>
          </a:p>
          <a:p>
            <a:r>
              <a:rPr lang="en-US" dirty="0"/>
              <a:t>No. of Rows</a:t>
            </a:r>
          </a:p>
          <a:p>
            <a:pPr lvl="1"/>
            <a:r>
              <a:rPr lang="en-US" dirty="0"/>
              <a:t>Before: 121856</a:t>
            </a:r>
          </a:p>
          <a:p>
            <a:pPr lvl="1"/>
            <a:r>
              <a:rPr lang="en-US" dirty="0"/>
              <a:t>After: 81414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0D047-91EE-E7E7-4408-71369E408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98" y="895042"/>
            <a:ext cx="5054600" cy="536305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28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188E3F8D-1E91-268F-D651-31E5A38E0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122" r="9092" b="2025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BBBC1-9208-A5B2-4FE7-EBD7D927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Analysis, Training,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D98D0-308A-223E-4309-B70B45858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45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32F9-F7BA-71B3-5C23-B8ACF421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2A573AA-C6AB-0D02-CAE5-FAB55E4BC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763407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32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38BC-0EFA-E8AD-2E39-994C17C2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6CDE-8A39-DA72-F047-C6FBC016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Performing Fit Transform: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62A9E-2EE0-55D3-F389-D0A764C2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74" y="3429000"/>
            <a:ext cx="8128804" cy="15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E5D4-122D-7164-388E-7B349E8D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Defaulters (in Zeroes and Ones)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AAFC-E587-B2E2-E8EA-F845FA26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737" y="4067503"/>
            <a:ext cx="6546484" cy="1465300"/>
          </a:xfrm>
        </p:spPr>
        <p:txBody>
          <a:bodyPr/>
          <a:lstStyle/>
          <a:p>
            <a:r>
              <a:rPr lang="en-US" dirty="0"/>
              <a:t>Observation: A highly skewed dataset with approximately 92% Zeroes and 8% Ones.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8F357D9-F94F-2790-A530-40535E18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17607"/>
              </p:ext>
            </p:extLst>
          </p:nvPr>
        </p:nvGraphicFramePr>
        <p:xfrm>
          <a:off x="3727000" y="253759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726040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45937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337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0 -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Defaulter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7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5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8E5D4-122D-7164-388E-7B349E8D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4675079"/>
          </a:xfrm>
        </p:spPr>
        <p:txBody>
          <a:bodyPr>
            <a:normAutofit/>
          </a:bodyPr>
          <a:lstStyle/>
          <a:p>
            <a:r>
              <a:rPr lang="en-US" dirty="0"/>
              <a:t>The Balancing 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1928B8-0688-0A1B-45B5-FE63172B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890" y="1008993"/>
            <a:ext cx="3529015" cy="1574599"/>
          </a:xfrm>
        </p:spPr>
        <p:txBody>
          <a:bodyPr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Using SMOTE library to oversample the minority class.</a:t>
            </a:r>
          </a:p>
          <a:p>
            <a:pPr marL="0" indent="0" algn="just">
              <a:buNone/>
            </a:pPr>
            <a:r>
              <a:rPr lang="en-US" dirty="0"/>
              <a:t>This has fixed the skewed dataset by duplicating the minority class and resulting in 50% in both classes. 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ABE6A56-0510-AA95-4AE2-B2B3305B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476" y="3043220"/>
            <a:ext cx="3435968" cy="3167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Content Placeholder 2" descr="Chart, pie chart&#10;&#10;Description automatically generated">
            <a:extLst>
              <a:ext uri="{FF2B5EF4-FFF2-40B4-BE49-F238E27FC236}">
                <a16:creationId xmlns:a16="http://schemas.microsoft.com/office/drawing/2014/main" id="{835F857A-4555-9F4C-CB58-B26C6A585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891" y="3045779"/>
            <a:ext cx="3435969" cy="3165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2D149-6B7A-C54F-BCBA-D87A26138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697" y="1292942"/>
            <a:ext cx="3435969" cy="7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AD4-5659-4CB0-EC14-903FC9B5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5CCE07-4960-2317-2E1B-A439D9B15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494799"/>
              </p:ext>
            </p:extLst>
          </p:nvPr>
        </p:nvGraphicFramePr>
        <p:xfrm>
          <a:off x="2629064" y="719148"/>
          <a:ext cx="9667368" cy="541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13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BD50-2735-25AA-79DD-EB415347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-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D81E7-0547-4EDD-6D2F-23C7149A04C2}"/>
              </a:ext>
            </a:extLst>
          </p:cNvPr>
          <p:cNvSpPr txBox="1"/>
          <p:nvPr/>
        </p:nvSpPr>
        <p:spPr>
          <a:xfrm>
            <a:off x="4775365" y="579985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E08C7D-4E26-9B9D-31F0-EC665369D127}"/>
              </a:ext>
            </a:extLst>
          </p:cNvPr>
          <p:cNvSpPr txBox="1"/>
          <p:nvPr/>
        </p:nvSpPr>
        <p:spPr>
          <a:xfrm>
            <a:off x="4538219" y="335013"/>
            <a:ext cx="202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C28F6-A625-BAC3-5E80-2DFD94276787}"/>
              </a:ext>
            </a:extLst>
          </p:cNvPr>
          <p:cNvSpPr txBox="1"/>
          <p:nvPr/>
        </p:nvSpPr>
        <p:spPr>
          <a:xfrm>
            <a:off x="8647186" y="33501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5D6B1-4489-7D90-904B-B6A75A7B910C}"/>
              </a:ext>
            </a:extLst>
          </p:cNvPr>
          <p:cNvSpPr txBox="1"/>
          <p:nvPr/>
        </p:nvSpPr>
        <p:spPr>
          <a:xfrm>
            <a:off x="8915497" y="589944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F36B0-C543-B86B-5587-1C297D20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875" y="716517"/>
            <a:ext cx="4121290" cy="2712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D0532-0F75-D01E-3110-EA013AA2A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970" y="773892"/>
            <a:ext cx="3947734" cy="2597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C5DB7F-890B-48F0-F805-6B101E392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428" y="3532778"/>
            <a:ext cx="3311609" cy="2290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81B42C-BC74-12DB-0CE6-4E2564CC9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970" y="3400660"/>
            <a:ext cx="3871661" cy="25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2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1" name="Rectangle 103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42" name="Rectangle 103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3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9A20D-BDE0-75B3-2084-F4C6EF0B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298448"/>
            <a:ext cx="3657977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 dirty="0" err="1"/>
              <a:t>Hypertuning</a:t>
            </a:r>
            <a:br>
              <a:rPr lang="en-US" sz="4600" spc="-100" dirty="0"/>
            </a:br>
            <a:r>
              <a:rPr lang="en-US" sz="4600" spc="-100" dirty="0"/>
              <a:t>using </a:t>
            </a:r>
            <a:r>
              <a:rPr lang="en-US" sz="4600" spc="-100" dirty="0" err="1"/>
              <a:t>GridSearchCV</a:t>
            </a:r>
            <a:endParaRPr lang="en-US" sz="4600" spc="-100" dirty="0"/>
          </a:p>
        </p:txBody>
      </p:sp>
      <p:sp>
        <p:nvSpPr>
          <p:cNvPr id="1044" name="Rectangle 103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31E282-B93B-DB6B-CF1B-5FB1DDFF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BB5F9-C20B-1280-49BC-4281B561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931" y="860298"/>
            <a:ext cx="5721935" cy="52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3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2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1" name="Rectangle 103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42" name="Rectangle 103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3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9A20D-BDE0-75B3-2084-F4C6EF0B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68" y="1298448"/>
            <a:ext cx="4201369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 dirty="0" err="1"/>
              <a:t>Hypertuning</a:t>
            </a:r>
            <a:br>
              <a:rPr lang="en-US" sz="4600" spc="-100" dirty="0"/>
            </a:br>
            <a:r>
              <a:rPr lang="en-US" sz="4600" spc="-100" dirty="0"/>
              <a:t>using </a:t>
            </a:r>
            <a:r>
              <a:rPr lang="en-US" spc="-100" dirty="0" err="1"/>
              <a:t>RandomizedSearchCV</a:t>
            </a:r>
            <a:endParaRPr lang="en-US" sz="4600" spc="-100" dirty="0"/>
          </a:p>
        </p:txBody>
      </p:sp>
      <p:sp>
        <p:nvSpPr>
          <p:cNvPr id="1044" name="Rectangle 103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31E282-B93B-DB6B-CF1B-5FB1DDFF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ACCC7-849E-C9D4-94F4-1D9DB3487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6" y="1917704"/>
            <a:ext cx="6211771" cy="327112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481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814640FC-9A79-FEED-7678-3362020EF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r="1" b="23373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03B3F-9F04-31C9-3B2D-18E9C182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Findings &amp; 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84DEB-39BA-72D3-4E92-0B1D60C0B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0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7A09-1CCE-F449-457F-72ABDF90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F94E-2171-4B04-DDEC-D155A0E3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076452"/>
            <a:ext cx="7315200" cy="1227582"/>
          </a:xfrm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Amongst the four algorithms, </a:t>
            </a:r>
            <a:r>
              <a:rPr lang="en-US" b="1" dirty="0">
                <a:solidFill>
                  <a:srgbClr val="00B0F0"/>
                </a:solidFill>
              </a:rPr>
              <a:t>Random Forest </a:t>
            </a:r>
            <a:r>
              <a:rPr lang="en-US" b="1" dirty="0"/>
              <a:t>shows the highest accuracy of 96%</a:t>
            </a:r>
          </a:p>
          <a:p>
            <a:r>
              <a:rPr lang="en-US" b="1" dirty="0"/>
              <a:t>True Positive and True Negative are at </a:t>
            </a:r>
            <a:r>
              <a:rPr lang="en-US" b="1" dirty="0">
                <a:solidFill>
                  <a:srgbClr val="00B0F0"/>
                </a:solidFill>
              </a:rPr>
              <a:t>45.44%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49.98% </a:t>
            </a:r>
            <a:r>
              <a:rPr lang="en-US" b="1" dirty="0"/>
              <a:t>respectively</a:t>
            </a:r>
          </a:p>
          <a:p>
            <a:r>
              <a:rPr lang="en-US" b="1" dirty="0"/>
              <a:t>This concludes that Random Forest is the best Machine Learning Algorithm for this 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88541D-C390-EE11-8703-835748227346}"/>
              </a:ext>
            </a:extLst>
          </p:cNvPr>
          <p:cNvSpPr txBox="1">
            <a:spLocks/>
          </p:cNvSpPr>
          <p:nvPr/>
        </p:nvSpPr>
        <p:spPr>
          <a:xfrm>
            <a:off x="3869268" y="2033778"/>
            <a:ext cx="7315200" cy="1227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07B84B2-DD68-C6FB-D8C2-29AE08363A01}"/>
              </a:ext>
            </a:extLst>
          </p:cNvPr>
          <p:cNvSpPr/>
          <p:nvPr/>
        </p:nvSpPr>
        <p:spPr>
          <a:xfrm>
            <a:off x="5640705" y="2903220"/>
            <a:ext cx="914400" cy="914400"/>
          </a:xfrm>
          <a:prstGeom prst="fram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5FB4C1-F82B-8013-C54C-4E4157DDB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2554132"/>
            <a:ext cx="7874336" cy="126086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0DB827-7DD1-81D4-F5B0-5333939F9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029" y="4218686"/>
            <a:ext cx="4975721" cy="176261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70445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6CFF-924E-2B16-6E09-269DE61B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7836-48CB-CE2A-9A7F-3C58BB50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https://fortunly.com/statistics/car-loan-statistics/#gref</a:t>
            </a:r>
            <a:endParaRPr lang="en-US" dirty="0"/>
          </a:p>
          <a:p>
            <a:r>
              <a:rPr lang="en-US" dirty="0">
                <a:hlinkClick r:id="rId3"/>
              </a:rPr>
              <a:t>https://ycharts.com/indicators/us_auto_loans_delinquent_by_90_days#:~:text=US%20Auto%20Loans%20Delinquent%20by%2090%20or%20More%20Days%20is,long%20term%20average%20of%203.44%25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https://towardsdatascience.com/a-look-at-precision-recall-and-f1-score-36b5fd0dd3ec</a:t>
            </a:r>
            <a:r>
              <a:rPr lang="en-US" dirty="0"/>
              <a:t> </a:t>
            </a:r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</a:t>
            </a:r>
          </a:p>
        </p:txBody>
      </p:sp>
    </p:spTree>
    <p:extLst>
      <p:ext uri="{BB962C8B-B14F-4D97-AF65-F5344CB8AC3E}">
        <p14:creationId xmlns:p14="http://schemas.microsoft.com/office/powerpoint/2010/main" val="175956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Do Car Loans Work?">
            <a:extLst>
              <a:ext uri="{FF2B5EF4-FFF2-40B4-BE49-F238E27FC236}">
                <a16:creationId xmlns:a16="http://schemas.microsoft.com/office/drawing/2014/main" id="{94F9D066-0BAD-7EDA-9069-03F7AC26E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5" b="938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B9DAB-92E0-3303-6BBB-8AD96743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293290"/>
          </a:xfrm>
        </p:spPr>
        <p:txBody>
          <a:bodyPr anchor="b">
            <a:normAutofit/>
          </a:bodyPr>
          <a:lstStyle/>
          <a:p>
            <a:r>
              <a:rPr lang="en-US" sz="3200" dirty="0"/>
              <a:t>Get – Set – Go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Increasing automobile prices</a:t>
            </a:r>
            <a:br>
              <a:rPr lang="en-US" sz="2400" dirty="0"/>
            </a:br>
            <a:r>
              <a:rPr lang="en-US" sz="2400" dirty="0"/>
              <a:t>- Car loans account for 9% of all consumer debt.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32EF25-BD4D-B466-E71A-560F55253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D97C4-E4C2-FEE7-D115-758DF34E8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0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ABD8-ADCD-1AC6-4C93-2884E102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FE7D-A07E-5FCF-2AA1-E719FA63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Data Science </a:t>
            </a:r>
            <a:r>
              <a:rPr lang="en-US" b="1" dirty="0" err="1"/>
              <a:t>Engg</a:t>
            </a:r>
            <a:r>
              <a:rPr lang="en-US" b="1" dirty="0"/>
              <a:t>. Methods &amp; Tools - Loan Defaulter Prediction System</a:t>
            </a:r>
          </a:p>
          <a:p>
            <a:r>
              <a:rPr lang="en-US" b="1" dirty="0"/>
              <a:t>Project by:</a:t>
            </a:r>
            <a:br>
              <a:rPr lang="en-US" b="1" dirty="0"/>
            </a:br>
            <a:r>
              <a:rPr lang="en-US" b="1" dirty="0"/>
              <a:t>Raj Sudharshan (002100399) </a:t>
            </a:r>
          </a:p>
          <a:p>
            <a:r>
              <a:rPr lang="en-US" b="1" dirty="0"/>
              <a:t>Report Summary:</a:t>
            </a:r>
          </a:p>
          <a:p>
            <a:r>
              <a:rPr lang="en-US" b="1" dirty="0"/>
              <a:t>Importing Python Libraries/Statements</a:t>
            </a:r>
            <a:endParaRPr lang="en-US" dirty="0"/>
          </a:p>
          <a:p>
            <a:r>
              <a:rPr lang="en-US" b="1" dirty="0"/>
              <a:t>Reading the dataset</a:t>
            </a:r>
            <a:endParaRPr lang="en-US" dirty="0"/>
          </a:p>
          <a:p>
            <a:r>
              <a:rPr lang="en-US" b="1" dirty="0" err="1"/>
              <a:t>Analysing</a:t>
            </a:r>
            <a:r>
              <a:rPr lang="en-US" b="1" dirty="0"/>
              <a:t> the Original Dataset</a:t>
            </a:r>
            <a:endParaRPr lang="en-US" dirty="0"/>
          </a:p>
          <a:p>
            <a:pPr lvl="1"/>
            <a:r>
              <a:rPr lang="en-US" dirty="0"/>
              <a:t>Understanding Basic information and stats about the dataset</a:t>
            </a:r>
          </a:p>
          <a:p>
            <a:pPr lvl="1"/>
            <a:r>
              <a:rPr lang="en-US" dirty="0"/>
              <a:t>Identifying Null values and irrelevant data</a:t>
            </a:r>
          </a:p>
          <a:p>
            <a:r>
              <a:rPr lang="en-US" b="1" dirty="0"/>
              <a:t>Pre-processing &amp; Data Exploration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Deleting irrelevant columns.</a:t>
            </a:r>
          </a:p>
          <a:p>
            <a:pPr lvl="1"/>
            <a:r>
              <a:rPr lang="en-US" dirty="0"/>
              <a:t>Cleaning individual columns.</a:t>
            </a:r>
          </a:p>
          <a:p>
            <a:pPr lvl="1"/>
            <a:r>
              <a:rPr lang="en-US" dirty="0"/>
              <a:t>Removing Null values.</a:t>
            </a:r>
          </a:p>
          <a:p>
            <a:pPr lvl="1"/>
            <a:r>
              <a:rPr lang="en-US" dirty="0"/>
              <a:t>Histogram for all features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Analyzing Categorical Features</a:t>
            </a:r>
          </a:p>
          <a:p>
            <a:r>
              <a:rPr lang="en-US" b="1" dirty="0"/>
              <a:t>Data Encoding and Analysis</a:t>
            </a:r>
            <a:endParaRPr lang="en-US" dirty="0"/>
          </a:p>
          <a:p>
            <a:pPr lvl="1"/>
            <a:r>
              <a:rPr lang="en-US" dirty="0"/>
              <a:t>Label encoding</a:t>
            </a:r>
          </a:p>
          <a:p>
            <a:pPr lvl="1"/>
            <a:r>
              <a:rPr lang="en-US" dirty="0"/>
              <a:t>GINI Importance</a:t>
            </a:r>
          </a:p>
          <a:p>
            <a:pPr lvl="1"/>
            <a:r>
              <a:rPr lang="en-US" dirty="0"/>
              <a:t>Balancing Skewed Dataset</a:t>
            </a:r>
          </a:p>
          <a:p>
            <a:r>
              <a:rPr lang="en-US" b="1" dirty="0"/>
              <a:t>Train, Test, Split the model</a:t>
            </a:r>
            <a:endParaRPr lang="en-US" dirty="0"/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Hypertuning</a:t>
            </a:r>
            <a:r>
              <a:rPr lang="en-US" dirty="0"/>
              <a:t> - </a:t>
            </a:r>
            <a:r>
              <a:rPr lang="en-US" dirty="0" err="1"/>
              <a:t>GridSearchCV</a:t>
            </a:r>
            <a:r>
              <a:rPr lang="en-US" dirty="0"/>
              <a:t>, </a:t>
            </a:r>
            <a:r>
              <a:rPr lang="en-US" dirty="0" err="1"/>
              <a:t>RandomizedSearchCV</a:t>
            </a:r>
            <a:endParaRPr lang="en-US" dirty="0"/>
          </a:p>
          <a:p>
            <a:r>
              <a:rPr lang="en-US" b="1" dirty="0"/>
              <a:t>Conclusion</a:t>
            </a:r>
            <a:endParaRPr lang="en-US" dirty="0"/>
          </a:p>
          <a:p>
            <a:pPr lvl="1"/>
            <a:r>
              <a:rPr lang="en-US" dirty="0"/>
              <a:t>Comparison of algorithms and its accuracy</a:t>
            </a:r>
          </a:p>
          <a:p>
            <a:pPr lvl="1"/>
            <a:r>
              <a:rPr lang="en-US" dirty="0"/>
              <a:t>Conclusion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70BB-B740-0C90-8CA5-3D3D575F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Premise/</a:t>
            </a:r>
            <a:br>
              <a:rPr lang="en-US" dirty="0"/>
            </a:br>
            <a:r>
              <a:rPr lang="en-US" dirty="0"/>
              <a:t>Problem Statement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F197745-1EDB-9375-8A83-6E40A8179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21358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8998D00-9443-F6C3-C8DC-D41403819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349976"/>
              </p:ext>
            </p:extLst>
          </p:nvPr>
        </p:nvGraphicFramePr>
        <p:xfrm>
          <a:off x="3759896" y="5032401"/>
          <a:ext cx="7832530" cy="692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255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8B5EC-499C-47CC-153A-8D7DFFB9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Data Source &amp;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67A9C-E954-5B7F-D224-65252601A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656" y="758953"/>
            <a:ext cx="3584862" cy="5330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32205-C828-4C70-75F6-1306FF333FFA}"/>
              </a:ext>
            </a:extLst>
          </p:cNvPr>
          <p:cNvSpPr txBox="1"/>
          <p:nvPr/>
        </p:nvSpPr>
        <p:spPr>
          <a:xfrm>
            <a:off x="6814159" y="3438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87BF9-63EE-FA6D-7F39-E3490F025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915914"/>
              </p:ext>
            </p:extLst>
          </p:nvPr>
        </p:nvGraphicFramePr>
        <p:xfrm>
          <a:off x="289248" y="2510395"/>
          <a:ext cx="6451109" cy="327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9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3FF1-91D7-B7EB-85B8-FE3A246F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D9ACEE-DE48-0153-B814-42E5AE80B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552525"/>
              </p:ext>
            </p:extLst>
          </p:nvPr>
        </p:nvGraphicFramePr>
        <p:xfrm>
          <a:off x="3742268" y="1625600"/>
          <a:ext cx="7865532" cy="542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764CFF-9775-6FF9-AF09-603152F021B9}"/>
              </a:ext>
            </a:extLst>
          </p:cNvPr>
          <p:cNvSpPr txBox="1">
            <a:spLocks/>
          </p:cNvSpPr>
          <p:nvPr/>
        </p:nvSpPr>
        <p:spPr>
          <a:xfrm>
            <a:off x="3689613" y="1625600"/>
            <a:ext cx="7315200" cy="2589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Analyzing the dataset by its features </a:t>
            </a:r>
          </a:p>
          <a:p>
            <a:r>
              <a:rPr lang="en-US" dirty="0"/>
              <a:t>Selecting best fitting and highly relevant features</a:t>
            </a:r>
          </a:p>
          <a:p>
            <a:r>
              <a:rPr lang="en-US" dirty="0"/>
              <a:t>Oversampling the dataset </a:t>
            </a:r>
          </a:p>
          <a:p>
            <a:r>
              <a:rPr lang="en-US" dirty="0"/>
              <a:t>Training &amp; Prediction</a:t>
            </a:r>
          </a:p>
        </p:txBody>
      </p:sp>
    </p:spTree>
    <p:extLst>
      <p:ext uri="{BB962C8B-B14F-4D97-AF65-F5344CB8AC3E}">
        <p14:creationId xmlns:p14="http://schemas.microsoft.com/office/powerpoint/2010/main" val="34654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7" descr="Sample being pipetted into a petri dish">
            <a:extLst>
              <a:ext uri="{FF2B5EF4-FFF2-40B4-BE49-F238E27FC236}">
                <a16:creationId xmlns:a16="http://schemas.microsoft.com/office/drawing/2014/main" id="{A81B5B6D-CB01-27F6-02A8-0491FD0F7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4924" r="378" b="1009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BBBC1-9208-A5B2-4FE7-EBD7D927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Pre-processing &amp; Data Exploration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615B4-10D1-5AA0-75D1-3F852EC0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255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F8B99-2F67-BECC-5480-C0FD7DC8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Null Values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E0AC-959F-23B5-976D-AD8C9BB8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Dropping columns where null values &gt; 50%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5EDE2-15CF-5DEE-01C1-947A7FD9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765350"/>
            <a:ext cx="4900572" cy="56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B349-8675-50F4-F328-BFD39A6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Imputing Null Values with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57F1-27A6-90D8-1157-C05E37C1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5122333" cy="1769025"/>
          </a:xfrm>
        </p:spPr>
        <p:txBody>
          <a:bodyPr>
            <a:normAutofit/>
          </a:bodyPr>
          <a:lstStyle/>
          <a:p>
            <a:r>
              <a:rPr lang="en-US" dirty="0"/>
              <a:t>Imputed null values in key columns with average values.</a:t>
            </a:r>
          </a:p>
          <a:p>
            <a:r>
              <a:rPr lang="en-US" dirty="0"/>
              <a:t>Resulted in zero null values in the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0AAC3-21C6-5E88-78D8-582B56C1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642" y="1583829"/>
            <a:ext cx="2838651" cy="438522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44CAD-2F08-0FED-2963-E4B8CCF46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7" y="2428175"/>
            <a:ext cx="5022946" cy="270403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966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{1A2C41CB-43F6-994F-B2E6-8198A3E5B83F}tf10001124</Template>
  <TotalTime>19858</TotalTime>
  <Words>751</Words>
  <Application>Microsoft Office PowerPoint</Application>
  <PresentationFormat>Widescreen</PresentationFormat>
  <Paragraphs>164</Paragraphs>
  <Slides>31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Corbel</vt:lpstr>
      <vt:lpstr>Wingdings 2</vt:lpstr>
      <vt:lpstr>Frame</vt:lpstr>
      <vt:lpstr>Loan Defaulter Prediction System</vt:lpstr>
      <vt:lpstr>Agenda</vt:lpstr>
      <vt:lpstr>Get – Set – Go  - Increasing automobile prices - Car loans account for 9% of all consumer debt.    </vt:lpstr>
      <vt:lpstr>Premise/ Problem Statement</vt:lpstr>
      <vt:lpstr>Data Source &amp; Description</vt:lpstr>
      <vt:lpstr>Scope of Analysis</vt:lpstr>
      <vt:lpstr>Pre-processing &amp; Data Exploration </vt:lpstr>
      <vt:lpstr>Null Values Treatment</vt:lpstr>
      <vt:lpstr>Imputing Null Values with Mean</vt:lpstr>
      <vt:lpstr>Data Distribution in Income Type</vt:lpstr>
      <vt:lpstr>Data Distribution Using Histogram</vt:lpstr>
      <vt:lpstr>Client Marital Status &amp;  Child Count</vt:lpstr>
      <vt:lpstr>Client Family Members  &amp;  House Owned</vt:lpstr>
      <vt:lpstr>Car Owned  &amp;  Bike Owned</vt:lpstr>
      <vt:lpstr>Client Income Type &amp; Gender</vt:lpstr>
      <vt:lpstr>Client Education &amp; Occupation</vt:lpstr>
      <vt:lpstr>Age Days</vt:lpstr>
      <vt:lpstr>Cleaned Data</vt:lpstr>
      <vt:lpstr>Analysis, Training, Prediction</vt:lpstr>
      <vt:lpstr>Encoding Data</vt:lpstr>
      <vt:lpstr>Loan Defaulters (in Zeroes and Ones)</vt:lpstr>
      <vt:lpstr>The Balancing Act</vt:lpstr>
      <vt:lpstr>Train-Test Split</vt:lpstr>
      <vt:lpstr>Confusion Matrix - Comparison</vt:lpstr>
      <vt:lpstr>Hypertuning using GridSearchCV</vt:lpstr>
      <vt:lpstr>Hypertuning using RandomizedSearchCV</vt:lpstr>
      <vt:lpstr>Findings &amp; Conclusion</vt:lpstr>
      <vt:lpstr>Findings &amp; Conclusion</vt:lpstr>
      <vt:lpstr>References</vt:lpstr>
      <vt:lpstr>Thank You</vt:lpstr>
      <vt:lpstr>Report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Engineering with Python</dc:title>
  <dc:creator>Priya Mathanagopal</dc:creator>
  <cp:lastModifiedBy>Vidyalatha Natarajan, Raj Sudharshan</cp:lastModifiedBy>
  <cp:revision>44</cp:revision>
  <dcterms:created xsi:type="dcterms:W3CDTF">2022-04-22T19:09:28Z</dcterms:created>
  <dcterms:modified xsi:type="dcterms:W3CDTF">2022-07-09T02:38:54Z</dcterms:modified>
</cp:coreProperties>
</file>