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4"/>
  </p:notesMasterIdLst>
  <p:sldIdLst>
    <p:sldId id="285" r:id="rId4"/>
    <p:sldId id="287" r:id="rId5"/>
    <p:sldId id="257" r:id="rId6"/>
    <p:sldId id="259" r:id="rId7"/>
    <p:sldId id="294" r:id="rId8"/>
    <p:sldId id="296" r:id="rId9"/>
    <p:sldId id="297" r:id="rId10"/>
    <p:sldId id="270" r:id="rId11"/>
    <p:sldId id="273" r:id="rId12"/>
    <p:sldId id="269" r:id="rId13"/>
    <p:sldId id="292" r:id="rId15"/>
    <p:sldId id="300" r:id="rId16"/>
    <p:sldId id="299" r:id="rId17"/>
    <p:sldId id="301" r:id="rId18"/>
    <p:sldId id="302" r:id="rId19"/>
    <p:sldId id="288" r:id="rId20"/>
    <p:sldId id="289" r:id="rId21"/>
    <p:sldId id="298" r:id="rId22"/>
  </p:sldIdLst>
  <p:sldSz cx="12192000" cy="6858000"/>
  <p:notesSz cx="6858000" cy="9144000"/>
  <p:custShowLst>
    <p:custShow name="Custom show 1" id="0">
      <p:sldLst/>
    </p:custShow>
    <p:custShow name="Custom show 2" id="1">
      <p:sldLst>
        <p:sld r:id="rId4"/>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Uses of AI </a:t>
            </a:r>
          </a:p>
        </c:rich>
      </c:tx>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867915368596494"/>
          <c:y val="0.13651607404841"/>
          <c:w val="0.989758264929588"/>
          <c:h val="0.82850213650537"/>
        </c:manualLayout>
      </c:layout>
      <c:pie3DChart>
        <c:varyColors val="1"/>
        <c:ser>
          <c:idx val="0"/>
          <c:order val="0"/>
          <c:tx>
            <c:strRef>
              <c:f>Sheet1!$B$1</c:f>
              <c:strCache>
                <c:ptCount val="1"/>
                <c:pt idx="0">
                  <c:v>Sales</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Lbl>
              <c:idx val="0"/>
              <c:layout>
                <c:manualLayout>
                  <c:x val="0.133131933954893"/>
                  <c:y val="-0.0621296296296296"/>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1"/>
              <c:layout>
                <c:manualLayout>
                  <c:x val="0.1846450335955"/>
                  <c:y val="-0.0275925925925926"/>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2"/>
              <c:layout>
                <c:manualLayout>
                  <c:x val="-0.0340121881347987"/>
                  <c:y val="0.057037037037037"/>
                </c:manualLayout>
              </c:layout>
              <c:tx>
                <c:rich>
                  <a:bodyPr rot="0" spcFirstLastPara="0" vertOverflow="ellipsis" vert="horz" wrap="square" lIns="38100" tIns="19050" rIns="38100" bIns="19050" anchor="ctr" anchorCtr="1"/>
                  <a:lstStyle/>
                  <a:p>
                    <a:pPr defTabSz="914400">
                      <a:defRPr lang="en-US" sz="1000" b="0" i="0" u="none" strike="noStrike" kern="1200" baseline="0">
                        <a:solidFill>
                          <a:schemeClr val="tx1">
                            <a:lumMod val="75000"/>
                            <a:lumOff val="25000"/>
                          </a:schemeClr>
                        </a:solidFill>
                        <a:latin typeface="+mn-lt"/>
                        <a:ea typeface="+mn-ea"/>
                        <a:cs typeface="+mn-cs"/>
                      </a:defRPr>
                    </a:pPr>
                    <a:r>
                      <a:t>3rd Qtr15%</a:t>
                    </a:r>
                  </a:p>
                </c:rich>
              </c:tx>
              <c:dLblPos val="bestFit"/>
              <c:showLegendKey val="0"/>
              <c:showVal val="1"/>
              <c:showCatName val="1"/>
              <c:showSerName val="0"/>
              <c:showPercent val="1"/>
              <c:showBubbleSize val="0"/>
              <c:extLst>
                <c:ext xmlns:c15="http://schemas.microsoft.com/office/drawing/2012/chart" uri="{CE6537A1-D6FC-4f65-9D91-7224C49458BB}">
                  <c15:layout/>
                </c:ext>
              </c:extLst>
            </c:dLbl>
            <c:dLbl>
              <c:idx val="3"/>
              <c:layout>
                <c:manualLayout>
                  <c:x val="-0.16719620813584"/>
                  <c:y val="0.1175"/>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4"/>
              <c:layout>
                <c:manualLayout>
                  <c:x val="-0.15302880358352"/>
                  <c:y val="-0.0132407407407407"/>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5"/>
              <c:layout>
                <c:manualLayout>
                  <c:x val="-0.100057294650763"/>
                  <c:y val="-0.0225"/>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6"/>
              <c:layout>
                <c:manualLayout>
                  <c:x val="-0.212875670607844"/>
                  <c:y val="-0.0256481481481482"/>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7"/>
              <c:layout>
                <c:manualLayout>
                  <c:x val="-0.259180165633626"/>
                  <c:y val="-0.0802777777777779"/>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8"/>
              <c:layout>
                <c:manualLayout>
                  <c:x val="0.0340642741809469"/>
                  <c:y val="-0.188333333333333"/>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dLbl>
              <c:idx val="9"/>
              <c:layout>
                <c:manualLayout>
                  <c:x val="0.123443929371321"/>
                  <c:y val="-0.0690740740740741"/>
                </c:manualLayout>
              </c:layout>
              <c:dLblPos val="bestFit"/>
              <c:showLegendKey val="0"/>
              <c:showVal val="1"/>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Sheet1!$A$2:$A$12</c15:sqref>
                  </c15:fullRef>
                </c:ext>
              </c:extLst>
              <c:f>(Sheet1!$A$2:$A$4,Sheet1!$A$6:$A$12)</c:f>
              <c:strCache>
                <c:ptCount val="10"/>
                <c:pt idx="0">
                  <c:v>IT &amp; Software</c:v>
                </c:pt>
                <c:pt idx="1">
                  <c:v>Healthcare</c:v>
                </c:pt>
                <c:pt idx="2">
                  <c:v>Finance and Banking</c:v>
                </c:pt>
                <c:pt idx="3">
                  <c:v>Transportation</c:v>
                </c:pt>
                <c:pt idx="4">
                  <c:v>Education</c:v>
                </c:pt>
                <c:pt idx="5">
                  <c:v>Manufacturing &amp; Robotics</c:v>
                </c:pt>
                <c:pt idx="6">
                  <c:v>Entertainment</c:v>
                </c:pt>
                <c:pt idx="7">
                  <c:v>Agriculture</c:v>
                </c:pt>
                <c:pt idx="8">
                  <c:v>Military and Defense</c:v>
                </c:pt>
                <c:pt idx="9">
                  <c:v>Other</c:v>
                </c:pt>
              </c:strCache>
            </c:strRef>
          </c:cat>
          <c:val>
            <c:numRef>
              <c:extLst>
                <c:ext xmlns:c15="http://schemas.microsoft.com/office/drawing/2012/chart" uri="{02D57815-91ED-43cb-92C2-25804820EDAC}">
                  <c15:fullRef>
                    <c15:sqref>Sheet1!$B$2:$B$12</c15:sqref>
                  </c15:fullRef>
                </c:ext>
              </c:extLst>
              <c:f>(Sheet1!$B$2:$B$4,Sheet1!$B$6:$B$12)</c:f>
              <c:numCache>
                <c:formatCode>General</c:formatCode>
                <c:ptCount val="10"/>
                <c:pt idx="0">
                  <c:v>30</c:v>
                </c:pt>
                <c:pt idx="1">
                  <c:v>15</c:v>
                </c:pt>
                <c:pt idx="2">
                  <c:v>10</c:v>
                </c:pt>
                <c:pt idx="3">
                  <c:v>8</c:v>
                </c:pt>
                <c:pt idx="4">
                  <c:v>7</c:v>
                </c:pt>
                <c:pt idx="5">
                  <c:v>7</c:v>
                </c:pt>
                <c:pt idx="6">
                  <c:v>5</c:v>
                </c:pt>
                <c:pt idx="7">
                  <c:v>3</c:v>
                </c:pt>
                <c:pt idx="8">
                  <c:v>3</c:v>
                </c:pt>
                <c:pt idx="9">
                  <c:v>2</c:v>
                </c:pt>
              </c:numCache>
            </c:numRef>
          </c:val>
        </c:ser>
        <c:dLbls>
          <c:showLegendKey val="0"/>
          <c:showVal val="1"/>
          <c:showCatName val="1"/>
          <c:showSerName val="0"/>
          <c:showPercent val="1"/>
          <c:showBubbleSize val="0"/>
        </c:dLbls>
      </c:pie3DChart>
      <c:spPr>
        <a:noFill/>
        <a:ln>
          <a:noFill/>
        </a:ln>
        <a:effectLst/>
      </c:spPr>
    </c:plotArea>
    <c:legend>
      <c:legendPos val="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68947da6-027b-48e4-a5cc-deddabef7b81}"/>
      </c:ext>
    </c:extLst>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Usage of Artificial intelligence in technology</a:t>
            </a:r>
          </a:p>
        </c:rich>
      </c:tx>
      <c:layout>
        <c:manualLayout>
          <c:xMode val="edge"/>
          <c:yMode val="edge"/>
          <c:x val="0.314758021496835"/>
          <c:y val="0.0513319382162432"/>
        </c:manualLayout>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280222928277514"/>
          <c:y val="0.182044444444444"/>
          <c:w val="0.938694723683525"/>
          <c:h val="0.764977777777778"/>
        </c:manualLayout>
      </c:layout>
      <c:pie3DChart>
        <c:varyColors val="1"/>
        <c:ser>
          <c:idx val="0"/>
          <c:order val="0"/>
          <c:tx>
            <c:strRef>
              <c:f>Sheet1!$B$1</c:f>
              <c:strCache>
                <c:ptCount val="1"/>
                <c:pt idx="0">
                  <c:v>Sales</c:v>
                </c:pt>
              </c:strCache>
            </c:strRef>
          </c:tx>
          <c:spPr>
            <a:scene3d>
              <a:camera prst="orthographicFront"/>
              <a:lightRig rig="threePt" dir="t"/>
            </a:scene3d>
            <a:sp3d contourW="9525"/>
          </c:spPr>
          <c:explosion val="0"/>
          <c:dPt>
            <c:idx val="0"/>
            <c:bubble3D val="0"/>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rgbClr val="000000">
                    <a:lumMod val="50000"/>
                    <a:alpha val="30000"/>
                  </a:srgbClr>
                </a:outerShdw>
              </a:effectLst>
            </c:spPr>
          </c:dPt>
          <c:dPt>
            <c:idx val="1"/>
            <c:bubble3D val="0"/>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rgbClr val="000000">
                    <a:lumMod val="50000"/>
                    <a:alpha val="30000"/>
                  </a:srgbClr>
                </a:outerShdw>
              </a:effectLst>
            </c:spPr>
          </c:dPt>
          <c:dPt>
            <c:idx val="2"/>
            <c:bubble3D val="0"/>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rgbClr val="000000">
                    <a:lumMod val="50000"/>
                    <a:alpha val="30000"/>
                  </a:srgbClr>
                </a:outerShdw>
              </a:effectLst>
            </c:spPr>
          </c:dPt>
          <c:dPt>
            <c:idx val="3"/>
            <c:bubble3D val="0"/>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rgbClr val="000000">
                    <a:lumMod val="50000"/>
                    <a:alpha val="30000"/>
                  </a:srgbClr>
                </a:outerShdw>
              </a:effectLst>
            </c:spPr>
          </c:dPt>
          <c:dPt>
            <c:idx val="4"/>
            <c:bubble3D val="0"/>
            <c:spPr>
              <a:gradFill>
                <a:gsLst>
                  <a:gs pos="0">
                    <a:schemeClr val="accent5">
                      <a:lumMod val="40000"/>
                      <a:lumOff val="60000"/>
                    </a:schemeClr>
                  </a:gs>
                  <a:gs pos="90000">
                    <a:schemeClr val="accent5"/>
                  </a:gs>
                </a:gsLst>
                <a:lin ang="5400000" scaled="0"/>
              </a:gradFill>
              <a:ln>
                <a:gradFill>
                  <a:gsLst>
                    <a:gs pos="0">
                      <a:schemeClr val="accent5"/>
                    </a:gs>
                    <a:gs pos="100000">
                      <a:schemeClr val="accent5">
                        <a:lumMod val="75000"/>
                      </a:schemeClr>
                    </a:gs>
                  </a:gsLst>
                  <a:lin ang="5400000" scaled="1"/>
                </a:gradFill>
              </a:ln>
              <a:effectLst>
                <a:outerShdw blurRad="76200" dist="25400" dir="2700000" algn="tl" rotWithShape="0">
                  <a:srgbClr val="000000">
                    <a:lumMod val="50000"/>
                    <a:alpha val="30000"/>
                  </a:srgbClr>
                </a:outerShdw>
              </a:effectLst>
            </c:spPr>
          </c:dPt>
          <c:dPt>
            <c:idx val="5"/>
            <c:bubble3D val="0"/>
            <c:spPr>
              <a:gradFill>
                <a:gsLst>
                  <a:gs pos="0">
                    <a:schemeClr val="accent6">
                      <a:lumMod val="40000"/>
                      <a:lumOff val="60000"/>
                    </a:schemeClr>
                  </a:gs>
                  <a:gs pos="90000">
                    <a:schemeClr val="accent6"/>
                  </a:gs>
                </a:gsLst>
                <a:lin ang="5400000" scaled="0"/>
              </a:gradFill>
              <a:ln>
                <a:gradFill>
                  <a:gsLst>
                    <a:gs pos="0">
                      <a:schemeClr val="accent6"/>
                    </a:gs>
                    <a:gs pos="100000">
                      <a:schemeClr val="accent6">
                        <a:lumMod val="75000"/>
                      </a:schemeClr>
                    </a:gs>
                  </a:gsLst>
                  <a:lin ang="5400000" scaled="1"/>
                </a:gradFill>
              </a:ln>
              <a:effectLst>
                <a:outerShdw blurRad="76200" dist="25400" dir="2700000" algn="tl" rotWithShape="0">
                  <a:srgbClr val="000000">
                    <a:lumMod val="50000"/>
                    <a:alpha val="30000"/>
                  </a:srgbClr>
                </a:outerShdw>
              </a:effectLst>
            </c:spPr>
          </c:dPt>
          <c:dPt>
            <c:idx val="6"/>
            <c:bubble3D val="0"/>
            <c:spPr>
              <a:gradFill>
                <a:gsLst>
                  <a:gs pos="0">
                    <a:schemeClr val="accent1">
                      <a:lumMod val="60000"/>
                      <a:lumMod val="40000"/>
                      <a:lumOff val="60000"/>
                    </a:schemeClr>
                  </a:gs>
                  <a:gs pos="90000">
                    <a:schemeClr val="accent1">
                      <a:lumMod val="60000"/>
                    </a:schemeClr>
                  </a:gs>
                </a:gsLst>
                <a:lin ang="5400000" scaled="0"/>
              </a:gradFill>
              <a:ln>
                <a:gradFill>
                  <a:gsLst>
                    <a:gs pos="0">
                      <a:schemeClr val="accent1">
                        <a:lumMod val="60000"/>
                      </a:schemeClr>
                    </a:gs>
                    <a:gs pos="100000">
                      <a:schemeClr val="accent1">
                        <a:lumMod val="60000"/>
                        <a:lumMod val="75000"/>
                      </a:schemeClr>
                    </a:gs>
                  </a:gsLst>
                  <a:lin ang="5400000" scaled="1"/>
                </a:gradFill>
              </a:ln>
              <a:effectLst>
                <a:outerShdw blurRad="76200" dist="25400" dir="2700000" algn="tl" rotWithShape="0">
                  <a:srgbClr val="000000">
                    <a:lumMod val="50000"/>
                    <a:alpha val="30000"/>
                  </a:srgbClr>
                </a:outerShdw>
              </a:effectLst>
            </c:spPr>
          </c:dPt>
          <c:dLbls>
            <c:dLbl>
              <c:idx val="0"/>
              <c:layout>
                <c:manualLayout>
                  <c:x val="0.121152143340799"/>
                  <c:y val="0.098240740740740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184749205687797"/>
                  <c:y val="0.0234185185185186"/>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186155528933799"/>
                  <c:y val="-0.11250740740740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155216417521746"/>
                  <c:y val="0.0077148148148148"/>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4"/>
              <c:layout>
                <c:manualLayout>
                  <c:x val="-0.206677431116204"/>
                  <c:y val="-0.0547666666666667"/>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5"/>
              <c:layout>
                <c:manualLayout>
                  <c:x val="-0.290744309599458"/>
                  <c:y val="-0.103233333333333"/>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dLbl>
              <c:idx val="6"/>
              <c:layout>
                <c:manualLayout>
                  <c:x val="0.135527892077712"/>
                  <c:y val="-0.0539222222222222"/>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ML/DL</c:v>
                </c:pt>
                <c:pt idx="1">
                  <c:v>Data Sc</c:v>
                </c:pt>
                <c:pt idx="2">
                  <c:v>Programming</c:v>
                </c:pt>
                <c:pt idx="3">
                  <c:v>Algorithm</c:v>
                </c:pt>
                <c:pt idx="4">
                  <c:v>Automation</c:v>
                </c:pt>
                <c:pt idx="5">
                  <c:v>Robotics</c:v>
                </c:pt>
                <c:pt idx="6">
                  <c:v>Space</c:v>
                </c:pt>
              </c:strCache>
            </c:strRef>
          </c:cat>
          <c:val>
            <c:numRef>
              <c:f>Sheet1!$B$2:$B$8</c:f>
              <c:numCache>
                <c:formatCode>General</c:formatCode>
                <c:ptCount val="7"/>
                <c:pt idx="0">
                  <c:v>35</c:v>
                </c:pt>
                <c:pt idx="1">
                  <c:v>20</c:v>
                </c:pt>
                <c:pt idx="2">
                  <c:v>15</c:v>
                </c:pt>
                <c:pt idx="3">
                  <c:v>10</c:v>
                </c:pt>
                <c:pt idx="4">
                  <c:v>8</c:v>
                </c:pt>
                <c:pt idx="5">
                  <c:v>5</c:v>
                </c:pt>
                <c:pt idx="6">
                  <c:v>5</c:v>
                </c:pt>
              </c:numCache>
            </c:numRef>
          </c:val>
        </c:ser>
        <c:dLbls>
          <c:showLegendKey val="0"/>
          <c:showVal val="0"/>
          <c:showCatName val="0"/>
          <c:showSerName val="0"/>
          <c:showPercent val="1"/>
          <c:showBubbleSize val="0"/>
        </c:dLbls>
      </c:pie3DChart>
      <c:spPr>
        <a:noFill/>
        <a:ln>
          <a:noFill/>
        </a:ln>
        <a:effectLst/>
      </c:spPr>
    </c:plotArea>
    <c:legend>
      <c:legendPos val="t"/>
      <c:layout>
        <c:manualLayout>
          <c:xMode val="edge"/>
          <c:yMode val="edge"/>
          <c:x val="0.180452106880567"/>
          <c:y val="0.0922222222222222"/>
          <c:w val="0.594792579026993"/>
          <c:h val="0.0549688991754665"/>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a7da1f7-217f-46d2-837e-ed282fca566a}"/>
      </c:ext>
    </c:extLst>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styleClr val="auto"/>
    </cs:effectRef>
    <cs:fontRef idx="minor">
      <a:schemeClr val="tx1"/>
    </cs:fontRef>
    <cs:spPr>
      <a:ln w="19050">
        <a:solidFill>
          <a:schemeClr val="lt1"/>
        </a:solidFill>
      </a:ln>
    </cs:spPr>
  </cs:dataPoint>
  <cs:dataPoint3D>
    <cs:lnRef idx="0">
      <cs:styleClr val="auto"/>
    </cs:lnRef>
    <cs:fillRef idx="0">
      <cs:styleClr val="auto"/>
    </cs:fillRef>
    <cs:effectRef idx="0"/>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GB" alt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GB" alt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GB" alt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GB" alt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GB" alt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GB" alt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GB" alt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GB" alt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GB" alt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GB" alt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GB" alt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GB" alt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GB" alt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GB" alt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GB" alt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GB" alt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GB" alt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GB" alt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GB" alt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GB" alt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audio" Target="../media/audio1.wav"/><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audio" Target="../media/audio7.wav"/><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3.jpeg"/><Relationship Id="rId11" Type="http://schemas.openxmlformats.org/officeDocument/2006/relationships/notesSlide" Target="../notesSlides/notesSlide1.xml"/><Relationship Id="rId10" Type="http://schemas.openxmlformats.org/officeDocument/2006/relationships/slideLayout" Target="../slideLayouts/slideLayout20.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audio" Target="../media/audio3.wav"/><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1.xml"/><Relationship Id="rId1"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audio" Target="../media/audio8.wav"/><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audio" Target="../media/audio9.wav"/><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audio" Target="../media/audio2.wav"/><Relationship Id="rId2" Type="http://schemas.openxmlformats.org/officeDocument/2006/relationships/tags" Target="../tags/tag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audio" Target="../media/audio3.wav"/><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audio" Target="../media/audio4.wav"/><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audio" Target="../media/audio4.wav"/><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audio" Target="../media/audio4.wav"/><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audio" Target="../media/audio4.wav"/><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2.jpeg"/><Relationship Id="rId23" Type="http://schemas.openxmlformats.org/officeDocument/2006/relationships/slideLayout" Target="../slideLayouts/slideLayout20.xml"/><Relationship Id="rId22" Type="http://schemas.openxmlformats.org/officeDocument/2006/relationships/audio" Target="../media/audio5.wav"/><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9.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audio" Target="../media/audio6.wav"/><Relationship Id="rId2" Type="http://schemas.openxmlformats.org/officeDocument/2006/relationships/tags" Target="../tags/tag38.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Text Box 5"/>
          <p:cNvSpPr txBox="1"/>
          <p:nvPr/>
        </p:nvSpPr>
        <p:spPr>
          <a:xfrm>
            <a:off x="3898900" y="2444750"/>
            <a:ext cx="4064000" cy="2003425"/>
          </a:xfrm>
          <a:prstGeom prst="rect">
            <a:avLst/>
          </a:prstGeom>
          <a:noFill/>
        </p:spPr>
        <p:txBody>
          <a:bodyPr wrap="square" rtlCol="0">
            <a:noAutofit/>
          </a:bodyPr>
          <a:p>
            <a:r>
              <a:rPr lang="en-US"/>
              <a:t>WEWEWLCOME</a:t>
            </a:r>
            <a:endParaRPr lang="en-US"/>
          </a:p>
        </p:txBody>
      </p:sp>
      <p:grpSp>
        <p:nvGrpSpPr>
          <p:cNvPr id="8" name="Group 7"/>
          <p:cNvGrpSpPr/>
          <p:nvPr/>
        </p:nvGrpSpPr>
        <p:grpSpPr>
          <a:xfrm rot="0">
            <a:off x="180175" y="-89080"/>
            <a:ext cx="12245563" cy="6946900"/>
            <a:chOff x="4099" y="-218"/>
            <a:chExt cx="19431" cy="10855"/>
          </a:xfrm>
        </p:grpSpPr>
        <p:sp>
          <p:nvSpPr>
            <p:cNvPr id="5" name="Rectangles 4"/>
            <p:cNvSpPr/>
            <p:nvPr/>
          </p:nvSpPr>
          <p:spPr>
            <a:xfrm>
              <a:off x="4099" y="-218"/>
              <a:ext cx="19431" cy="10855"/>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endPar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8288" y="3741"/>
              <a:ext cx="10819" cy="2237"/>
            </a:xfrm>
            <a:prstGeom prst="rect">
              <a:avLst/>
            </a:prstGeom>
            <a:noFill/>
            <a:effectLst>
              <a:outerShdw blurRad="660400" dist="762000" dir="17760000" sx="82000" sy="82000" algn="ctr" rotWithShape="0">
                <a:srgbClr val="000000">
                  <a:alpha val="0"/>
                </a:srgbClr>
              </a:outerShdw>
            </a:effectLst>
          </p:spPr>
          <p:txBody>
            <a:bodyPr wrap="square" rtlCol="0">
              <a:noAutofit/>
            </a:bodyPr>
            <a:p>
              <a:r>
                <a:rPr lang="en-US" sz="9600" b="1">
                  <a:solidFill>
                    <a:schemeClr val="bg2">
                      <a:lumMod val="75000"/>
                    </a:schemeClr>
                  </a:solidFill>
                  <a:effectLst>
                    <a:outerShdw blurRad="38100" dist="38100" dir="2700000" algn="tl">
                      <a:srgbClr val="000000">
                        <a:alpha val="43137"/>
                      </a:srgbClr>
                    </a:outerShdw>
                  </a:effectLst>
                </a:rPr>
                <a:t>WELCOME</a:t>
              </a:r>
              <a:endParaRPr lang="en-US" sz="9600" b="1">
                <a:solidFill>
                  <a:schemeClr val="bg2">
                    <a:lumMod val="75000"/>
                  </a:schemeClr>
                </a:solidFill>
                <a:effectLst>
                  <a:outerShdw blurRad="38100" dist="38100" dir="2700000" algn="tl">
                    <a:srgbClr val="000000">
                      <a:alpha val="43137"/>
                    </a:srgbClr>
                  </a:outerShdw>
                </a:effectLst>
              </a:endParaRPr>
            </a:p>
          </p:txBody>
        </p:sp>
      </p:grpSp>
      <p:pic>
        <p:nvPicPr>
          <p:cNvPr id="2" name="Picture 1" descr="AI"/>
          <p:cNvPicPr>
            <a:picLocks noChangeAspect="1"/>
          </p:cNvPicPr>
          <p:nvPr/>
        </p:nvPicPr>
        <p:blipFill>
          <a:blip r:embed="rId1"/>
          <a:stretch>
            <a:fillRect/>
          </a:stretch>
        </p:blipFill>
        <p:spPr>
          <a:xfrm>
            <a:off x="10191115" y="5661660"/>
            <a:ext cx="2115820" cy="119634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3" name="explode.wav"/>
          </p:stSnd>
        </p:sndAc>
      </p:transition>
    </mc:Choice>
    <mc:Fallback>
      <p:transition spd="slow" advTm="10000">
        <p:fade/>
        <p:sndAc>
          <p:stSnd>
            <p:snd r:embed="rId3"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nodeType="clickEffect">
                                  <p:stCondLst>
                                    <p:cond delay="0"/>
                                  </p:stCondLst>
                                  <p:childTnLst>
                                    <p:anim calcmode="lin" valueType="num">
                                      <p:cBhvr additive="base">
                                        <p:cTn id="6" dur="5000"/>
                                        <p:tgtEl>
                                          <p:spTgt spid="8"/>
                                        </p:tgtEl>
                                        <p:attrNameLst>
                                          <p:attrName>ppt_x</p:attrName>
                                        </p:attrNameLst>
                                      </p:cBhvr>
                                      <p:tavLst>
                                        <p:tav tm="0">
                                          <p:val>
                                            <p:strVal val="ppt_x"/>
                                          </p:val>
                                        </p:tav>
                                        <p:tav tm="100000">
                                          <p:val>
                                            <p:strVal val="ppt_x"/>
                                          </p:val>
                                        </p:tav>
                                      </p:tavLst>
                                    </p:anim>
                                    <p:anim calcmode="lin" valueType="num">
                                      <p:cBhvr additive="base">
                                        <p:cTn id="7" dur="5000"/>
                                        <p:tgtEl>
                                          <p:spTgt spid="8"/>
                                        </p:tgtEl>
                                        <p:attrNameLst>
                                          <p:attrName>ppt_y</p:attrName>
                                        </p:attrNameLst>
                                      </p:cBhvr>
                                      <p:tavLst>
                                        <p:tav tm="0">
                                          <p:val>
                                            <p:strVal val="ppt_y"/>
                                          </p:val>
                                        </p:tav>
                                        <p:tav tm="100000">
                                          <p:val>
                                            <p:strVal val="1+ppt_h/2"/>
                                          </p:val>
                                        </p:tav>
                                      </p:tavLst>
                                    </p:anim>
                                    <p:set>
                                      <p:cBhvr>
                                        <p:cTn id="8" dur="1" fill="hold">
                                          <p:stCondLst>
                                            <p:cond delay="49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custDataLst>
              <p:tags r:id="rId1"/>
            </p:custDataLst>
          </p:nvPr>
        </p:nvPicPr>
        <p:blipFill>
          <a:blip r:embed="rId2"/>
          <a:srcRect l="31097" r="16743" b="14688"/>
          <a:stretch>
            <a:fillRect/>
          </a:stretch>
        </p:blipFill>
        <p:spPr>
          <a:xfrm>
            <a:off x="1128395" y="73660"/>
            <a:ext cx="5502275" cy="6626860"/>
          </a:xfrm>
          <a:custGeom>
            <a:avLst/>
            <a:gdLst>
              <a:gd name="connsiteX0" fmla="*/ 264624 w 6297995"/>
              <a:gd name="connsiteY0" fmla="*/ 3 h 6870700"/>
              <a:gd name="connsiteX1" fmla="*/ 2180145 w 6297995"/>
              <a:gd name="connsiteY1" fmla="*/ 3 h 6870700"/>
              <a:gd name="connsiteX2" fmla="*/ 0 w 6297995"/>
              <a:gd name="connsiteY2" fmla="*/ 5989901 h 6870700"/>
              <a:gd name="connsiteX3" fmla="*/ 0 w 6297995"/>
              <a:gd name="connsiteY3" fmla="*/ 727052 h 6870700"/>
              <a:gd name="connsiteX4" fmla="*/ 4382475 w 6297995"/>
              <a:gd name="connsiteY4" fmla="*/ 0 h 6870700"/>
              <a:gd name="connsiteX5" fmla="*/ 6297995 w 6297995"/>
              <a:gd name="connsiteY5" fmla="*/ 0 h 6870700"/>
              <a:gd name="connsiteX6" fmla="*/ 3797265 w 6297995"/>
              <a:gd name="connsiteY6" fmla="*/ 6870700 h 6870700"/>
              <a:gd name="connsiteX7" fmla="*/ 1881745 w 6297995"/>
              <a:gd name="connsiteY7" fmla="*/ 6870700 h 6870700"/>
              <a:gd name="connsiteX8" fmla="*/ 2321128 w 6297995"/>
              <a:gd name="connsiteY8" fmla="*/ 0 h 6870700"/>
              <a:gd name="connsiteX9" fmla="*/ 4236648 w 6297995"/>
              <a:gd name="connsiteY9" fmla="*/ 0 h 6870700"/>
              <a:gd name="connsiteX10" fmla="*/ 1735917 w 6297995"/>
              <a:gd name="connsiteY10" fmla="*/ 6870700 h 6870700"/>
              <a:gd name="connsiteX11" fmla="*/ 0 w 6297995"/>
              <a:gd name="connsiteY11" fmla="*/ 6870700 h 6870700"/>
              <a:gd name="connsiteX12" fmla="*/ 0 w 6297995"/>
              <a:gd name="connsiteY12" fmla="*/ 637725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97995" h="6870700">
                <a:moveTo>
                  <a:pt x="264624" y="3"/>
                </a:moveTo>
                <a:lnTo>
                  <a:pt x="2180145" y="3"/>
                </a:lnTo>
                <a:lnTo>
                  <a:pt x="0" y="5989901"/>
                </a:lnTo>
                <a:lnTo>
                  <a:pt x="0" y="727052"/>
                </a:lnTo>
                <a:close/>
                <a:moveTo>
                  <a:pt x="4382475" y="0"/>
                </a:moveTo>
                <a:lnTo>
                  <a:pt x="6297995" y="0"/>
                </a:lnTo>
                <a:lnTo>
                  <a:pt x="3797265" y="6870700"/>
                </a:lnTo>
                <a:lnTo>
                  <a:pt x="1881745" y="6870700"/>
                </a:lnTo>
                <a:close/>
                <a:moveTo>
                  <a:pt x="2321128" y="0"/>
                </a:moveTo>
                <a:lnTo>
                  <a:pt x="4236648" y="0"/>
                </a:lnTo>
                <a:lnTo>
                  <a:pt x="1735917" y="6870700"/>
                </a:lnTo>
                <a:lnTo>
                  <a:pt x="0" y="6870700"/>
                </a:lnTo>
                <a:lnTo>
                  <a:pt x="0" y="6377250"/>
                </a:lnTo>
                <a:close/>
              </a:path>
            </a:pathLst>
          </a:custGeom>
          <a:ln w="9525" cap="flat" cmpd="sng" algn="ctr">
            <a:solidFill>
              <a:schemeClr val="dk1">
                <a:lumMod val="40000"/>
                <a:lumOff val="60000"/>
                <a:alpha val="50000"/>
              </a:schemeClr>
            </a:solidFill>
            <a:prstDash val="solid"/>
            <a:round/>
            <a:headEnd type="none" w="med" len="med"/>
            <a:tailEnd type="none" w="med" len="med"/>
          </a:ln>
          <a:effectLst>
            <a:glow rad="228600">
              <a:schemeClr val="accent1">
                <a:satMod val="175000"/>
                <a:alpha val="40000"/>
              </a:schemeClr>
            </a:glow>
            <a:outerShdw blurRad="50800" dist="38100" dir="5400000" algn="t" rotWithShape="0">
              <a:prstClr val="black">
                <a:alpha val="40000"/>
              </a:prstClr>
            </a:outerShdw>
            <a:reflection blurRad="6350" stA="50000" endA="300" endPos="90000" dir="5400000" sy="-100000" algn="bl" rotWithShape="0"/>
            <a:softEdge rad="12700"/>
          </a:effectLst>
          <a:scene3d>
            <a:camera prst="isometricOffAxis1Top"/>
            <a:lightRig rig="threePt" dir="t"/>
          </a:scene3d>
        </p:spPr>
      </p:pic>
      <p:grpSp>
        <p:nvGrpSpPr>
          <p:cNvPr id="2" name="Group 1"/>
          <p:cNvGrpSpPr/>
          <p:nvPr>
            <p:custDataLst>
              <p:tags r:id="rId3"/>
            </p:custDataLst>
          </p:nvPr>
        </p:nvGrpSpPr>
        <p:grpSpPr>
          <a:xfrm>
            <a:off x="5909310" y="158115"/>
            <a:ext cx="6503670" cy="6542405"/>
            <a:chOff x="8207" y="131"/>
            <a:chExt cx="10782" cy="10303"/>
          </a:xfrm>
        </p:grpSpPr>
        <p:sp>
          <p:nvSpPr>
            <p:cNvPr id="4" name="矩形 3"/>
            <p:cNvSpPr/>
            <p:nvPr>
              <p:custDataLst>
                <p:tags r:id="rId4"/>
              </p:custDataLst>
            </p:nvPr>
          </p:nvSpPr>
          <p:spPr>
            <a:xfrm>
              <a:off x="9403" y="1336"/>
              <a:ext cx="9587" cy="2915"/>
            </a:xfrm>
            <a:prstGeom prst="rect">
              <a:avLst/>
            </a:prstGeom>
            <a:noFill/>
            <a:ln>
              <a:noFill/>
            </a:ln>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Narrow AI: Designed for a specific task (like speech recognition).</a:t>
              </a:r>
              <a:endParaRPr lang="en-US" sz="1600">
                <a:solidFill>
                  <a:schemeClr val="tx1">
                    <a:lumMod val="85000"/>
                    <a:lumOff val="15000"/>
                  </a:schemeClr>
                </a:solidFill>
                <a:latin typeface="+mn-lt"/>
              </a:endParaRPr>
            </a:p>
          </p:txBody>
        </p:sp>
        <p:sp>
          <p:nvSpPr>
            <p:cNvPr id="5" name="矩形 4"/>
            <p:cNvSpPr/>
            <p:nvPr>
              <p:custDataLst>
                <p:tags r:id="rId5"/>
              </p:custDataLst>
            </p:nvPr>
          </p:nvSpPr>
          <p:spPr>
            <a:xfrm>
              <a:off x="8551" y="7634"/>
              <a:ext cx="10204" cy="2800"/>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Super AI: Intelligence beyond human capabilities (still theoretical).</a:t>
              </a:r>
              <a:endParaRPr lang="en-US" sz="1600">
                <a:solidFill>
                  <a:schemeClr val="tx1">
                    <a:lumMod val="85000"/>
                    <a:lumOff val="15000"/>
                  </a:schemeClr>
                </a:solidFill>
                <a:latin typeface="+mn-lt"/>
              </a:endParaRPr>
            </a:p>
          </p:txBody>
        </p:sp>
        <p:sp>
          <p:nvSpPr>
            <p:cNvPr id="6" name="矩形 5"/>
            <p:cNvSpPr/>
            <p:nvPr>
              <p:custDataLst>
                <p:tags r:id="rId6"/>
              </p:custDataLst>
            </p:nvPr>
          </p:nvSpPr>
          <p:spPr>
            <a:xfrm>
              <a:off x="8207" y="4251"/>
              <a:ext cx="10312" cy="3177"/>
            </a:xfrm>
            <a:prstGeom prst="rect">
              <a:avLst/>
            </a:prstGeom>
            <a:noFill/>
            <a:ln>
              <a:noFill/>
            </a:ln>
          </p:spPr>
          <p:txBody>
            <a:bodyPr wrap="square" lIns="0" tIns="0" rIns="0" bIns="0" rtlCol="0" anchor="t" anchorCtr="0">
              <a:normAutofit/>
            </a:bodyPr>
            <a:p>
              <a:pPr>
                <a:lnSpc>
                  <a:spcPct val="150000"/>
                </a:lnSpc>
                <a:spcBef>
                  <a:spcPct val="0"/>
                </a:spcBef>
                <a:spcAft>
                  <a:spcPct val="0"/>
                </a:spcAft>
              </a:pPr>
              <a:r>
                <a:rPr lang="en-US" sz="1600">
                  <a:solidFill>
                    <a:schemeClr val="tx1">
                      <a:lumMod val="85000"/>
                      <a:lumOff val="15000"/>
                    </a:schemeClr>
                  </a:solidFill>
                  <a:latin typeface="+mn-lt"/>
                </a:rPr>
                <a:t>General AI: Human-level intelligence that can handle any task (not yet possible).</a:t>
              </a:r>
              <a:endParaRPr lang="en-US" sz="1600">
                <a:solidFill>
                  <a:schemeClr val="tx1">
                    <a:lumMod val="85000"/>
                    <a:lumOff val="15000"/>
                  </a:schemeClr>
                </a:solidFill>
                <a:latin typeface="+mn-lt"/>
              </a:endParaRPr>
            </a:p>
          </p:txBody>
        </p:sp>
        <p:sp>
          <p:nvSpPr>
            <p:cNvPr id="7" name="矩形 6"/>
            <p:cNvSpPr/>
            <p:nvPr>
              <p:custDataLst>
                <p:tags r:id="rId7"/>
              </p:custDataLst>
            </p:nvPr>
          </p:nvSpPr>
          <p:spPr>
            <a:xfrm>
              <a:off x="12469" y="131"/>
              <a:ext cx="4808" cy="663"/>
            </a:xfrm>
            <a:prstGeom prst="rect">
              <a:avLst/>
            </a:prstGeom>
            <a:noFill/>
            <a:ln>
              <a:noFill/>
            </a:ln>
            <a:extLst>
              <a:ext uri="{909E8E84-426E-40DD-AFC4-6F175D3DCCD1}">
                <a14:hiddenFill xmlns:a14="http://schemas.microsoft.com/office/drawing/2010/main">
                  <a:solidFill>
                    <a:schemeClr val="accent2"/>
                  </a:solidFill>
                </a14:hiddenFill>
              </a:ext>
            </a:extLst>
          </p:spPr>
          <p:txBody>
            <a:bodyPr wrap="square" lIns="0" tIns="0" rIns="0" bIns="0" rtlCol="0" anchor="t" anchorCtr="0">
              <a:normAutofit fontScale="90000"/>
            </a:bodyPr>
            <a:p>
              <a:pPr>
                <a:lnSpc>
                  <a:spcPct val="150000"/>
                </a:lnSpc>
                <a:spcBef>
                  <a:spcPct val="0"/>
                </a:spcBef>
                <a:spcAft>
                  <a:spcPct val="0"/>
                </a:spcAft>
              </a:pPr>
              <a:r>
                <a:rPr lang="en-US" sz="1600" dirty="0">
                  <a:solidFill>
                    <a:schemeClr val="tx1">
                      <a:lumMod val="85000"/>
                      <a:lumOff val="15000"/>
                    </a:schemeClr>
                  </a:solidFill>
                  <a:latin typeface="+mn-lt"/>
                </a:rPr>
                <a:t>There are a few main types of AI:</a:t>
              </a:r>
              <a:endParaRPr lang="en-US" sz="1600" dirty="0">
                <a:solidFill>
                  <a:schemeClr val="tx1">
                    <a:lumMod val="85000"/>
                    <a:lumOff val="15000"/>
                  </a:schemeClr>
                </a:solidFill>
                <a:latin typeface="+mn-lt"/>
              </a:endParaRPr>
            </a:p>
          </p:txBody>
        </p:sp>
      </p:grpSp>
    </p:spTree>
    <p:custDataLst>
      <p:tags r:id="rId8"/>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9" name="drumroll.wav"/>
          </p:stSnd>
        </p:sndAc>
      </p:transition>
    </mc:Choice>
    <mc:Fallback>
      <p:transition spd="slow" advTm="10000">
        <p:push dir="u"/>
        <p:sndAc>
          <p:stSnd>
            <p:snd r:embed="rId9" name="drumroll.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nodeType="clickEffect">
                                  <p:stCondLst>
                                    <p:cond delay="0"/>
                                  </p:stCondLst>
                                  <p:childTnLst>
                                    <p:anim calcmode="lin" valueType="num">
                                      <p:cBhvr additive="base">
                                        <p:cTn id="6" dur="5000"/>
                                        <p:tgtEl>
                                          <p:spTgt spid="28"/>
                                        </p:tgtEl>
                                        <p:attrNameLst>
                                          <p:attrName>ppt_x</p:attrName>
                                        </p:attrNameLst>
                                      </p:cBhvr>
                                      <p:tavLst>
                                        <p:tav tm="0">
                                          <p:val>
                                            <p:strVal val="ppt_x"/>
                                          </p:val>
                                        </p:tav>
                                        <p:tav tm="100000">
                                          <p:val>
                                            <p:strVal val="ppt_x"/>
                                          </p:val>
                                        </p:tav>
                                      </p:tavLst>
                                    </p:anim>
                                    <p:anim calcmode="lin" valueType="num">
                                      <p:cBhvr additive="base">
                                        <p:cTn id="7" dur="5000"/>
                                        <p:tgtEl>
                                          <p:spTgt spid="28"/>
                                        </p:tgtEl>
                                        <p:attrNameLst>
                                          <p:attrName>ppt_y</p:attrName>
                                        </p:attrNameLst>
                                      </p:cBhvr>
                                      <p:tavLst>
                                        <p:tav tm="0">
                                          <p:val>
                                            <p:strVal val="ppt_y"/>
                                          </p:val>
                                        </p:tav>
                                        <p:tav tm="100000">
                                          <p:val>
                                            <p:strVal val="1+ppt_h/2"/>
                                          </p:val>
                                        </p:tav>
                                      </p:tavLst>
                                    </p:anim>
                                    <p:set>
                                      <p:cBhvr>
                                        <p:cTn id="8" dur="1" fill="hold">
                                          <p:stCondLst>
                                            <p:cond delay="4999"/>
                                          </p:stCondLst>
                                        </p:cTn>
                                        <p:tgtEl>
                                          <p:spTgt spid="2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lumMod val="72000"/>
                <a:lumOff val="28000"/>
              </a:schemeClr>
            </a:gs>
            <a:gs pos="100000">
              <a:schemeClr val="bg1"/>
            </a:gs>
          </a:gsLst>
          <a:lin ang="5400000" scaled="1"/>
          <a:tileRect/>
        </a:gradFill>
        <a:effectLst/>
      </p:bgPr>
    </p:bg>
    <p:spTree>
      <p:nvGrpSpPr>
        <p:cNvPr id="1" name=""/>
        <p:cNvGrpSpPr/>
        <p:nvPr/>
      </p:nvGrpSpPr>
      <p:grpSpPr/>
      <p:sp>
        <p:nvSpPr>
          <p:cNvPr id="2" name="Text Box 1"/>
          <p:cNvSpPr txBox="1"/>
          <p:nvPr/>
        </p:nvSpPr>
        <p:spPr>
          <a:xfrm>
            <a:off x="1509395" y="-199390"/>
            <a:ext cx="9673590" cy="1048385"/>
          </a:xfrm>
          <a:prstGeom prst="rect">
            <a:avLst/>
          </a:prstGeom>
          <a:noFill/>
          <a:effectLst>
            <a:outerShdw blurRad="50800" dist="38100" dir="2700000" algn="tl" rotWithShape="0">
              <a:prstClr val="black">
                <a:alpha val="100000"/>
              </a:prstClr>
            </a:outerShdw>
          </a:effectLst>
        </p:spPr>
        <p:txBody>
          <a:bodyPr wrap="square" rtlCol="0">
            <a:noAutofit/>
          </a:bodyPr>
          <a:p>
            <a:r>
              <a:rPr lang="en-US" sz="8000" b="1">
                <a:effectLst>
                  <a:outerShdw blurRad="38100" dist="38100" dir="2700000" algn="tl">
                    <a:srgbClr val="000000">
                      <a:alpha val="43137"/>
                    </a:srgbClr>
                  </a:outerShdw>
                </a:effectLst>
              </a:rPr>
              <a:t>What is J.A.R.V.I.S</a:t>
            </a:r>
            <a:r>
              <a:rPr lang="en-US" sz="8000"/>
              <a:t>?</a:t>
            </a:r>
            <a:endParaRPr lang="en-US" sz="8000"/>
          </a:p>
        </p:txBody>
      </p:sp>
      <p:sp>
        <p:nvSpPr>
          <p:cNvPr id="3" name="Text Box 2"/>
          <p:cNvSpPr txBox="1"/>
          <p:nvPr/>
        </p:nvSpPr>
        <p:spPr>
          <a:xfrm>
            <a:off x="635" y="1153795"/>
            <a:ext cx="4820285" cy="5603875"/>
          </a:xfrm>
          <a:prstGeom prst="rect">
            <a:avLst/>
          </a:prstGeom>
          <a:noFill/>
          <a:effectLst>
            <a:outerShdw blurRad="50800" dist="50800" dir="5400000" algn="ctr" rotWithShape="0">
              <a:srgbClr val="000000">
                <a:alpha val="100000"/>
              </a:srgbClr>
            </a:outerShdw>
          </a:effectLst>
        </p:spPr>
        <p:txBody>
          <a:bodyPr wrap="square" rtlCol="0">
            <a:noAutofit/>
          </a:bodyPr>
          <a:p>
            <a:r>
              <a:rPr lang="en-US" sz="1600"/>
              <a:t>ans:- JARVIS is an Artificial Intelligence which is created by me that have many functionalities like problem solving,web searching,image creation,talk like a chatbot,system handeling etc. It also have advanced funtionality like taking speech input,voice output,auto play any game,it have memories,train by user or me.It have many in-built games.To open a game just call by commands called “play chess”  and Jarvis play games with the user like a real player.</a:t>
            </a:r>
            <a:endParaRPr lang="en-US" sz="1600"/>
          </a:p>
          <a:p>
            <a:endParaRPr lang="en-US" sz="1600"/>
          </a:p>
          <a:p>
            <a:r>
              <a:rPr lang="en-US" sz="1600"/>
              <a:t> For example if I want to play chess with my Jarvis,I can use a command called “play chess” and  Jarvis will be play chess with me(in single player mode).It appear a window of Python GUI made with pyQt5. </a:t>
            </a:r>
            <a:r>
              <a:rPr lang="en-US" sz="2800"/>
              <a:t> </a:t>
            </a:r>
            <a:endParaRPr lang="en-US" sz="2800"/>
          </a:p>
        </p:txBody>
      </p:sp>
      <p:sp>
        <p:nvSpPr>
          <p:cNvPr id="10" name="Oval 9"/>
          <p:cNvSpPr/>
          <p:nvPr/>
        </p:nvSpPr>
        <p:spPr>
          <a:xfrm>
            <a:off x="5718175" y="3142615"/>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5781675" y="1151890"/>
            <a:ext cx="4064000" cy="368300"/>
          </a:xfrm>
          <a:prstGeom prst="rect">
            <a:avLst/>
          </a:prstGeom>
          <a:noFill/>
        </p:spPr>
        <p:txBody>
          <a:bodyPr wrap="square" rtlCol="0">
            <a:spAutoFit/>
          </a:bodyPr>
          <a:p>
            <a:endParaRPr 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2" name="breeze.wav"/>
          </p:stSnd>
        </p:sndAc>
      </p:transition>
    </mc:Choice>
    <mc:Fallback>
      <p:transition spd="slow" advTm="10000">
        <p:fade/>
        <p:sndAc>
          <p:stSnd>
            <p:snd r:embed="rId2"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8"/>
          <p:cNvSpPr/>
          <p:nvPr/>
        </p:nvSpPr>
        <p:spPr>
          <a:xfrm>
            <a:off x="5467985" y="2834005"/>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1" u="sng"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rPr>
              <a:t>Jarvis</a:t>
            </a:r>
            <a:endParaRPr kumimoji="0" lang="en-US" altLang="zh-CN" sz="1800" b="1" i="1" u="sng"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endParaRPr>
          </a:p>
        </p:txBody>
      </p:sp>
      <p:sp>
        <p:nvSpPr>
          <p:cNvPr id="2" name="Oval 1"/>
          <p:cNvSpPr/>
          <p:nvPr/>
        </p:nvSpPr>
        <p:spPr>
          <a:xfrm>
            <a:off x="3105150" y="1128395"/>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Ai assistant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4361815" y="582295"/>
            <a:ext cx="2726055" cy="368300"/>
          </a:xfrm>
          <a:prstGeom prst="rect">
            <a:avLst/>
          </a:prstGeom>
          <a:noFill/>
        </p:spPr>
        <p:txBody>
          <a:bodyPr wrap="square" rtlCol="0" anchor="t">
            <a:spAutoFit/>
          </a:bodyPr>
          <a:p>
            <a:r>
              <a:rPr lang="en-US">
                <a:sym typeface="+mn-ea"/>
              </a:rPr>
              <a:t>Quick review    (1 of 4)</a:t>
            </a:r>
            <a:endParaRPr lang="en-US">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8"/>
          <p:cNvSpPr/>
          <p:nvPr/>
        </p:nvSpPr>
        <p:spPr>
          <a:xfrm>
            <a:off x="5205730" y="2834005"/>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1" u="sng"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rPr>
              <a:t>Jarvis</a:t>
            </a:r>
            <a:endParaRPr kumimoji="0" lang="en-US" altLang="zh-CN" sz="1800" b="1" i="1" u="sng"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endParaRPr>
          </a:p>
        </p:txBody>
      </p:sp>
      <p:sp>
        <p:nvSpPr>
          <p:cNvPr id="2" name="Oval 1"/>
          <p:cNvSpPr/>
          <p:nvPr/>
        </p:nvSpPr>
        <p:spPr>
          <a:xfrm>
            <a:off x="7731760" y="99568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Oval 2"/>
          <p:cNvSpPr/>
          <p:nvPr/>
        </p:nvSpPr>
        <p:spPr>
          <a:xfrm>
            <a:off x="2910205" y="89281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Text Box 3"/>
          <p:cNvSpPr txBox="1"/>
          <p:nvPr/>
        </p:nvSpPr>
        <p:spPr>
          <a:xfrm>
            <a:off x="4437380" y="331470"/>
            <a:ext cx="2794000" cy="368300"/>
          </a:xfrm>
          <a:prstGeom prst="rect">
            <a:avLst/>
          </a:prstGeom>
          <a:noFill/>
        </p:spPr>
        <p:txBody>
          <a:bodyPr wrap="square" rtlCol="0" anchor="t">
            <a:spAutoFit/>
          </a:bodyPr>
          <a:p>
            <a:r>
              <a:rPr lang="en-US">
                <a:sym typeface="+mn-ea"/>
              </a:rPr>
              <a:t>Quick review    (2 of 4)</a:t>
            </a:r>
            <a:endParaRPr lang="en-US">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8"/>
          <p:cNvSpPr/>
          <p:nvPr/>
        </p:nvSpPr>
        <p:spPr>
          <a:xfrm>
            <a:off x="5467985" y="2834005"/>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Oval 1"/>
          <p:cNvSpPr/>
          <p:nvPr/>
        </p:nvSpPr>
        <p:spPr>
          <a:xfrm>
            <a:off x="8040370" y="64135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Oval 2"/>
          <p:cNvSpPr/>
          <p:nvPr/>
        </p:nvSpPr>
        <p:spPr>
          <a:xfrm>
            <a:off x="3013075" y="488061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Oval 3"/>
          <p:cNvSpPr/>
          <p:nvPr/>
        </p:nvSpPr>
        <p:spPr>
          <a:xfrm>
            <a:off x="2853055" y="115570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4767580" y="641350"/>
            <a:ext cx="2657475" cy="368300"/>
          </a:xfrm>
          <a:prstGeom prst="rect">
            <a:avLst/>
          </a:prstGeom>
          <a:noFill/>
        </p:spPr>
        <p:txBody>
          <a:bodyPr wrap="square" rtlCol="0" anchor="t">
            <a:spAutoFit/>
          </a:bodyPr>
          <a:p>
            <a:r>
              <a:rPr lang="en-US">
                <a:sym typeface="+mn-ea"/>
              </a:rPr>
              <a:t>Quick review    (3 of 4)</a:t>
            </a:r>
            <a:endParaRPr lang="en-US">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val 8"/>
          <p:cNvSpPr/>
          <p:nvPr/>
        </p:nvSpPr>
        <p:spPr>
          <a:xfrm>
            <a:off x="5467985" y="300609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 name="Oval 1"/>
          <p:cNvSpPr/>
          <p:nvPr/>
        </p:nvSpPr>
        <p:spPr>
          <a:xfrm>
            <a:off x="2555875" y="98425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Oval 2"/>
          <p:cNvSpPr/>
          <p:nvPr/>
        </p:nvSpPr>
        <p:spPr>
          <a:xfrm>
            <a:off x="8348980" y="98425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Oval 3"/>
          <p:cNvSpPr/>
          <p:nvPr/>
        </p:nvSpPr>
        <p:spPr>
          <a:xfrm>
            <a:off x="2555875" y="489204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Oval 4"/>
          <p:cNvSpPr/>
          <p:nvPr/>
        </p:nvSpPr>
        <p:spPr>
          <a:xfrm>
            <a:off x="8187690" y="4658360"/>
            <a:ext cx="1256665" cy="118999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Text Box 5"/>
          <p:cNvSpPr txBox="1"/>
          <p:nvPr/>
        </p:nvSpPr>
        <p:spPr>
          <a:xfrm>
            <a:off x="4656455" y="334010"/>
            <a:ext cx="2548890" cy="368300"/>
          </a:xfrm>
          <a:prstGeom prst="rect">
            <a:avLst/>
          </a:prstGeom>
          <a:noFill/>
        </p:spPr>
        <p:txBody>
          <a:bodyPr wrap="square" rtlCol="0">
            <a:spAutoFit/>
          </a:bodyPr>
          <a:p>
            <a:r>
              <a:rPr lang="en-US"/>
              <a:t>Quick review    (4 of 4)</a:t>
            </a:r>
            <a:endParaRPr 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p:transition spd="slow" advTm="1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hart 1"/>
          <p:cNvGraphicFramePr/>
          <p:nvPr/>
        </p:nvGraphicFramePr>
        <p:xfrm>
          <a:off x="0" y="0"/>
          <a:ext cx="12191365" cy="714375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advTm="10000">
        <p:push dir="u"/>
      </p:transition>
    </mc:Choice>
    <mc:Fallback>
      <p:transition spd="slow" advTm="10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77970" y="1208405"/>
            <a:ext cx="2979420" cy="417195"/>
          </a:xfrm>
          <a:prstGeom prst="rect">
            <a:avLst/>
          </a:prstGeom>
          <a:noFill/>
        </p:spPr>
        <p:txBody>
          <a:bodyPr wrap="square" rtlCol="0">
            <a:noAutofit/>
          </a:bodyPr>
          <a:p>
            <a:r>
              <a:rPr lang="en-US" b="1">
                <a:effectLst>
                  <a:outerShdw blurRad="38100" dist="38100" dir="2700000" algn="tl">
                    <a:srgbClr val="000000">
                      <a:alpha val="43137"/>
                    </a:srgbClr>
                  </a:outerShdw>
                </a:effectLst>
              </a:rPr>
              <a:t>Why I made this Jarvis?</a:t>
            </a:r>
            <a:endParaRPr lang="en-US" b="1">
              <a:effectLst>
                <a:outerShdw blurRad="38100" dist="38100" dir="2700000" algn="tl">
                  <a:srgbClr val="000000">
                    <a:alpha val="43137"/>
                  </a:srgbClr>
                </a:outerShdw>
              </a:effectLst>
            </a:endParaRPr>
          </a:p>
        </p:txBody>
      </p:sp>
      <p:sp>
        <p:nvSpPr>
          <p:cNvPr id="3" name="Text Box 2"/>
          <p:cNvSpPr txBox="1"/>
          <p:nvPr/>
        </p:nvSpPr>
        <p:spPr>
          <a:xfrm>
            <a:off x="1918970" y="2414270"/>
            <a:ext cx="7156450" cy="1630680"/>
          </a:xfrm>
          <a:prstGeom prst="rect">
            <a:avLst/>
          </a:prstGeom>
          <a:noFill/>
        </p:spPr>
        <p:txBody>
          <a:bodyPr wrap="square" rtlCol="0">
            <a:noAutofit/>
          </a:bodyPr>
          <a:p>
            <a:r>
              <a:rPr lang="en-US" altLang="en-US"/>
              <a:t>I aim to create a real-time, voice-controlled assistant that empowers me to manage my laptop seamlessly—avoiding delays from tasks like Windows updates or driver installations. This assistant will not only streamline routine operations but also enhance my creativity, providing intelligent support to efficiently handle any task.</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2" name="applause.wav"/>
          </p:stSnd>
        </p:sndAc>
      </p:transition>
    </mc:Choice>
    <mc:Fallback>
      <p:transition spd="slow" advTm="10000">
        <p:push dir="u"/>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22955" y="2095500"/>
            <a:ext cx="5011420" cy="433070"/>
          </a:xfrm>
          <a:prstGeom prst="rect">
            <a:avLst/>
          </a:prstGeom>
          <a:noFill/>
        </p:spPr>
        <p:txBody>
          <a:bodyPr wrap="square" rtlCol="0">
            <a:noAutofit/>
          </a:bodyPr>
          <a:p>
            <a:r>
              <a:rPr lang="en-US"/>
              <a:t>Is it very accurate about information from web?</a:t>
            </a:r>
            <a:endParaRPr lang="en-US"/>
          </a:p>
        </p:txBody>
      </p:sp>
      <p:sp>
        <p:nvSpPr>
          <p:cNvPr id="3" name="Text Box 2"/>
          <p:cNvSpPr txBox="1"/>
          <p:nvPr/>
        </p:nvSpPr>
        <p:spPr>
          <a:xfrm>
            <a:off x="524510" y="3148965"/>
            <a:ext cx="11796395" cy="922020"/>
          </a:xfrm>
          <a:prstGeom prst="rect">
            <a:avLst/>
          </a:prstGeom>
          <a:noFill/>
        </p:spPr>
        <p:txBody>
          <a:bodyPr wrap="square" rtlCol="0">
            <a:noAutofit/>
          </a:bodyPr>
          <a:p>
            <a:r>
              <a:rPr lang="en-US"/>
              <a:t>Ans;- NO!,It is used Wikipedia and requested domain (like Google,Yahoo,Ask,Bing etc.).If requested questions are not found in the websites,it say about “there was no results found on the web”.If question not accurate it say that there are multiple results,please be more specific.</a:t>
            </a:r>
            <a:endParaRPr 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2" name="laser.wav"/>
          </p:stSnd>
        </p:sndAc>
      </p:transition>
    </mc:Choice>
    <mc:Fallback>
      <p:transition spd="slow" advTm="10000">
        <p:push dir="u"/>
        <p:sndAc>
          <p:stSnd>
            <p:snd r:embed="rId2" name="lase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I"/>
          <p:cNvPicPr>
            <a:picLocks noChangeAspect="1"/>
          </p:cNvPicPr>
          <p:nvPr/>
        </p:nvPicPr>
        <p:blipFill>
          <a:blip r:embed="rId1"/>
          <a:stretch>
            <a:fillRect/>
          </a:stretch>
        </p:blipFill>
        <p:spPr>
          <a:xfrm>
            <a:off x="635" y="-132080"/>
            <a:ext cx="12466955" cy="720344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3" name="hammer.wav"/>
          </p:stSnd>
        </p:sndAc>
      </p:transition>
    </mc:Choice>
    <mc:Fallback>
      <p:transition spd="slow" advTm="10000">
        <p:fade/>
        <p:sndAc>
          <p:stSnd>
            <p:snd r:embed="rId3" name="hammer.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p:cNvSpPr>
            <a:spLocks noGrp="1"/>
          </p:cNvSpPr>
          <p:nvPr>
            <p:ph type="ctrTitle"/>
            <p:custDataLst>
              <p:tags r:id="rId1"/>
            </p:custDataLst>
          </p:nvPr>
        </p:nvSpPr>
        <p:spPr>
          <a:xfrm>
            <a:off x="0" y="0"/>
            <a:ext cx="11789410" cy="3910330"/>
          </a:xfrm>
        </p:spPr>
        <p:txBody>
          <a:bodyPr/>
          <a:p>
            <a:pPr marL="0" indent="0" algn="l">
              <a:lnSpc>
                <a:spcPct val="100000"/>
              </a:lnSpc>
              <a:spcBef>
                <a:spcPts val="0"/>
              </a:spcBef>
              <a:spcAft>
                <a:spcPts val="0"/>
              </a:spcAft>
              <a:buSzPct val="100000"/>
            </a:pPr>
            <a:r>
              <a:rPr lang="en-US" altLang="en-GB" sz="4400">
                <a:ea typeface="+mj-ea"/>
              </a:rPr>
              <a:t>                              J.A.R.V.I.S                </a:t>
            </a:r>
            <a:endParaRPr lang="en-US" altLang="en-GB" sz="4400">
              <a:ea typeface="+mj-ea"/>
            </a:endParaRPr>
          </a:p>
        </p:txBody>
      </p:sp>
      <p:sp>
        <p:nvSpPr>
          <p:cNvPr id="10" name="署名"/>
          <p:cNvSpPr>
            <a:spLocks noGrp="1"/>
          </p:cNvSpPr>
          <p:nvPr>
            <p:ph type="body" sz="quarter" idx="17"/>
            <p:custDataLst>
              <p:tags r:id="rId2"/>
            </p:custDataLst>
          </p:nvPr>
        </p:nvSpPr>
        <p:spPr>
          <a:xfrm>
            <a:off x="6534785" y="5820410"/>
            <a:ext cx="5361940" cy="675640"/>
          </a:xfrm>
          <a:effectLst>
            <a:glow rad="914400">
              <a:schemeClr val="bg1">
                <a:lumMod val="75000"/>
                <a:alpha val="0"/>
              </a:schemeClr>
            </a:glow>
            <a:outerShdw dir="5400000" sx="1000" sy="1000" algn="ctr" rotWithShape="0">
              <a:srgbClr val="000000">
                <a:alpha val="100000"/>
              </a:srgbClr>
            </a:outerShdw>
          </a:effectLst>
        </p:spPr>
        <p:txBody>
          <a:bodyPr/>
          <a:p>
            <a:r>
              <a:rPr lang="en-US"/>
              <a:t>           Journey into A.I.</a:t>
            </a:r>
            <a:endParaRPr 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4" name="breeze.wav"/>
          </p:stSnd>
        </p:sndAc>
      </p:transition>
    </mc:Choice>
    <mc:Fallback>
      <p:transition spd="slow" advTm="10000">
        <p:push dir="u"/>
        <p:sndAc>
          <p:stSnd>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alpha val="61000"/>
          </a:schemeClr>
        </a:solidFill>
        <a:effectLst/>
      </p:bgPr>
    </p:bg>
    <p:spTree>
      <p:nvGrpSpPr>
        <p:cNvPr id="1" name=""/>
        <p:cNvGrpSpPr/>
        <p:nvPr/>
      </p:nvGrpSpPr>
      <p:grpSpPr/>
      <p:sp>
        <p:nvSpPr>
          <p:cNvPr id="4" name="Content Placeholder 2"/>
          <p:cNvSpPr>
            <a:spLocks noGrp="1"/>
          </p:cNvSpPr>
          <p:nvPr>
            <p:custDataLst>
              <p:tags r:id="rId1"/>
            </p:custDataLst>
          </p:nvPr>
        </p:nvSpPr>
        <p:spPr>
          <a:xfrm>
            <a:off x="4754245" y="2280920"/>
            <a:ext cx="7437755" cy="4577080"/>
          </a:xfrm>
          <a:prstGeom prst="rect">
            <a:avLst/>
          </a:prstGeom>
          <a:noFill/>
          <a:ln w="9525">
            <a:noFill/>
          </a:ln>
          <a:effectLst>
            <a:glow rad="63500">
              <a:schemeClr val="accent1">
                <a:satMod val="175000"/>
                <a:alpha val="40000"/>
              </a:schemeClr>
            </a:glow>
          </a:effec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GB">
                <a:solidFill>
                  <a:schemeClr val="tx1"/>
                </a:solidFill>
              </a:rPr>
              <a:t>Q.1 What is A.I.?</a:t>
            </a:r>
            <a:endParaRPr lang="en-US" altLang="en-GB">
              <a:solidFill>
                <a:schemeClr val="tx1"/>
              </a:solidFill>
            </a:endParaRPr>
          </a:p>
          <a:p>
            <a:r>
              <a:rPr lang="en-US" altLang="en-GB">
                <a:solidFill>
                  <a:schemeClr val="tx1"/>
                </a:solidFill>
              </a:rPr>
              <a:t>Ans:- AI, or Artificial Intelligence, is a technology that enables machines to mimic human intelligence. This means machines or software can perform tasks that usually require human thinking—like learning, reasoning, problem-solving, understanding languages, and making decisions.</a:t>
            </a:r>
            <a:endParaRPr lang="en-US" altLang="en-GB">
              <a:solidFill>
                <a:schemeClr val="tx1"/>
              </a:solidFill>
            </a:endParaRPr>
          </a:p>
          <a:p>
            <a:endParaRPr lang="en-US" altLang="en-GB">
              <a:solidFill>
                <a:schemeClr val="tx1"/>
              </a:solidFill>
            </a:endParaRPr>
          </a:p>
          <a:p>
            <a:endParaRPr lang="en-US" altLang="en-GB">
              <a:solidFill>
                <a:schemeClr val="tx1"/>
              </a:solidFill>
            </a:endParaRPr>
          </a:p>
          <a:p>
            <a:endParaRPr lang="en-US" altLang="en-GB">
              <a:solidFill>
                <a:schemeClr val="tx1"/>
              </a:solidFill>
            </a:endParaRPr>
          </a:p>
        </p:txBody>
      </p:sp>
      <p:sp>
        <p:nvSpPr>
          <p:cNvPr id="8" name="Title 5"/>
          <p:cNvSpPr>
            <a:spLocks noGrp="1"/>
          </p:cNvSpPr>
          <p:nvPr>
            <p:custDataLst>
              <p:tags r:id="rId2"/>
            </p:custDataLst>
          </p:nvPr>
        </p:nvSpPr>
        <p:spPr>
          <a:xfrm>
            <a:off x="4754245" y="0"/>
            <a:ext cx="7437120" cy="1312545"/>
          </a:xfrm>
          <a:prstGeom prst="rect">
            <a:avLst/>
          </a:prstGeom>
          <a:noFill/>
          <a:ln w="9525">
            <a:noFill/>
          </a:ln>
        </p:spPr>
        <p:txBody>
          <a:bodyPr vert="horz" lIns="91440" tIns="45720" rIns="91440" bIns="45720" rtlCol="0" anchor="ctr" anchorCtr="0">
            <a:noAutofit/>
          </a:bodyPr>
          <a:lstStyle>
            <a:lvl1pPr marL="0" marR="0" algn="l" defTabSz="914400" rtl="0" eaLnBrk="1" fontAlgn="base" latinLnBrk="0" hangingPunct="1">
              <a:lnSpc>
                <a:spcPct val="100000"/>
              </a:lnSpc>
              <a:spcBef>
                <a:spcPct val="0"/>
              </a:spcBef>
              <a:buClrTx/>
              <a:buSzTx/>
              <a:buFontTx/>
              <a:buNone/>
              <a:defRPr kumimoji="0" lang="en-US" altLang="en-GB" sz="3600" b="0" i="0" u="none" strike="noStrike" kern="1200" cap="none" spc="0" normalizeH="0" baseline="0" noProof="1">
                <a:solidFill>
                  <a:srgbClr val="777777"/>
                </a:solidFill>
                <a:latin typeface="+mj-lt"/>
                <a:ea typeface="+mj-ea"/>
                <a:cs typeface="+mj-cs"/>
              </a:defRPr>
            </a:lvl1pPr>
          </a:lstStyle>
          <a:p>
            <a:r>
              <a:rPr lang="en-GB" altLang="en-US" sz="4800" b="1">
                <a:solidFill>
                  <a:schemeClr val="tx1"/>
                </a:solidFill>
              </a:rPr>
              <a:t>BASIC INFORMATION </a:t>
            </a:r>
            <a:r>
              <a:rPr sz="4800" b="1">
                <a:solidFill>
                  <a:schemeClr val="tx1"/>
                </a:solidFill>
              </a:rPr>
              <a:t>              </a:t>
            </a:r>
            <a:r>
              <a:rPr lang="en-GB" altLang="en-US" sz="4800" b="1">
                <a:solidFill>
                  <a:schemeClr val="tx1"/>
                </a:solidFill>
              </a:rPr>
              <a:t>ABOUT AI</a:t>
            </a:r>
            <a:endParaRPr lang="en-GB" altLang="en-US" sz="4800" b="1">
              <a:solidFill>
                <a:schemeClr val="tx1"/>
              </a:solidFill>
            </a:endParaRPr>
          </a:p>
        </p:txBody>
      </p:sp>
      <p:sp>
        <p:nvSpPr>
          <p:cNvPr id="3" name="Text Box 2"/>
          <p:cNvSpPr txBox="1"/>
          <p:nvPr/>
        </p:nvSpPr>
        <p:spPr>
          <a:xfrm>
            <a:off x="1999615" y="2028825"/>
            <a:ext cx="826135" cy="392430"/>
          </a:xfrm>
          <a:prstGeom prst="rect">
            <a:avLst/>
          </a:prstGeom>
          <a:noFill/>
        </p:spPr>
        <p:txBody>
          <a:bodyPr wrap="square" rtlCol="0">
            <a:noAutofit/>
          </a:bodyPr>
          <a:p>
            <a:r>
              <a:rPr lang="en-US"/>
              <a:t>Part 2</a:t>
            </a:r>
            <a:endParaRPr lang="en-US"/>
          </a:p>
        </p:txBody>
      </p:sp>
      <p:sp>
        <p:nvSpPr>
          <p:cNvPr id="5" name="Text Box 4"/>
          <p:cNvSpPr txBox="1"/>
          <p:nvPr/>
        </p:nvSpPr>
        <p:spPr>
          <a:xfrm flipH="1">
            <a:off x="3803650" y="3616960"/>
            <a:ext cx="617220" cy="838200"/>
          </a:xfrm>
          <a:prstGeom prst="rect">
            <a:avLst/>
          </a:prstGeom>
          <a:noFill/>
        </p:spPr>
        <p:txBody>
          <a:bodyPr vert="eaVert" wrap="square" rtlCol="0">
            <a:noAutofit/>
          </a:bodyPr>
          <a:p>
            <a:r>
              <a:rPr lang="en-US"/>
              <a:t>Part 1</a:t>
            </a:r>
            <a:endParaRPr lang="en-US"/>
          </a:p>
        </p:txBody>
      </p:sp>
      <p:sp>
        <p:nvSpPr>
          <p:cNvPr id="9" name="Text Box 8"/>
          <p:cNvSpPr txBox="1"/>
          <p:nvPr/>
        </p:nvSpPr>
        <p:spPr>
          <a:xfrm>
            <a:off x="2000885" y="5379720"/>
            <a:ext cx="824865" cy="374650"/>
          </a:xfrm>
          <a:prstGeom prst="rect">
            <a:avLst/>
          </a:prstGeom>
          <a:noFill/>
        </p:spPr>
        <p:txBody>
          <a:bodyPr wrap="square" rtlCol="0">
            <a:noAutofit/>
          </a:bodyPr>
          <a:p>
            <a:r>
              <a:rPr lang="en-US"/>
              <a:t>Part 3</a:t>
            </a:r>
            <a:endParaRPr lang="en-US"/>
          </a:p>
        </p:txBody>
      </p:sp>
      <p:grpSp>
        <p:nvGrpSpPr>
          <p:cNvPr id="10" name="Group 9"/>
          <p:cNvGrpSpPr/>
          <p:nvPr/>
        </p:nvGrpSpPr>
        <p:grpSpPr>
          <a:xfrm rot="5400000">
            <a:off x="281305" y="1588770"/>
            <a:ext cx="4215130" cy="4491355"/>
            <a:chOff x="367" y="1183"/>
            <a:chExt cx="6908" cy="8454"/>
          </a:xfrm>
        </p:grpSpPr>
        <p:grpSp>
          <p:nvGrpSpPr>
            <p:cNvPr id="6" name="Group 5"/>
            <p:cNvGrpSpPr/>
            <p:nvPr/>
          </p:nvGrpSpPr>
          <p:grpSpPr>
            <a:xfrm rot="16020000">
              <a:off x="-406" y="1956"/>
              <a:ext cx="8454" cy="6908"/>
              <a:chOff x="-847" y="2185"/>
              <a:chExt cx="8988" cy="6908"/>
            </a:xfrm>
          </p:grpSpPr>
          <p:sp>
            <p:nvSpPr>
              <p:cNvPr id="7" name="Oval 6"/>
              <p:cNvSpPr/>
              <p:nvPr/>
            </p:nvSpPr>
            <p:spPr>
              <a:xfrm rot="16380000">
                <a:off x="193" y="1145"/>
                <a:ext cx="6908" cy="8988"/>
              </a:xfrm>
              <a:prstGeom prst="ellipse">
                <a:avLst/>
              </a:prstGeom>
              <a:pattFill prst="pct20">
                <a:fgClr>
                  <a:schemeClr val="tx1"/>
                </a:fgClr>
                <a:bgClr>
                  <a:schemeClr val="bg1"/>
                </a:bgClr>
              </a:patt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Text Box 10"/>
              <p:cNvSpPr txBox="1"/>
              <p:nvPr/>
            </p:nvSpPr>
            <p:spPr>
              <a:xfrm>
                <a:off x="3029" y="2429"/>
                <a:ext cx="1657" cy="618"/>
              </a:xfrm>
              <a:prstGeom prst="rect">
                <a:avLst/>
              </a:prstGeom>
              <a:noFill/>
            </p:spPr>
            <p:txBody>
              <a:bodyPr wrap="square" rtlCol="0">
                <a:noAutofit/>
              </a:bodyPr>
              <a:p>
                <a:r>
                  <a:rPr lang="en-US" sz="1600"/>
                  <a:t>Part 2</a:t>
                </a:r>
                <a:endParaRPr lang="en-US" sz="1600"/>
              </a:p>
            </p:txBody>
          </p:sp>
          <p:sp>
            <p:nvSpPr>
              <p:cNvPr id="12" name="Text Box 11"/>
              <p:cNvSpPr txBox="1"/>
              <p:nvPr/>
            </p:nvSpPr>
            <p:spPr>
              <a:xfrm flipH="1">
                <a:off x="5891" y="4924"/>
                <a:ext cx="972" cy="1320"/>
              </a:xfrm>
              <a:prstGeom prst="rect">
                <a:avLst/>
              </a:prstGeom>
              <a:noFill/>
            </p:spPr>
            <p:txBody>
              <a:bodyPr vert="eaVert" wrap="square" rtlCol="0">
                <a:noAutofit/>
              </a:bodyPr>
              <a:p>
                <a:r>
                  <a:rPr lang="en-US"/>
                  <a:t>Part 1</a:t>
                </a:r>
                <a:endParaRPr lang="en-US"/>
              </a:p>
            </p:txBody>
          </p:sp>
          <p:sp>
            <p:nvSpPr>
              <p:cNvPr id="13" name="Text Box 12"/>
              <p:cNvSpPr txBox="1"/>
              <p:nvPr/>
            </p:nvSpPr>
            <p:spPr>
              <a:xfrm>
                <a:off x="2865" y="7889"/>
                <a:ext cx="1638" cy="623"/>
              </a:xfrm>
              <a:prstGeom prst="rect">
                <a:avLst/>
              </a:prstGeom>
              <a:noFill/>
            </p:spPr>
            <p:txBody>
              <a:bodyPr wrap="square" rtlCol="0">
                <a:noAutofit/>
              </a:bodyPr>
              <a:p>
                <a:r>
                  <a:rPr lang="en-US"/>
                  <a:t>Part 3</a:t>
                </a:r>
                <a:endParaRPr lang="en-US"/>
              </a:p>
            </p:txBody>
          </p:sp>
        </p:grpSp>
        <p:sp>
          <p:nvSpPr>
            <p:cNvPr id="14" name="Text Box 13"/>
            <p:cNvSpPr txBox="1"/>
            <p:nvPr/>
          </p:nvSpPr>
          <p:spPr>
            <a:xfrm>
              <a:off x="3106" y="7999"/>
              <a:ext cx="1473" cy="623"/>
            </a:xfrm>
            <a:prstGeom prst="rect">
              <a:avLst/>
            </a:prstGeom>
            <a:noFill/>
          </p:spPr>
          <p:txBody>
            <a:bodyPr wrap="square" rtlCol="0">
              <a:noAutofit/>
            </a:bodyPr>
            <a:p>
              <a:r>
                <a:rPr lang="en-US"/>
                <a:t>Part 4</a:t>
              </a:r>
              <a:endParaRPr lang="en-US"/>
            </a:p>
          </p:txBody>
        </p:sp>
      </p:grpSp>
      <p:sp>
        <p:nvSpPr>
          <p:cNvPr id="2" name="Cube 1"/>
          <p:cNvSpPr/>
          <p:nvPr/>
        </p:nvSpPr>
        <p:spPr>
          <a:xfrm>
            <a:off x="1392555" y="2635885"/>
            <a:ext cx="2139315" cy="2383790"/>
          </a:xfrm>
          <a:prstGeom prst="cube">
            <a:avLst>
              <a:gd name="adj" fmla="val 13475"/>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Text Box 14"/>
          <p:cNvSpPr txBox="1"/>
          <p:nvPr/>
        </p:nvSpPr>
        <p:spPr>
          <a:xfrm>
            <a:off x="1838960" y="3447415"/>
            <a:ext cx="4064000" cy="368300"/>
          </a:xfrm>
          <a:prstGeom prst="rect">
            <a:avLst/>
          </a:prstGeom>
          <a:noFill/>
        </p:spPr>
        <p:txBody>
          <a:bodyPr wrap="square" rtlCol="0">
            <a:spAutoFit/>
          </a:bodyPr>
          <a:p>
            <a:r>
              <a:rPr lang="en-US"/>
              <a:t>Modular</a:t>
            </a:r>
            <a:endParaRPr 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4" name="click.wav"/>
          </p:stSnd>
        </p:sndAc>
      </p:transition>
    </mc:Choice>
    <mc:Fallback>
      <p:transition spd="slow" advTm="10000">
        <p:fade/>
        <p:sndAc>
          <p:stSnd>
            <p:snd r:embed="rId4"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4294967295" end="4294967295"/>
                                            </p:txEl>
                                          </p:spTgt>
                                        </p:tgtEl>
                                        <p:attrNameLst>
                                          <p:attrName>style.visibility</p:attrName>
                                        </p:attrNameLst>
                                      </p:cBhvr>
                                      <p:to>
                                        <p:strVal val="visible"/>
                                      </p:to>
                                    </p:set>
                                    <p:anim calcmode="lin" valueType="num">
                                      <p:cBhvr additive="base">
                                        <p:cTn id="7" dur="500" fill="hold"/>
                                        <p:tgtEl>
                                          <p:spTgt spid="4">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4294967295" end="4294967295"/>
                                            </p:txEl>
                                          </p:spTgt>
                                        </p:tgtEl>
                                        <p:attrNameLst>
                                          <p:attrName>style.visibility</p:attrName>
                                        </p:attrNameLst>
                                      </p:cBhvr>
                                      <p:to>
                                        <p:strVal val="visible"/>
                                      </p:to>
                                    </p:set>
                                    <p:anim calcmode="lin" valueType="num">
                                      <p:cBhvr additive="base">
                                        <p:cTn id="13" dur="500" fill="hold"/>
                                        <p:tgtEl>
                                          <p:spTgt spid="4">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xit" presetSubtype="32" fill="hold" grpId="0" nodeType="clickEffect">
                                  <p:stCondLst>
                                    <p:cond delay="0"/>
                                  </p:stCondLst>
                                  <p:childTnLst>
                                    <p:animEffect transition="out" filter="circle(out)">
                                      <p:cBhvr>
                                        <p:cTn id="30" dur="2000"/>
                                        <p:tgtEl>
                                          <p:spTgt spid="8"/>
                                        </p:tgtEl>
                                      </p:cBhvr>
                                    </p:animEffect>
                                    <p:set>
                                      <p:cBhvr>
                                        <p:cTn id="31"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alpha val="61000"/>
          </a:schemeClr>
        </a:solidFill>
        <a:effectLst/>
      </p:bgPr>
    </p:bg>
    <p:spTree>
      <p:nvGrpSpPr>
        <p:cNvPr id="1" name=""/>
        <p:cNvGrpSpPr/>
        <p:nvPr/>
      </p:nvGrpSpPr>
      <p:grpSpPr/>
      <p:sp>
        <p:nvSpPr>
          <p:cNvPr id="4" name="Content Placeholder 2"/>
          <p:cNvSpPr>
            <a:spLocks noGrp="1"/>
          </p:cNvSpPr>
          <p:nvPr>
            <p:custDataLst>
              <p:tags r:id="rId1"/>
            </p:custDataLst>
          </p:nvPr>
        </p:nvSpPr>
        <p:spPr>
          <a:xfrm>
            <a:off x="4754245" y="1605280"/>
            <a:ext cx="7437755" cy="5252720"/>
          </a:xfrm>
          <a:prstGeom prst="rect">
            <a:avLst/>
          </a:prstGeom>
          <a:noFill/>
          <a:ln w="9525">
            <a:noFill/>
          </a:ln>
          <a:effectLst>
            <a:glow rad="63500">
              <a:schemeClr val="accent1">
                <a:satMod val="175000"/>
                <a:alpha val="40000"/>
              </a:schemeClr>
            </a:glow>
          </a:effec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800">
                <a:solidFill>
                  <a:schemeClr val="tx1"/>
                </a:solidFill>
              </a:rPr>
              <a:t>Q.2: Who makes AI?</a:t>
            </a:r>
            <a:endParaRPr lang="en-US" altLang="en-US" sz="2800">
              <a:solidFill>
                <a:schemeClr val="tx1"/>
              </a:solidFill>
            </a:endParaRPr>
          </a:p>
          <a:p>
            <a:pPr marL="0" indent="0">
              <a:buNone/>
            </a:pPr>
            <a:r>
              <a:rPr lang="en-US" altLang="en-US" sz="2800">
                <a:solidFill>
                  <a:schemeClr val="tx1"/>
                </a:solidFill>
              </a:rPr>
              <a:t>Answer: Artificial Intelligence (AI) is created by humans—scientists, engineers, and developers—who design algorithms and systems that enable machines to mimic human intelligence. This allows machines or software to perform tasks that typically require human thinking, such as learning, reasoning, problem-solving, understanding language, and making decisions.</a:t>
            </a:r>
            <a:endParaRPr lang="en-US" altLang="en-US" sz="2800">
              <a:solidFill>
                <a:schemeClr val="tx1"/>
              </a:solidFill>
            </a:endParaRPr>
          </a:p>
          <a:p>
            <a:endParaRPr lang="en-US" altLang="en-GB">
              <a:solidFill>
                <a:schemeClr val="tx1"/>
              </a:solidFill>
            </a:endParaRPr>
          </a:p>
          <a:p>
            <a:endParaRPr lang="en-US" altLang="en-GB">
              <a:solidFill>
                <a:schemeClr val="tx1"/>
              </a:solidFill>
            </a:endParaRPr>
          </a:p>
          <a:p>
            <a:endParaRPr lang="en-US" altLang="en-GB">
              <a:solidFill>
                <a:schemeClr val="tx1"/>
              </a:solidFill>
            </a:endParaRPr>
          </a:p>
        </p:txBody>
      </p:sp>
      <p:sp>
        <p:nvSpPr>
          <p:cNvPr id="8" name="Title 5"/>
          <p:cNvSpPr>
            <a:spLocks noGrp="1"/>
          </p:cNvSpPr>
          <p:nvPr>
            <p:custDataLst>
              <p:tags r:id="rId2"/>
            </p:custDataLst>
          </p:nvPr>
        </p:nvSpPr>
        <p:spPr>
          <a:xfrm>
            <a:off x="4754245" y="0"/>
            <a:ext cx="7437120" cy="1312545"/>
          </a:xfrm>
          <a:prstGeom prst="rect">
            <a:avLst/>
          </a:prstGeom>
          <a:noFill/>
          <a:ln w="9525">
            <a:noFill/>
          </a:ln>
        </p:spPr>
        <p:txBody>
          <a:bodyPr vert="horz" lIns="91440" tIns="45720" rIns="91440" bIns="45720" rtlCol="0" anchor="ctr" anchorCtr="0">
            <a:noAutofit/>
          </a:bodyPr>
          <a:lstStyle>
            <a:lvl1pPr marL="0" marR="0" algn="l" defTabSz="914400" rtl="0" eaLnBrk="1" fontAlgn="base" latinLnBrk="0" hangingPunct="1">
              <a:lnSpc>
                <a:spcPct val="100000"/>
              </a:lnSpc>
              <a:spcBef>
                <a:spcPct val="0"/>
              </a:spcBef>
              <a:buClrTx/>
              <a:buSzTx/>
              <a:buFontTx/>
              <a:buNone/>
              <a:defRPr kumimoji="0" lang="en-US" altLang="en-GB" sz="3600" b="0" i="0" u="none" strike="noStrike" kern="1200" cap="none" spc="0" normalizeH="0" baseline="0" noProof="1">
                <a:solidFill>
                  <a:srgbClr val="777777"/>
                </a:solidFill>
                <a:latin typeface="+mj-lt"/>
                <a:ea typeface="+mj-ea"/>
                <a:cs typeface="+mj-cs"/>
              </a:defRPr>
            </a:lvl1pPr>
          </a:lstStyle>
          <a:p>
            <a:r>
              <a:rPr lang="en-GB" altLang="en-US" sz="4800" b="1">
                <a:solidFill>
                  <a:schemeClr val="tx1"/>
                </a:solidFill>
              </a:rPr>
              <a:t>BASIC INFORMATION </a:t>
            </a:r>
            <a:r>
              <a:rPr sz="4800" b="1">
                <a:solidFill>
                  <a:schemeClr val="tx1"/>
                </a:solidFill>
              </a:rPr>
              <a:t>              </a:t>
            </a:r>
            <a:r>
              <a:rPr lang="en-GB" altLang="en-US" sz="4800" b="1">
                <a:solidFill>
                  <a:schemeClr val="tx1"/>
                </a:solidFill>
              </a:rPr>
              <a:t>ABOUT AI</a:t>
            </a:r>
            <a:endParaRPr lang="en-GB" altLang="en-US" sz="4800" b="1">
              <a:solidFill>
                <a:schemeClr val="tx1"/>
              </a:solidFill>
            </a:endParaRPr>
          </a:p>
        </p:txBody>
      </p:sp>
      <p:grpSp>
        <p:nvGrpSpPr>
          <p:cNvPr id="10" name="Group 9"/>
          <p:cNvGrpSpPr/>
          <p:nvPr/>
        </p:nvGrpSpPr>
        <p:grpSpPr>
          <a:xfrm rot="10800000">
            <a:off x="175260" y="1464287"/>
            <a:ext cx="4386580" cy="4328294"/>
            <a:chOff x="369" y="1627"/>
            <a:chExt cx="6908" cy="8010"/>
          </a:xfrm>
        </p:grpSpPr>
        <p:grpSp>
          <p:nvGrpSpPr>
            <p:cNvPr id="7" name="Group 6"/>
            <p:cNvGrpSpPr/>
            <p:nvPr/>
          </p:nvGrpSpPr>
          <p:grpSpPr>
            <a:xfrm rot="16020000">
              <a:off x="-182" y="2178"/>
              <a:ext cx="8010" cy="6908"/>
              <a:chOff x="-847" y="2175"/>
              <a:chExt cx="8516" cy="6908"/>
            </a:xfrm>
          </p:grpSpPr>
          <p:sp>
            <p:nvSpPr>
              <p:cNvPr id="11" name="Oval 10"/>
              <p:cNvSpPr/>
              <p:nvPr/>
            </p:nvSpPr>
            <p:spPr>
              <a:xfrm rot="16380000">
                <a:off x="-43" y="1371"/>
                <a:ext cx="6908" cy="8516"/>
              </a:xfrm>
              <a:prstGeom prst="ellipse">
                <a:avLst/>
              </a:prstGeom>
              <a:pattFill prst="pct20">
                <a:fgClr>
                  <a:schemeClr val="tx1"/>
                </a:fgClr>
                <a:bgClr>
                  <a:schemeClr val="bg1"/>
                </a:bgClr>
              </a:patt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Text Box 11"/>
              <p:cNvSpPr txBox="1"/>
              <p:nvPr/>
            </p:nvSpPr>
            <p:spPr>
              <a:xfrm>
                <a:off x="3029" y="2429"/>
                <a:ext cx="1657" cy="618"/>
              </a:xfrm>
              <a:prstGeom prst="rect">
                <a:avLst/>
              </a:prstGeom>
              <a:noFill/>
            </p:spPr>
            <p:txBody>
              <a:bodyPr wrap="square" rtlCol="0">
                <a:noAutofit/>
              </a:bodyPr>
              <a:p>
                <a:r>
                  <a:rPr lang="en-US" sz="1600"/>
                  <a:t>Part 2</a:t>
                </a:r>
                <a:endParaRPr lang="en-US" sz="1600"/>
              </a:p>
            </p:txBody>
          </p:sp>
          <p:sp>
            <p:nvSpPr>
              <p:cNvPr id="13" name="Text Box 12"/>
              <p:cNvSpPr txBox="1"/>
              <p:nvPr/>
            </p:nvSpPr>
            <p:spPr>
              <a:xfrm flipH="1">
                <a:off x="5891" y="4924"/>
                <a:ext cx="972" cy="1320"/>
              </a:xfrm>
              <a:prstGeom prst="rect">
                <a:avLst/>
              </a:prstGeom>
              <a:noFill/>
            </p:spPr>
            <p:txBody>
              <a:bodyPr vert="eaVert" wrap="square" rtlCol="0">
                <a:noAutofit/>
              </a:bodyPr>
              <a:p>
                <a:r>
                  <a:rPr lang="en-US"/>
                  <a:t>Part 1</a:t>
                </a:r>
                <a:endParaRPr lang="en-US"/>
              </a:p>
            </p:txBody>
          </p:sp>
          <p:sp>
            <p:nvSpPr>
              <p:cNvPr id="14" name="Text Box 13"/>
              <p:cNvSpPr txBox="1"/>
              <p:nvPr/>
            </p:nvSpPr>
            <p:spPr>
              <a:xfrm>
                <a:off x="2865" y="7889"/>
                <a:ext cx="1638" cy="623"/>
              </a:xfrm>
              <a:prstGeom prst="rect">
                <a:avLst/>
              </a:prstGeom>
              <a:noFill/>
            </p:spPr>
            <p:txBody>
              <a:bodyPr wrap="square" rtlCol="0">
                <a:noAutofit/>
              </a:bodyPr>
              <a:p>
                <a:r>
                  <a:rPr lang="en-US"/>
                  <a:t>Part 3</a:t>
                </a:r>
                <a:endParaRPr lang="en-US"/>
              </a:p>
            </p:txBody>
          </p:sp>
        </p:grpSp>
        <p:sp>
          <p:nvSpPr>
            <p:cNvPr id="15" name="Text Box 14"/>
            <p:cNvSpPr txBox="1"/>
            <p:nvPr/>
          </p:nvSpPr>
          <p:spPr>
            <a:xfrm>
              <a:off x="3106" y="7999"/>
              <a:ext cx="1473" cy="623"/>
            </a:xfrm>
            <a:prstGeom prst="rect">
              <a:avLst/>
            </a:prstGeom>
            <a:noFill/>
          </p:spPr>
          <p:txBody>
            <a:bodyPr wrap="square" rtlCol="0">
              <a:noAutofit/>
            </a:bodyPr>
            <a:p>
              <a:r>
                <a:rPr lang="en-US"/>
                <a:t>Part 4</a:t>
              </a:r>
              <a:endParaRPr lang="en-US"/>
            </a:p>
          </p:txBody>
        </p:sp>
      </p:grpSp>
      <p:sp>
        <p:nvSpPr>
          <p:cNvPr id="2" name="Cube 1"/>
          <p:cNvSpPr/>
          <p:nvPr/>
        </p:nvSpPr>
        <p:spPr>
          <a:xfrm>
            <a:off x="1392555" y="2635885"/>
            <a:ext cx="2139315" cy="2383790"/>
          </a:xfrm>
          <a:prstGeom prst="cube">
            <a:avLst>
              <a:gd name="adj" fmla="val 14255"/>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Text Box 2"/>
          <p:cNvSpPr txBox="1"/>
          <p:nvPr/>
        </p:nvSpPr>
        <p:spPr>
          <a:xfrm>
            <a:off x="1821815" y="3792855"/>
            <a:ext cx="4064000" cy="368300"/>
          </a:xfrm>
          <a:prstGeom prst="rect">
            <a:avLst/>
          </a:prstGeom>
          <a:noFill/>
        </p:spPr>
        <p:txBody>
          <a:bodyPr wrap="square" rtlCol="0">
            <a:spAutoFit/>
          </a:bodyPr>
          <a:p>
            <a:r>
              <a:rPr lang="en-US"/>
              <a:t>Ai agent</a:t>
            </a:r>
            <a:endParaRPr 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4" name="click.wav"/>
          </p:stSnd>
        </p:sndAc>
      </p:transition>
    </mc:Choice>
    <mc:Fallback>
      <p:transition spd="slow" advTm="10000">
        <p:fade/>
        <p:sndAc>
          <p:stSnd>
            <p:snd r:embed="rId4" name="click.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build="p"/>
      <p:bldP spid="8" grpId="0"/>
      <p:bldP spid="8"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alpha val="61000"/>
          </a:schemeClr>
        </a:solidFill>
        <a:effectLst/>
      </p:bgPr>
    </p:bg>
    <p:spTree>
      <p:nvGrpSpPr>
        <p:cNvPr id="1" name=""/>
        <p:cNvGrpSpPr/>
        <p:nvPr/>
      </p:nvGrpSpPr>
      <p:grpSpPr/>
      <p:sp>
        <p:nvSpPr>
          <p:cNvPr id="4" name="Content Placeholder 2"/>
          <p:cNvSpPr>
            <a:spLocks noGrp="1"/>
          </p:cNvSpPr>
          <p:nvPr>
            <p:custDataLst>
              <p:tags r:id="rId1"/>
            </p:custDataLst>
          </p:nvPr>
        </p:nvSpPr>
        <p:spPr>
          <a:xfrm>
            <a:off x="4754245" y="2280920"/>
            <a:ext cx="7437755" cy="4577080"/>
          </a:xfrm>
          <a:prstGeom prst="rect">
            <a:avLst/>
          </a:prstGeom>
          <a:noFill/>
          <a:ln w="9525">
            <a:noFill/>
          </a:ln>
          <a:effectLst>
            <a:glow rad="63500">
              <a:schemeClr val="accent1">
                <a:satMod val="175000"/>
                <a:alpha val="40000"/>
              </a:schemeClr>
            </a:glow>
          </a:effec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GB">
              <a:solidFill>
                <a:schemeClr val="tx1"/>
              </a:solidFill>
            </a:endParaRPr>
          </a:p>
        </p:txBody>
      </p:sp>
      <p:sp>
        <p:nvSpPr>
          <p:cNvPr id="8" name="Title 5"/>
          <p:cNvSpPr>
            <a:spLocks noGrp="1"/>
          </p:cNvSpPr>
          <p:nvPr>
            <p:custDataLst>
              <p:tags r:id="rId2"/>
            </p:custDataLst>
          </p:nvPr>
        </p:nvSpPr>
        <p:spPr>
          <a:xfrm>
            <a:off x="4754245" y="0"/>
            <a:ext cx="7437120" cy="1312545"/>
          </a:xfrm>
          <a:prstGeom prst="rect">
            <a:avLst/>
          </a:prstGeom>
          <a:noFill/>
          <a:ln w="9525">
            <a:noFill/>
          </a:ln>
        </p:spPr>
        <p:txBody>
          <a:bodyPr vert="horz" lIns="91440" tIns="45720" rIns="91440" bIns="45720" rtlCol="0" anchor="ctr" anchorCtr="0">
            <a:noAutofit/>
          </a:bodyPr>
          <a:lstStyle>
            <a:lvl1pPr marL="0" marR="0" algn="l" defTabSz="914400" rtl="0" eaLnBrk="1" fontAlgn="base" latinLnBrk="0" hangingPunct="1">
              <a:lnSpc>
                <a:spcPct val="100000"/>
              </a:lnSpc>
              <a:spcBef>
                <a:spcPct val="0"/>
              </a:spcBef>
              <a:buClrTx/>
              <a:buSzTx/>
              <a:buFontTx/>
              <a:buNone/>
              <a:defRPr kumimoji="0" lang="en-US" altLang="en-GB" sz="3600" b="0" i="0" u="none" strike="noStrike" kern="1200" cap="none" spc="0" normalizeH="0" baseline="0" noProof="1">
                <a:solidFill>
                  <a:srgbClr val="777777"/>
                </a:solidFill>
                <a:latin typeface="+mj-lt"/>
                <a:ea typeface="+mj-ea"/>
                <a:cs typeface="+mj-cs"/>
              </a:defRPr>
            </a:lvl1pPr>
          </a:lstStyle>
          <a:p>
            <a:r>
              <a:rPr lang="en-GB" altLang="en-US" sz="4800" b="1">
                <a:solidFill>
                  <a:schemeClr val="tx1"/>
                </a:solidFill>
              </a:rPr>
              <a:t>BASIC INFORMATION </a:t>
            </a:r>
            <a:r>
              <a:rPr sz="4800" b="1">
                <a:solidFill>
                  <a:schemeClr val="tx1"/>
                </a:solidFill>
              </a:rPr>
              <a:t>              </a:t>
            </a:r>
            <a:r>
              <a:rPr lang="en-GB" altLang="en-US" sz="4800" b="1">
                <a:solidFill>
                  <a:schemeClr val="tx1"/>
                </a:solidFill>
              </a:rPr>
              <a:t>ABOUT AI</a:t>
            </a:r>
            <a:endParaRPr lang="en-GB" altLang="en-US" sz="4800" b="1">
              <a:solidFill>
                <a:schemeClr val="tx1"/>
              </a:solidFill>
            </a:endParaRPr>
          </a:p>
        </p:txBody>
      </p:sp>
      <p:sp>
        <p:nvSpPr>
          <p:cNvPr id="7" name="Text Box 6"/>
          <p:cNvSpPr txBox="1"/>
          <p:nvPr/>
        </p:nvSpPr>
        <p:spPr>
          <a:xfrm>
            <a:off x="1972310" y="5079365"/>
            <a:ext cx="935355" cy="395605"/>
          </a:xfrm>
          <a:prstGeom prst="rect">
            <a:avLst/>
          </a:prstGeom>
          <a:noFill/>
        </p:spPr>
        <p:txBody>
          <a:bodyPr wrap="square" rtlCol="0">
            <a:noAutofit/>
          </a:bodyPr>
          <a:p>
            <a:r>
              <a:rPr lang="en-US"/>
              <a:t>Part 4</a:t>
            </a:r>
            <a:endParaRPr lang="en-US"/>
          </a:p>
        </p:txBody>
      </p:sp>
      <p:grpSp>
        <p:nvGrpSpPr>
          <p:cNvPr id="10" name="Group 9"/>
          <p:cNvGrpSpPr/>
          <p:nvPr/>
        </p:nvGrpSpPr>
        <p:grpSpPr>
          <a:xfrm rot="0">
            <a:off x="190500" y="1464310"/>
            <a:ext cx="4386580" cy="4465955"/>
            <a:chOff x="367" y="1183"/>
            <a:chExt cx="6908" cy="8454"/>
          </a:xfrm>
        </p:grpSpPr>
        <p:grpSp>
          <p:nvGrpSpPr>
            <p:cNvPr id="11" name="Group 10"/>
            <p:cNvGrpSpPr/>
            <p:nvPr/>
          </p:nvGrpSpPr>
          <p:grpSpPr>
            <a:xfrm rot="16020000">
              <a:off x="-406" y="1956"/>
              <a:ext cx="8454" cy="6908"/>
              <a:chOff x="-847" y="2185"/>
              <a:chExt cx="8988" cy="6908"/>
            </a:xfrm>
          </p:grpSpPr>
          <p:sp>
            <p:nvSpPr>
              <p:cNvPr id="12" name="Oval 11"/>
              <p:cNvSpPr/>
              <p:nvPr/>
            </p:nvSpPr>
            <p:spPr>
              <a:xfrm rot="16380000">
                <a:off x="193" y="1145"/>
                <a:ext cx="6908" cy="8988"/>
              </a:xfrm>
              <a:prstGeom prst="ellipse">
                <a:avLst/>
              </a:prstGeom>
              <a:pattFill prst="pct20">
                <a:fgClr>
                  <a:schemeClr val="tx1"/>
                </a:fgClr>
                <a:bgClr>
                  <a:schemeClr val="bg1"/>
                </a:bgClr>
              </a:patt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2683" y="2740"/>
                <a:ext cx="1657" cy="618"/>
              </a:xfrm>
              <a:prstGeom prst="rect">
                <a:avLst/>
              </a:prstGeom>
              <a:noFill/>
            </p:spPr>
            <p:txBody>
              <a:bodyPr wrap="square" rtlCol="0">
                <a:noAutofit/>
              </a:bodyPr>
              <a:p>
                <a:r>
                  <a:rPr lang="en-US" sz="1600"/>
                  <a:t>Part 2</a:t>
                </a:r>
                <a:endParaRPr lang="en-US" sz="1600"/>
              </a:p>
            </p:txBody>
          </p:sp>
          <p:sp>
            <p:nvSpPr>
              <p:cNvPr id="14" name="Text Box 13"/>
              <p:cNvSpPr txBox="1"/>
              <p:nvPr/>
            </p:nvSpPr>
            <p:spPr>
              <a:xfrm flipH="1">
                <a:off x="6263" y="5070"/>
                <a:ext cx="972" cy="1320"/>
              </a:xfrm>
              <a:prstGeom prst="rect">
                <a:avLst/>
              </a:prstGeom>
              <a:noFill/>
            </p:spPr>
            <p:txBody>
              <a:bodyPr vert="eaVert" wrap="square" rtlCol="0">
                <a:noAutofit/>
              </a:bodyPr>
              <a:p>
                <a:r>
                  <a:rPr lang="en-US"/>
                  <a:t>Part 1</a:t>
                </a:r>
                <a:endParaRPr lang="en-US"/>
              </a:p>
            </p:txBody>
          </p:sp>
          <p:sp>
            <p:nvSpPr>
              <p:cNvPr id="15" name="Text Box 14"/>
              <p:cNvSpPr txBox="1"/>
              <p:nvPr/>
            </p:nvSpPr>
            <p:spPr>
              <a:xfrm>
                <a:off x="2519" y="7875"/>
                <a:ext cx="1638" cy="623"/>
              </a:xfrm>
              <a:prstGeom prst="rect">
                <a:avLst/>
              </a:prstGeom>
              <a:noFill/>
            </p:spPr>
            <p:txBody>
              <a:bodyPr wrap="square" rtlCol="0">
                <a:noAutofit/>
              </a:bodyPr>
              <a:p>
                <a:r>
                  <a:rPr lang="en-US"/>
                  <a:t>Part 3</a:t>
                </a:r>
                <a:endParaRPr lang="en-US"/>
              </a:p>
            </p:txBody>
          </p:sp>
        </p:grpSp>
        <p:sp>
          <p:nvSpPr>
            <p:cNvPr id="16" name="Text Box 15"/>
            <p:cNvSpPr txBox="1"/>
            <p:nvPr/>
          </p:nvSpPr>
          <p:spPr>
            <a:xfrm>
              <a:off x="3173" y="8153"/>
              <a:ext cx="1473" cy="623"/>
            </a:xfrm>
            <a:prstGeom prst="rect">
              <a:avLst/>
            </a:prstGeom>
            <a:noFill/>
          </p:spPr>
          <p:txBody>
            <a:bodyPr wrap="square" rtlCol="0">
              <a:noAutofit/>
            </a:bodyPr>
            <a:p>
              <a:r>
                <a:rPr lang="en-US"/>
                <a:t>Part 4</a:t>
              </a:r>
              <a:endParaRPr lang="en-US"/>
            </a:p>
          </p:txBody>
        </p:sp>
      </p:grpSp>
      <p:sp>
        <p:nvSpPr>
          <p:cNvPr id="2" name="Text Box 1"/>
          <p:cNvSpPr txBox="1"/>
          <p:nvPr/>
        </p:nvSpPr>
        <p:spPr>
          <a:xfrm>
            <a:off x="5582285" y="1707515"/>
            <a:ext cx="6311900" cy="3434715"/>
          </a:xfrm>
          <a:prstGeom prst="rect">
            <a:avLst/>
          </a:prstGeom>
        </p:spPr>
        <p:txBody>
          <a:bodyPr>
            <a:noAutofit/>
          </a:bodyPr>
          <a:p>
            <a:r>
              <a:rPr sz="2000"/>
              <a:t>Answer: AI, or Artificial Intelligence, is developed to enable machines to mimic human intelligence. By doing so, machines or software can perform tasks that typically require human thinking—such as learning, reasoning, problem-solving, understanding language, and making decisions—ultimately helping to automate processes and enhance efficiency.</a:t>
            </a:r>
            <a:endParaRPr sz="2000"/>
          </a:p>
        </p:txBody>
      </p:sp>
      <p:sp>
        <p:nvSpPr>
          <p:cNvPr id="3" name="Cube 2"/>
          <p:cNvSpPr/>
          <p:nvPr/>
        </p:nvSpPr>
        <p:spPr>
          <a:xfrm>
            <a:off x="1392555" y="2635885"/>
            <a:ext cx="2139315" cy="2383790"/>
          </a:xfrm>
          <a:prstGeom prst="cube">
            <a:avLst>
              <a:gd name="adj" fmla="val 14255"/>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Text Box 4"/>
          <p:cNvSpPr txBox="1"/>
          <p:nvPr/>
        </p:nvSpPr>
        <p:spPr>
          <a:xfrm>
            <a:off x="1744980" y="3746500"/>
            <a:ext cx="4064000" cy="368300"/>
          </a:xfrm>
          <a:prstGeom prst="rect">
            <a:avLst/>
          </a:prstGeom>
          <a:noFill/>
        </p:spPr>
        <p:txBody>
          <a:bodyPr wrap="square" rtlCol="0">
            <a:spAutoFit/>
          </a:bodyPr>
          <a:p>
            <a:r>
              <a:rPr lang="en-US"/>
              <a:t>Chatbot</a:t>
            </a:r>
            <a:endParaRPr 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4" name="click.wav"/>
          </p:stSnd>
        </p:sndAc>
      </p:transition>
    </mc:Choice>
    <mc:Fallback>
      <p:transition spd="slow" advTm="10000">
        <p:fade/>
        <p:sndAc>
          <p:stSnd>
            <p:snd r:embed="rId4" name="click.wav"/>
          </p:stSnd>
        </p:sndAc>
      </p:transition>
    </mc:Fallback>
  </mc:AlternateContent>
  <p:timing>
    <p:tnLst>
      <p:par>
        <p:cTn id="1" dur="indefinite" restart="never" nodeType="tmRoot"/>
      </p:par>
    </p:tnLst>
    <p:bldLst>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alpha val="61000"/>
          </a:schemeClr>
        </a:solidFill>
        <a:effectLst/>
      </p:bgPr>
    </p:bg>
    <p:spTree>
      <p:nvGrpSpPr>
        <p:cNvPr id="1" name=""/>
        <p:cNvGrpSpPr/>
        <p:nvPr/>
      </p:nvGrpSpPr>
      <p:grpSpPr/>
      <p:sp>
        <p:nvSpPr>
          <p:cNvPr id="4" name="Content Placeholder 2"/>
          <p:cNvSpPr>
            <a:spLocks noGrp="1"/>
          </p:cNvSpPr>
          <p:nvPr>
            <p:custDataLst>
              <p:tags r:id="rId1"/>
            </p:custDataLst>
          </p:nvPr>
        </p:nvSpPr>
        <p:spPr>
          <a:xfrm>
            <a:off x="4370705" y="1555115"/>
            <a:ext cx="7437755" cy="4577080"/>
          </a:xfrm>
          <a:prstGeom prst="rect">
            <a:avLst/>
          </a:prstGeom>
          <a:noFill/>
          <a:ln w="9525">
            <a:noFill/>
          </a:ln>
          <a:effectLst>
            <a:glow rad="63500">
              <a:schemeClr val="accent1">
                <a:satMod val="175000"/>
                <a:alpha val="40000"/>
              </a:schemeClr>
            </a:glow>
          </a:effec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GB">
              <a:solidFill>
                <a:schemeClr val="tx1"/>
              </a:solidFill>
            </a:endParaRPr>
          </a:p>
          <a:p>
            <a:endParaRPr lang="en-US" altLang="en-GB">
              <a:solidFill>
                <a:schemeClr val="tx1"/>
              </a:solidFill>
            </a:endParaRPr>
          </a:p>
          <a:p>
            <a:endParaRPr lang="en-US" altLang="en-GB">
              <a:solidFill>
                <a:schemeClr val="tx1"/>
              </a:solidFill>
            </a:endParaRPr>
          </a:p>
        </p:txBody>
      </p:sp>
      <p:sp>
        <p:nvSpPr>
          <p:cNvPr id="8" name="Title 5"/>
          <p:cNvSpPr>
            <a:spLocks noGrp="1"/>
          </p:cNvSpPr>
          <p:nvPr>
            <p:custDataLst>
              <p:tags r:id="rId2"/>
            </p:custDataLst>
          </p:nvPr>
        </p:nvSpPr>
        <p:spPr>
          <a:xfrm>
            <a:off x="4916170" y="136525"/>
            <a:ext cx="6741795" cy="1312545"/>
          </a:xfrm>
          <a:prstGeom prst="rect">
            <a:avLst/>
          </a:prstGeom>
          <a:noFill/>
          <a:ln w="9525">
            <a:noFill/>
          </a:ln>
        </p:spPr>
        <p:txBody>
          <a:bodyPr vert="horz" lIns="91440" tIns="45720" rIns="91440" bIns="45720" rtlCol="0" anchor="ctr" anchorCtr="0">
            <a:noAutofit/>
          </a:bodyPr>
          <a:lstStyle>
            <a:lvl1pPr marL="0" marR="0" algn="l" defTabSz="914400" rtl="0" eaLnBrk="1" fontAlgn="base" latinLnBrk="0" hangingPunct="1">
              <a:lnSpc>
                <a:spcPct val="100000"/>
              </a:lnSpc>
              <a:spcBef>
                <a:spcPct val="0"/>
              </a:spcBef>
              <a:buClrTx/>
              <a:buSzTx/>
              <a:buFontTx/>
              <a:buNone/>
              <a:defRPr kumimoji="0" lang="en-US" altLang="en-GB" sz="3600" b="0" i="0" u="none" strike="noStrike" kern="1200" cap="none" spc="0" normalizeH="0" baseline="0" noProof="1">
                <a:solidFill>
                  <a:srgbClr val="777777"/>
                </a:solidFill>
                <a:latin typeface="+mj-lt"/>
                <a:ea typeface="+mj-ea"/>
                <a:cs typeface="+mj-cs"/>
              </a:defRPr>
            </a:lvl1pPr>
          </a:lstStyle>
          <a:p>
            <a:r>
              <a:rPr lang="en-GB" altLang="en-US" sz="4800" b="1">
                <a:solidFill>
                  <a:schemeClr val="tx1"/>
                </a:solidFill>
              </a:rPr>
              <a:t>BASIC INFORMATION </a:t>
            </a:r>
            <a:r>
              <a:rPr sz="4800" b="1">
                <a:solidFill>
                  <a:schemeClr val="tx1"/>
                </a:solidFill>
              </a:rPr>
              <a:t>            </a:t>
            </a:r>
            <a:r>
              <a:rPr lang="en-GB" altLang="en-US" sz="4800" b="1">
                <a:solidFill>
                  <a:schemeClr val="tx1"/>
                </a:solidFill>
              </a:rPr>
              <a:t>ABOUT AI</a:t>
            </a:r>
            <a:endParaRPr lang="en-GB" altLang="en-US" sz="4800" b="1">
              <a:solidFill>
                <a:schemeClr val="tx1"/>
              </a:solidFill>
            </a:endParaRPr>
          </a:p>
        </p:txBody>
      </p:sp>
      <p:grpSp>
        <p:nvGrpSpPr>
          <p:cNvPr id="10" name="Group 9"/>
          <p:cNvGrpSpPr/>
          <p:nvPr/>
        </p:nvGrpSpPr>
        <p:grpSpPr>
          <a:xfrm rot="16200000">
            <a:off x="190500" y="1464310"/>
            <a:ext cx="4386580" cy="4568190"/>
            <a:chOff x="367" y="1183"/>
            <a:chExt cx="6908" cy="8454"/>
          </a:xfrm>
        </p:grpSpPr>
        <p:grpSp>
          <p:nvGrpSpPr>
            <p:cNvPr id="6" name="Group 5"/>
            <p:cNvGrpSpPr/>
            <p:nvPr/>
          </p:nvGrpSpPr>
          <p:grpSpPr>
            <a:xfrm rot="16020000">
              <a:off x="-406" y="1956"/>
              <a:ext cx="8454" cy="6908"/>
              <a:chOff x="-847" y="2185"/>
              <a:chExt cx="8988" cy="6908"/>
            </a:xfrm>
          </p:grpSpPr>
          <p:sp>
            <p:nvSpPr>
              <p:cNvPr id="2" name="Oval 1"/>
              <p:cNvSpPr/>
              <p:nvPr/>
            </p:nvSpPr>
            <p:spPr>
              <a:xfrm rot="16380000">
                <a:off x="193" y="1145"/>
                <a:ext cx="6908" cy="8988"/>
              </a:xfrm>
              <a:prstGeom prst="ellipse">
                <a:avLst/>
              </a:prstGeom>
              <a:pattFill prst="pct20">
                <a:fgClr>
                  <a:schemeClr val="tx1"/>
                </a:fgClr>
                <a:bgClr>
                  <a:schemeClr val="bg1"/>
                </a:bgClr>
              </a:patt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 name="Text Box 2"/>
              <p:cNvSpPr txBox="1"/>
              <p:nvPr/>
            </p:nvSpPr>
            <p:spPr>
              <a:xfrm>
                <a:off x="3029" y="2429"/>
                <a:ext cx="1657" cy="618"/>
              </a:xfrm>
              <a:prstGeom prst="rect">
                <a:avLst/>
              </a:prstGeom>
              <a:noFill/>
            </p:spPr>
            <p:txBody>
              <a:bodyPr wrap="square" rtlCol="0">
                <a:noAutofit/>
              </a:bodyPr>
              <a:p>
                <a:r>
                  <a:rPr lang="en-US" sz="1600"/>
                  <a:t>Part 2</a:t>
                </a:r>
                <a:endParaRPr lang="en-US" sz="1600"/>
              </a:p>
            </p:txBody>
          </p:sp>
          <p:sp>
            <p:nvSpPr>
              <p:cNvPr id="5" name="Text Box 4"/>
              <p:cNvSpPr txBox="1"/>
              <p:nvPr/>
            </p:nvSpPr>
            <p:spPr>
              <a:xfrm flipH="1">
                <a:off x="5891" y="4924"/>
                <a:ext cx="972" cy="1320"/>
              </a:xfrm>
              <a:prstGeom prst="rect">
                <a:avLst/>
              </a:prstGeom>
              <a:noFill/>
            </p:spPr>
            <p:txBody>
              <a:bodyPr vert="eaVert" wrap="square" rtlCol="0">
                <a:noAutofit/>
              </a:bodyPr>
              <a:p>
                <a:r>
                  <a:rPr lang="en-US"/>
                  <a:t>Part 1</a:t>
                </a:r>
                <a:endParaRPr lang="en-US"/>
              </a:p>
            </p:txBody>
          </p:sp>
          <p:sp>
            <p:nvSpPr>
              <p:cNvPr id="9" name="Text Box 8"/>
              <p:cNvSpPr txBox="1"/>
              <p:nvPr/>
            </p:nvSpPr>
            <p:spPr>
              <a:xfrm>
                <a:off x="2865" y="7889"/>
                <a:ext cx="1638" cy="623"/>
              </a:xfrm>
              <a:prstGeom prst="rect">
                <a:avLst/>
              </a:prstGeom>
              <a:noFill/>
            </p:spPr>
            <p:txBody>
              <a:bodyPr wrap="square" rtlCol="0">
                <a:noAutofit/>
              </a:bodyPr>
              <a:p>
                <a:r>
                  <a:rPr lang="en-US"/>
                  <a:t>Part 3</a:t>
                </a:r>
                <a:endParaRPr lang="en-US"/>
              </a:p>
            </p:txBody>
          </p:sp>
        </p:grpSp>
        <p:sp>
          <p:nvSpPr>
            <p:cNvPr id="7" name="Text Box 6"/>
            <p:cNvSpPr txBox="1"/>
            <p:nvPr/>
          </p:nvSpPr>
          <p:spPr>
            <a:xfrm>
              <a:off x="3106" y="7999"/>
              <a:ext cx="1473" cy="623"/>
            </a:xfrm>
            <a:prstGeom prst="rect">
              <a:avLst/>
            </a:prstGeom>
            <a:noFill/>
          </p:spPr>
          <p:txBody>
            <a:bodyPr wrap="square" rtlCol="0">
              <a:noAutofit/>
            </a:bodyPr>
            <a:p>
              <a:r>
                <a:rPr lang="en-US"/>
                <a:t>Part 4</a:t>
              </a:r>
              <a:endParaRPr lang="en-US"/>
            </a:p>
          </p:txBody>
        </p:sp>
      </p:grpSp>
      <p:sp>
        <p:nvSpPr>
          <p:cNvPr id="11" name="Text Box 10"/>
          <p:cNvSpPr txBox="1"/>
          <p:nvPr/>
        </p:nvSpPr>
        <p:spPr>
          <a:xfrm>
            <a:off x="4916170" y="1754505"/>
            <a:ext cx="7002145" cy="2245360"/>
          </a:xfrm>
          <a:prstGeom prst="rect">
            <a:avLst/>
          </a:prstGeom>
        </p:spPr>
        <p:txBody>
          <a:bodyPr wrap="square">
            <a:spAutoFit/>
          </a:bodyPr>
          <a:p>
            <a:r>
              <a:rPr sz="2000"/>
              <a:t>Question: How are software applications compatible with AI?</a:t>
            </a:r>
            <a:endParaRPr sz="2000"/>
          </a:p>
          <a:p>
            <a:r>
              <a:rPr sz="2000"/>
              <a:t>Answer: Software becomes compatible with AI when it is designed to integrate artificial intelligence technologies. This allows the software to perform tasks that typically require human intelligence—such as learning, reasoning, problem-solving, understanding language, and making decisions—enhancing its capabilities and efficiency.</a:t>
            </a:r>
            <a:endParaRPr sz="2000"/>
          </a:p>
        </p:txBody>
      </p:sp>
      <p:sp>
        <p:nvSpPr>
          <p:cNvPr id="12" name="Cube 11"/>
          <p:cNvSpPr/>
          <p:nvPr/>
        </p:nvSpPr>
        <p:spPr>
          <a:xfrm>
            <a:off x="1392555" y="2635885"/>
            <a:ext cx="2139315" cy="2383790"/>
          </a:xfrm>
          <a:prstGeom prst="cube">
            <a:avLst>
              <a:gd name="adj" fmla="val 14255"/>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4" name="Text Box 13"/>
          <p:cNvSpPr txBox="1"/>
          <p:nvPr/>
        </p:nvSpPr>
        <p:spPr>
          <a:xfrm>
            <a:off x="1848485" y="3430270"/>
            <a:ext cx="4064000" cy="368300"/>
          </a:xfrm>
          <a:prstGeom prst="rect">
            <a:avLst/>
          </a:prstGeom>
          <a:noFill/>
        </p:spPr>
        <p:txBody>
          <a:bodyPr wrap="square" rtlCol="0">
            <a:spAutoFit/>
          </a:bodyPr>
          <a:p>
            <a:r>
              <a:rPr lang="en-US"/>
              <a:t>Games</a:t>
            </a:r>
            <a:endParaRPr 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sndAc>
          <p:stSnd>
            <p:snd r:embed="rId4" name="click.wav"/>
          </p:stSnd>
        </p:sndAc>
      </p:transition>
    </mc:Choice>
    <mc:Fallback>
      <p:transition spd="slow" advTm="10000">
        <p:fade/>
        <p:sndAc>
          <p:stSnd>
            <p:snd r:embed="rId4" name="click.wav"/>
          </p:stSnd>
        </p:sndAc>
      </p:transition>
    </mc:Fallback>
  </mc:AlternateContent>
  <p:timing>
    <p:tnLst>
      <p:par>
        <p:cTn id="1" dur="indefinite" restart="never" nodeType="tmRoot"/>
      </p:par>
    </p:tnLst>
    <p:bldLst>
      <p:bldP spid="4"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角圆角矩形 2"/>
          <p:cNvSpPr/>
          <p:nvPr>
            <p:custDataLst>
              <p:tags r:id="rId1"/>
            </p:custDataLst>
          </p:nvPr>
        </p:nvSpPr>
        <p:spPr>
          <a:xfrm>
            <a:off x="78740" y="698500"/>
            <a:ext cx="3811270" cy="5502910"/>
          </a:xfrm>
          <a:prstGeom prst="round2DiagRect">
            <a:avLst>
              <a:gd name="adj1" fmla="val 17346"/>
              <a:gd name="adj2" fmla="val 0"/>
            </a:avLst>
          </a:prstGeom>
          <a:solidFill>
            <a:schemeClr val="accent1">
              <a:lumMod val="20000"/>
              <a:lumOff val="80000"/>
              <a:alpha val="5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atin typeface="Arial" panose="020B0604020202020204" pitchFamily="34" charset="0"/>
                <a:sym typeface="Arial" panose="020B0604020202020204" pitchFamily="34" charset="0"/>
              </a:rPr>
              <a:t> </a:t>
            </a:r>
            <a:endParaRPr lang="en-US">
              <a:latin typeface="Arial" panose="020B0604020202020204" pitchFamily="34" charset="0"/>
              <a:sym typeface="Arial" panose="020B0604020202020204" pitchFamily="34" charset="0"/>
            </a:endParaRPr>
          </a:p>
        </p:txBody>
      </p:sp>
      <p:pic>
        <p:nvPicPr>
          <p:cNvPr id="29" name="图片 28"/>
          <p:cNvPicPr>
            <a:picLocks noChangeAspect="1"/>
          </p:cNvPicPr>
          <p:nvPr>
            <p:custDataLst>
              <p:tags r:id="rId2"/>
            </p:custDataLst>
          </p:nvPr>
        </p:nvPicPr>
        <p:blipFill>
          <a:blip r:embed="rId3"/>
          <a:srcRect l="23508" r="23508"/>
          <a:stretch>
            <a:fillRect/>
          </a:stretch>
        </p:blipFill>
        <p:spPr>
          <a:xfrm>
            <a:off x="342900" y="698500"/>
            <a:ext cx="3961765" cy="5609590"/>
          </a:xfrm>
          <a:prstGeom prst="round2DiagRect">
            <a:avLst>
              <a:gd name="adj1" fmla="val 15840"/>
              <a:gd name="adj2" fmla="val 0"/>
            </a:avLst>
          </a:prstGeom>
          <a:ln w="9525" cap="flat" cmpd="sng" algn="ctr">
            <a:solidFill>
              <a:schemeClr val="tx1">
                <a:lumMod val="100000"/>
                <a:alpha val="20000"/>
              </a:schemeClr>
            </a:solidFill>
            <a:prstDash val="solid"/>
            <a:round/>
            <a:headEnd type="none" w="med" len="med"/>
            <a:tailEnd type="none" w="med" len="med"/>
          </a:ln>
          <a:effectLst>
            <a:outerShdw blurRad="152400" dist="38100" dir="2700000" algn="tl" rotWithShape="0">
              <a:schemeClr val="tx1">
                <a:alpha val="20000"/>
              </a:schemeClr>
            </a:outerShdw>
          </a:effectLst>
        </p:spPr>
      </p:pic>
      <p:sp>
        <p:nvSpPr>
          <p:cNvPr id="2" name="圆角矩形 21"/>
          <p:cNvSpPr/>
          <p:nvPr>
            <p:custDataLst>
              <p:tags r:id="rId4"/>
            </p:custDataLst>
          </p:nvPr>
        </p:nvSpPr>
        <p:spPr>
          <a:xfrm>
            <a:off x="5051444" y="3080127"/>
            <a:ext cx="6922041" cy="1116458"/>
          </a:xfrm>
          <a:prstGeom prst="roundRect">
            <a:avLst>
              <a:gd name="adj" fmla="val 15021"/>
            </a:avLst>
          </a:prstGeom>
          <a:solidFill>
            <a:schemeClr val="accent2">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solidFill>
                <a:schemeClr val="lt1"/>
              </a:solidFill>
              <a:latin typeface="+mj-ea"/>
            </a:endParaRPr>
          </a:p>
        </p:txBody>
      </p:sp>
      <p:sp>
        <p:nvSpPr>
          <p:cNvPr id="4" name="椭圆 3"/>
          <p:cNvSpPr/>
          <p:nvPr>
            <p:custDataLst>
              <p:tags r:id="rId5"/>
            </p:custDataLst>
          </p:nvPr>
        </p:nvSpPr>
        <p:spPr>
          <a:xfrm>
            <a:off x="4642485" y="3266554"/>
            <a:ext cx="744306" cy="744306"/>
          </a:xfrm>
          <a:prstGeom prst="ellipse">
            <a:avLst/>
          </a:prstGeom>
          <a:solidFill>
            <a:schemeClr val="accent2"/>
          </a:solidFill>
          <a:ln>
            <a:noFill/>
          </a:ln>
          <a:effectLst>
            <a:outerShdw blurRad="190500" dist="127000" dir="2700000" algn="tl"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algn="ctr">
              <a:spcBef>
                <a:spcPct val="0"/>
              </a:spcBef>
              <a:spcAft>
                <a:spcPct val="0"/>
              </a:spcAft>
            </a:pPr>
            <a:r>
              <a:rPr lang="en-US" sz="2000" b="1" dirty="0">
                <a:solidFill>
                  <a:schemeClr val="lt1">
                    <a:lumMod val="100000"/>
                  </a:schemeClr>
                </a:solidFill>
                <a:latin typeface="+mn-lt"/>
                <a:sym typeface="+mn-lt"/>
              </a:rPr>
              <a:t> </a:t>
            </a:r>
            <a:r>
              <a:rPr lang="en-US" sz="2000" b="1" dirty="0">
                <a:solidFill>
                  <a:schemeClr val="accent6">
                    <a:lumMod val="10000"/>
                  </a:schemeClr>
                </a:solidFill>
                <a:latin typeface="+mn-lt"/>
                <a:sym typeface="+mn-lt"/>
              </a:rPr>
              <a:t>2</a:t>
            </a:r>
            <a:r>
              <a:rPr lang="en-US" sz="2000" b="1" dirty="0">
                <a:solidFill>
                  <a:schemeClr val="lt1">
                    <a:lumMod val="100000"/>
                  </a:schemeClr>
                </a:solidFill>
                <a:latin typeface="+mn-lt"/>
                <a:sym typeface="+mn-lt"/>
              </a:rPr>
              <a:t>2</a:t>
            </a:r>
            <a:endParaRPr lang="en-US" sz="2000" b="1" dirty="0">
              <a:solidFill>
                <a:schemeClr val="lt1">
                  <a:lumMod val="100000"/>
                </a:schemeClr>
              </a:solidFill>
              <a:latin typeface="+mn-lt"/>
              <a:sym typeface="+mn-lt"/>
            </a:endParaRPr>
          </a:p>
        </p:txBody>
      </p:sp>
      <p:sp>
        <p:nvSpPr>
          <p:cNvPr id="5" name="矩形 4"/>
          <p:cNvSpPr/>
          <p:nvPr>
            <p:custDataLst>
              <p:tags r:id="rId6"/>
            </p:custDataLst>
          </p:nvPr>
        </p:nvSpPr>
        <p:spPr>
          <a:xfrm>
            <a:off x="5724292" y="3514688"/>
            <a:ext cx="5921920" cy="651735"/>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200" dirty="0">
                <a:solidFill>
                  <a:schemeClr val="tx1">
                    <a:lumMod val="85000"/>
                    <a:lumOff val="15000"/>
                  </a:schemeClr>
                </a:solidFill>
                <a:latin typeface="+mn-lt"/>
                <a:sym typeface="+mn-ea"/>
              </a:rPr>
              <a:t>Presentations are communication tools that can be used as demonstrations, lectures, speeches, reports, and more.</a:t>
            </a:r>
            <a:endParaRPr lang="en-US" sz="1200" dirty="0">
              <a:solidFill>
                <a:schemeClr val="tx1">
                  <a:lumMod val="85000"/>
                  <a:lumOff val="15000"/>
                </a:schemeClr>
              </a:solidFill>
              <a:latin typeface="+mn-lt"/>
              <a:sym typeface="+mn-ea"/>
            </a:endParaRPr>
          </a:p>
        </p:txBody>
      </p:sp>
      <p:sp>
        <p:nvSpPr>
          <p:cNvPr id="7" name="矩形 6"/>
          <p:cNvSpPr/>
          <p:nvPr>
            <p:custDataLst>
              <p:tags r:id="rId7"/>
            </p:custDataLst>
          </p:nvPr>
        </p:nvSpPr>
        <p:spPr>
          <a:xfrm>
            <a:off x="5724292" y="3109009"/>
            <a:ext cx="5921919" cy="384189"/>
          </a:xfrm>
          <a:prstGeom prst="rect">
            <a:avLst/>
          </a:prstGeom>
          <a:noFill/>
        </p:spPr>
        <p:txBody>
          <a:bodyPr wrap="square" lIns="0" tIns="0" rIns="0" bIns="0" rtlCol="0" anchor="b">
            <a:normAutofit fontScale="80000"/>
          </a:bodyPr>
          <a:lstStyle/>
          <a:p>
            <a:pPr>
              <a:spcBef>
                <a:spcPct val="0"/>
              </a:spcBef>
              <a:spcAft>
                <a:spcPct val="0"/>
              </a:spcAft>
            </a:pPr>
            <a:r>
              <a:rPr lang="en-US" b="1" dirty="0">
                <a:solidFill>
                  <a:schemeClr val="tx1">
                    <a:lumMod val="100000"/>
                  </a:schemeClr>
                </a:solidFill>
                <a:latin typeface="+mj-lt"/>
                <a:sym typeface="+mn-ea"/>
              </a:rPr>
              <a:t>Recommendation Systems: Suggestions on Netflix or YouTube</a:t>
            </a:r>
            <a:endParaRPr lang="en-US" b="1" dirty="0">
              <a:solidFill>
                <a:schemeClr val="tx1">
                  <a:lumMod val="100000"/>
                </a:schemeClr>
              </a:solidFill>
              <a:latin typeface="+mj-lt"/>
              <a:sym typeface="+mn-ea"/>
            </a:endParaRPr>
          </a:p>
        </p:txBody>
      </p:sp>
      <p:sp>
        <p:nvSpPr>
          <p:cNvPr id="51" name="圆角矩形 21"/>
          <p:cNvSpPr/>
          <p:nvPr>
            <p:custDataLst>
              <p:tags r:id="rId8"/>
            </p:custDataLst>
          </p:nvPr>
        </p:nvSpPr>
        <p:spPr>
          <a:xfrm>
            <a:off x="5051444" y="1836659"/>
            <a:ext cx="6922041" cy="1116458"/>
          </a:xfrm>
          <a:prstGeom prst="roundRect">
            <a:avLst>
              <a:gd name="adj" fmla="val 15021"/>
            </a:avLst>
          </a:prstGeom>
          <a:solidFill>
            <a:schemeClr val="accent1">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solidFill>
                <a:schemeClr val="lt1"/>
              </a:solidFill>
              <a:latin typeface="+mj-ea"/>
            </a:endParaRPr>
          </a:p>
        </p:txBody>
      </p:sp>
      <p:sp>
        <p:nvSpPr>
          <p:cNvPr id="8" name="椭圆 7"/>
          <p:cNvSpPr/>
          <p:nvPr>
            <p:custDataLst>
              <p:tags r:id="rId9"/>
            </p:custDataLst>
          </p:nvPr>
        </p:nvSpPr>
        <p:spPr>
          <a:xfrm>
            <a:off x="4642485" y="2038363"/>
            <a:ext cx="744306" cy="744306"/>
          </a:xfrm>
          <a:prstGeom prst="ellipse">
            <a:avLst/>
          </a:prstGeom>
          <a:solidFill>
            <a:schemeClr val="accent1"/>
          </a:solidFill>
          <a:ln>
            <a:noFill/>
          </a:ln>
          <a:effectLst>
            <a:outerShdw blurRad="190500" dist="127000" dir="2700000" algn="t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algn="ctr">
              <a:spcBef>
                <a:spcPct val="0"/>
              </a:spcBef>
              <a:spcAft>
                <a:spcPct val="0"/>
              </a:spcAft>
            </a:pPr>
            <a:r>
              <a:rPr lang="en-US" sz="2000" b="1" dirty="0">
                <a:solidFill>
                  <a:schemeClr val="lt1">
                    <a:lumMod val="100000"/>
                  </a:schemeClr>
                </a:solidFill>
                <a:latin typeface="+mn-lt"/>
                <a:sym typeface="+mn-lt"/>
              </a:rPr>
              <a:t>1</a:t>
            </a:r>
            <a:endParaRPr lang="en-US" sz="2000" b="1" dirty="0">
              <a:solidFill>
                <a:schemeClr val="lt1">
                  <a:lumMod val="100000"/>
                </a:schemeClr>
              </a:solidFill>
              <a:latin typeface="+mn-lt"/>
              <a:sym typeface="+mn-lt"/>
            </a:endParaRPr>
          </a:p>
        </p:txBody>
      </p:sp>
      <p:sp>
        <p:nvSpPr>
          <p:cNvPr id="9" name="矩形 8"/>
          <p:cNvSpPr/>
          <p:nvPr>
            <p:custDataLst>
              <p:tags r:id="rId10"/>
            </p:custDataLst>
          </p:nvPr>
        </p:nvSpPr>
        <p:spPr>
          <a:xfrm>
            <a:off x="5724292" y="2286495"/>
            <a:ext cx="5921920" cy="651735"/>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200" dirty="0">
                <a:solidFill>
                  <a:schemeClr val="tx1">
                    <a:lumMod val="85000"/>
                    <a:lumOff val="15000"/>
                  </a:schemeClr>
                </a:solidFill>
                <a:latin typeface="+mn-lt"/>
                <a:sym typeface="+mn-ea"/>
              </a:rPr>
              <a:t>Voice Assistants: JARVIS, Alexa, Siri, Google Assistant</a:t>
            </a:r>
            <a:endParaRPr lang="en-US" sz="1200" dirty="0">
              <a:solidFill>
                <a:schemeClr val="tx1">
                  <a:lumMod val="85000"/>
                  <a:lumOff val="15000"/>
                </a:schemeClr>
              </a:solidFill>
              <a:latin typeface="+mn-lt"/>
              <a:sym typeface="+mn-ea"/>
            </a:endParaRPr>
          </a:p>
        </p:txBody>
      </p:sp>
      <p:sp>
        <p:nvSpPr>
          <p:cNvPr id="10" name="矩形 9"/>
          <p:cNvSpPr/>
          <p:nvPr>
            <p:custDataLst>
              <p:tags r:id="rId11"/>
            </p:custDataLst>
          </p:nvPr>
        </p:nvSpPr>
        <p:spPr>
          <a:xfrm>
            <a:off x="5724292" y="1914494"/>
            <a:ext cx="5921919" cy="384189"/>
          </a:xfrm>
          <a:prstGeom prst="rect">
            <a:avLst/>
          </a:prstGeom>
          <a:noFill/>
        </p:spPr>
        <p:txBody>
          <a:bodyPr wrap="square" lIns="0" tIns="0" rIns="0" bIns="0" rtlCol="0" anchor="b">
            <a:normAutofit/>
          </a:bodyPr>
          <a:lstStyle/>
          <a:p>
            <a:pPr>
              <a:spcBef>
                <a:spcPct val="0"/>
              </a:spcBef>
              <a:spcAft>
                <a:spcPct val="0"/>
              </a:spcAft>
            </a:pPr>
            <a:r>
              <a:rPr lang="en-US" sz="1400" b="1" dirty="0">
                <a:solidFill>
                  <a:schemeClr val="tx1">
                    <a:lumMod val="100000"/>
                  </a:schemeClr>
                </a:solidFill>
                <a:latin typeface="+mj-lt"/>
                <a:sym typeface="+mn-ea"/>
              </a:rPr>
              <a:t>Some common examples of AI are:</a:t>
            </a:r>
            <a:endParaRPr lang="en-US" sz="1400" b="1" dirty="0">
              <a:solidFill>
                <a:schemeClr val="tx1">
                  <a:lumMod val="100000"/>
                </a:schemeClr>
              </a:solidFill>
              <a:latin typeface="+mj-lt"/>
              <a:sym typeface="+mn-ea"/>
            </a:endParaRPr>
          </a:p>
        </p:txBody>
      </p:sp>
      <p:sp>
        <p:nvSpPr>
          <p:cNvPr id="56" name="圆角矩形 21"/>
          <p:cNvSpPr/>
          <p:nvPr>
            <p:custDataLst>
              <p:tags r:id="rId12"/>
            </p:custDataLst>
          </p:nvPr>
        </p:nvSpPr>
        <p:spPr>
          <a:xfrm>
            <a:off x="5051444" y="5536511"/>
            <a:ext cx="6922041" cy="1116458"/>
          </a:xfrm>
          <a:prstGeom prst="roundRect">
            <a:avLst>
              <a:gd name="adj" fmla="val 15021"/>
            </a:avLst>
          </a:prstGeom>
          <a:solidFill>
            <a:schemeClr val="accent4">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solidFill>
                <a:schemeClr val="lt1"/>
              </a:solidFill>
              <a:latin typeface="+mj-ea"/>
            </a:endParaRPr>
          </a:p>
        </p:txBody>
      </p:sp>
      <p:sp>
        <p:nvSpPr>
          <p:cNvPr id="13" name="椭圆 12"/>
          <p:cNvSpPr/>
          <p:nvPr>
            <p:custDataLst>
              <p:tags r:id="rId13"/>
            </p:custDataLst>
          </p:nvPr>
        </p:nvSpPr>
        <p:spPr>
          <a:xfrm>
            <a:off x="4642485" y="5722282"/>
            <a:ext cx="744306" cy="744306"/>
          </a:xfrm>
          <a:prstGeom prst="ellipse">
            <a:avLst/>
          </a:prstGeom>
          <a:solidFill>
            <a:schemeClr val="accent4"/>
          </a:solidFill>
          <a:ln>
            <a:noFill/>
          </a:ln>
          <a:effectLst>
            <a:outerShdw blurRad="190500" dist="127000" dir="2700000" algn="tl"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algn="ctr">
              <a:spcBef>
                <a:spcPct val="0"/>
              </a:spcBef>
              <a:spcAft>
                <a:spcPct val="0"/>
              </a:spcAft>
            </a:pPr>
            <a:r>
              <a:rPr lang="en-US" sz="2000" b="1">
                <a:solidFill>
                  <a:schemeClr val="accent6">
                    <a:lumMod val="10000"/>
                  </a:schemeClr>
                </a:solidFill>
                <a:latin typeface="+mn-lt"/>
                <a:sym typeface="+mn-lt"/>
              </a:rPr>
              <a:t>4</a:t>
            </a:r>
            <a:endParaRPr lang="en-US" sz="2000" b="1">
              <a:solidFill>
                <a:schemeClr val="accent6">
                  <a:lumMod val="10000"/>
                </a:schemeClr>
              </a:solidFill>
              <a:latin typeface="+mn-lt"/>
              <a:sym typeface="+mn-lt"/>
            </a:endParaRPr>
          </a:p>
        </p:txBody>
      </p:sp>
      <p:sp>
        <p:nvSpPr>
          <p:cNvPr id="14" name="矩形 13"/>
          <p:cNvSpPr/>
          <p:nvPr>
            <p:custDataLst>
              <p:tags r:id="rId14"/>
            </p:custDataLst>
          </p:nvPr>
        </p:nvSpPr>
        <p:spPr>
          <a:xfrm>
            <a:off x="5724292" y="5970414"/>
            <a:ext cx="5921920" cy="651735"/>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200">
                <a:solidFill>
                  <a:schemeClr val="tx1">
                    <a:lumMod val="85000"/>
                    <a:lumOff val="15000"/>
                  </a:schemeClr>
                </a:solidFill>
                <a:latin typeface="+mn-lt"/>
                <a:sym typeface="+mn-ea"/>
              </a:rPr>
              <a:t>Presentations are communication tools that can be used as demonstrations, lectures, speeches, reports, and more.</a:t>
            </a:r>
            <a:endParaRPr lang="en-US" sz="1200">
              <a:solidFill>
                <a:schemeClr val="tx1">
                  <a:lumMod val="85000"/>
                  <a:lumOff val="15000"/>
                </a:schemeClr>
              </a:solidFill>
              <a:latin typeface="+mn-lt"/>
              <a:sym typeface="+mn-ea"/>
            </a:endParaRPr>
          </a:p>
        </p:txBody>
      </p:sp>
      <p:sp>
        <p:nvSpPr>
          <p:cNvPr id="15" name="矩形 14"/>
          <p:cNvSpPr/>
          <p:nvPr>
            <p:custDataLst>
              <p:tags r:id="rId15"/>
            </p:custDataLst>
          </p:nvPr>
        </p:nvSpPr>
        <p:spPr>
          <a:xfrm>
            <a:off x="5724292" y="5565393"/>
            <a:ext cx="5921919" cy="384189"/>
          </a:xfrm>
          <a:prstGeom prst="rect">
            <a:avLst/>
          </a:prstGeom>
          <a:noFill/>
        </p:spPr>
        <p:txBody>
          <a:bodyPr wrap="square" lIns="0" tIns="0" rIns="0" bIns="0" rtlCol="0" anchor="b">
            <a:normAutofit/>
          </a:bodyPr>
          <a:lstStyle/>
          <a:p>
            <a:pPr>
              <a:spcBef>
                <a:spcPct val="0"/>
              </a:spcBef>
              <a:spcAft>
                <a:spcPct val="0"/>
              </a:spcAft>
            </a:pPr>
            <a:r>
              <a:rPr lang="en-US" sz="1400" b="1" dirty="0">
                <a:solidFill>
                  <a:schemeClr val="tx1">
                    <a:lumMod val="100000"/>
                  </a:schemeClr>
                </a:solidFill>
                <a:latin typeface="+mj-lt"/>
                <a:sym typeface="+mn-ea"/>
              </a:rPr>
              <a:t>Chatbots: Used in customer support.</a:t>
            </a:r>
            <a:endParaRPr lang="en-US" sz="1400" b="1" dirty="0">
              <a:solidFill>
                <a:schemeClr val="tx1">
                  <a:lumMod val="100000"/>
                </a:schemeClr>
              </a:solidFill>
              <a:latin typeface="+mj-lt"/>
              <a:sym typeface="+mn-ea"/>
            </a:endParaRPr>
          </a:p>
        </p:txBody>
      </p:sp>
      <p:sp>
        <p:nvSpPr>
          <p:cNvPr id="61" name="圆角矩形 21"/>
          <p:cNvSpPr/>
          <p:nvPr>
            <p:custDataLst>
              <p:tags r:id="rId16"/>
            </p:custDataLst>
          </p:nvPr>
        </p:nvSpPr>
        <p:spPr>
          <a:xfrm>
            <a:off x="5051444" y="4308318"/>
            <a:ext cx="6922041" cy="1116458"/>
          </a:xfrm>
          <a:prstGeom prst="roundRect">
            <a:avLst>
              <a:gd name="adj" fmla="val 15021"/>
            </a:avLst>
          </a:prstGeom>
          <a:solidFill>
            <a:schemeClr val="accent3">
              <a:lumMod val="40000"/>
              <a:lumOff val="60000"/>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defRPr>
            </a:lvl1pPr>
            <a:lvl2pPr marL="457200" algn="l" defTabSz="914400" rtl="0" eaLnBrk="1" latinLnBrk="0" hangingPunct="1">
              <a:defRPr sz="1800" kern="1200">
                <a:solidFill>
                  <a:schemeClr val="lt1"/>
                </a:solidFill>
                <a:latin typeface="+mn-lt"/>
              </a:defRPr>
            </a:lvl2pPr>
            <a:lvl3pPr marL="914400" algn="l" defTabSz="914400" rtl="0" eaLnBrk="1" latinLnBrk="0" hangingPunct="1">
              <a:defRPr sz="1800" kern="1200">
                <a:solidFill>
                  <a:schemeClr val="lt1"/>
                </a:solidFill>
                <a:latin typeface="+mn-lt"/>
              </a:defRPr>
            </a:lvl3pPr>
            <a:lvl4pPr marL="1371600" algn="l" defTabSz="914400" rtl="0" eaLnBrk="1" latinLnBrk="0" hangingPunct="1">
              <a:defRPr sz="1800" kern="1200">
                <a:solidFill>
                  <a:schemeClr val="lt1"/>
                </a:solidFill>
                <a:latin typeface="+mn-lt"/>
              </a:defRPr>
            </a:lvl4pPr>
            <a:lvl5pPr marL="1828800" algn="l" defTabSz="914400" rtl="0" eaLnBrk="1" latinLnBrk="0" hangingPunct="1">
              <a:defRPr sz="1800" kern="1200">
                <a:solidFill>
                  <a:schemeClr val="lt1"/>
                </a:solidFill>
                <a:latin typeface="+mn-lt"/>
              </a:defRPr>
            </a:lvl5pPr>
            <a:lvl6pPr marL="2286000" algn="l" defTabSz="914400" rtl="0" eaLnBrk="1" latinLnBrk="0" hangingPunct="1">
              <a:defRPr sz="1800" kern="1200">
                <a:solidFill>
                  <a:schemeClr val="lt1"/>
                </a:solidFill>
                <a:latin typeface="+mn-lt"/>
              </a:defRPr>
            </a:lvl6pPr>
            <a:lvl7pPr marL="2743200" algn="l" defTabSz="914400" rtl="0" eaLnBrk="1" latinLnBrk="0" hangingPunct="1">
              <a:defRPr sz="1800" kern="1200">
                <a:solidFill>
                  <a:schemeClr val="lt1"/>
                </a:solidFill>
                <a:latin typeface="+mn-lt"/>
              </a:defRPr>
            </a:lvl7pPr>
            <a:lvl8pPr marL="3200400" algn="l" defTabSz="914400" rtl="0" eaLnBrk="1" latinLnBrk="0" hangingPunct="1">
              <a:defRPr sz="1800" kern="1200">
                <a:solidFill>
                  <a:schemeClr val="lt1"/>
                </a:solidFill>
                <a:latin typeface="+mn-lt"/>
              </a:defRPr>
            </a:lvl8pPr>
            <a:lvl9pPr marL="3657600" algn="l" defTabSz="914400" rtl="0" eaLnBrk="1" latinLnBrk="0" hangingPunct="1">
              <a:defRPr sz="1800" kern="1200">
                <a:solidFill>
                  <a:schemeClr val="lt1"/>
                </a:solidFill>
                <a:latin typeface="+mn-lt"/>
              </a:defRPr>
            </a:lvl9pPr>
          </a:lstStyle>
          <a:p>
            <a:pPr algn="ctr"/>
            <a:endParaRPr lang="en-US" sz="1400">
              <a:solidFill>
                <a:schemeClr val="lt1"/>
              </a:solidFill>
              <a:latin typeface="+mj-ea"/>
            </a:endParaRPr>
          </a:p>
        </p:txBody>
      </p:sp>
      <p:sp>
        <p:nvSpPr>
          <p:cNvPr id="26" name="椭圆 25"/>
          <p:cNvSpPr/>
          <p:nvPr>
            <p:custDataLst>
              <p:tags r:id="rId17"/>
            </p:custDataLst>
          </p:nvPr>
        </p:nvSpPr>
        <p:spPr>
          <a:xfrm>
            <a:off x="4642485" y="4494089"/>
            <a:ext cx="744306" cy="744306"/>
          </a:xfrm>
          <a:prstGeom prst="ellipse">
            <a:avLst/>
          </a:prstGeom>
          <a:solidFill>
            <a:schemeClr val="accent3"/>
          </a:solidFill>
          <a:ln>
            <a:noFill/>
          </a:ln>
          <a:effectLst>
            <a:outerShdw blurRad="190500" dist="127000" dir="2700000" algn="tl" rotWithShape="0">
              <a:schemeClr val="accent3">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lstStyle/>
          <a:p>
            <a:pPr algn="ctr">
              <a:spcBef>
                <a:spcPct val="0"/>
              </a:spcBef>
              <a:spcAft>
                <a:spcPct val="0"/>
              </a:spcAft>
            </a:pPr>
            <a:r>
              <a:rPr lang="en-US" sz="2000" b="1">
                <a:solidFill>
                  <a:schemeClr val="lt1">
                    <a:lumMod val="100000"/>
                  </a:schemeClr>
                </a:solidFill>
                <a:latin typeface="+mn-lt"/>
                <a:sym typeface="+mn-lt"/>
              </a:rPr>
              <a:t>3</a:t>
            </a:r>
            <a:endParaRPr lang="en-US" sz="2000" b="1">
              <a:solidFill>
                <a:schemeClr val="lt1">
                  <a:lumMod val="100000"/>
                </a:schemeClr>
              </a:solidFill>
              <a:latin typeface="+mn-lt"/>
              <a:sym typeface="+mn-lt"/>
            </a:endParaRPr>
          </a:p>
        </p:txBody>
      </p:sp>
      <p:sp>
        <p:nvSpPr>
          <p:cNvPr id="27" name="矩形 26"/>
          <p:cNvSpPr/>
          <p:nvPr>
            <p:custDataLst>
              <p:tags r:id="rId18"/>
            </p:custDataLst>
          </p:nvPr>
        </p:nvSpPr>
        <p:spPr>
          <a:xfrm>
            <a:off x="5724292" y="4742879"/>
            <a:ext cx="5921920" cy="651735"/>
          </a:xfrm>
          <a:prstGeom prst="rect">
            <a:avLst/>
          </a:prstGeom>
          <a:noFill/>
        </p:spPr>
        <p:txBody>
          <a:bodyPr wrap="square" lIns="0" tIns="0" rIns="0" bIns="0" rtlCol="0" anchor="t" anchorCtr="0">
            <a:normAutofit/>
          </a:bodyPr>
          <a:lstStyle/>
          <a:p>
            <a:pPr>
              <a:lnSpc>
                <a:spcPct val="150000"/>
              </a:lnSpc>
              <a:spcBef>
                <a:spcPct val="0"/>
              </a:spcBef>
              <a:spcAft>
                <a:spcPct val="0"/>
              </a:spcAft>
            </a:pPr>
            <a:r>
              <a:rPr lang="en-US" sz="1200">
                <a:solidFill>
                  <a:schemeClr val="tx1">
                    <a:lumMod val="85000"/>
                    <a:lumOff val="15000"/>
                  </a:schemeClr>
                </a:solidFill>
                <a:latin typeface="+mn-lt"/>
                <a:sym typeface="+mn-ea"/>
              </a:rPr>
              <a:t>Presentations are communication tools that can be used as demonstrations, lectures, speeches, reports, and more.</a:t>
            </a:r>
            <a:endParaRPr lang="en-US" sz="1200">
              <a:solidFill>
                <a:schemeClr val="tx1">
                  <a:lumMod val="85000"/>
                  <a:lumOff val="15000"/>
                </a:schemeClr>
              </a:solidFill>
              <a:latin typeface="+mn-lt"/>
              <a:sym typeface="+mn-ea"/>
            </a:endParaRPr>
          </a:p>
        </p:txBody>
      </p:sp>
      <p:sp>
        <p:nvSpPr>
          <p:cNvPr id="28" name="矩形 27"/>
          <p:cNvSpPr/>
          <p:nvPr>
            <p:custDataLst>
              <p:tags r:id="rId19"/>
            </p:custDataLst>
          </p:nvPr>
        </p:nvSpPr>
        <p:spPr>
          <a:xfrm>
            <a:off x="5724292" y="4337202"/>
            <a:ext cx="5921919" cy="384189"/>
          </a:xfrm>
          <a:prstGeom prst="rect">
            <a:avLst/>
          </a:prstGeom>
          <a:noFill/>
        </p:spPr>
        <p:txBody>
          <a:bodyPr wrap="square" lIns="0" tIns="0" rIns="0" bIns="0" rtlCol="0" anchor="b">
            <a:normAutofit/>
          </a:bodyPr>
          <a:lstStyle/>
          <a:p>
            <a:pPr>
              <a:spcBef>
                <a:spcPct val="0"/>
              </a:spcBef>
              <a:spcAft>
                <a:spcPct val="0"/>
              </a:spcAft>
            </a:pPr>
            <a:r>
              <a:rPr lang="en-US" sz="1400" b="1" dirty="0">
                <a:solidFill>
                  <a:schemeClr val="tx1">
                    <a:lumMod val="100000"/>
                  </a:schemeClr>
                </a:solidFill>
                <a:latin typeface="+mj-lt"/>
                <a:sym typeface="+mn-ea"/>
              </a:rPr>
              <a:t>Self-driving Cars: Tesla’s autopilot system</a:t>
            </a:r>
            <a:endParaRPr lang="en-US" sz="1400" b="1" dirty="0">
              <a:solidFill>
                <a:schemeClr val="tx1">
                  <a:lumMod val="100000"/>
                </a:schemeClr>
              </a:solidFill>
              <a:latin typeface="+mj-lt"/>
              <a:sym typeface="+mn-ea"/>
            </a:endParaRPr>
          </a:p>
        </p:txBody>
      </p:sp>
      <p:sp>
        <p:nvSpPr>
          <p:cNvPr id="16" name="Title 11"/>
          <p:cNvSpPr>
            <a:spLocks noGrp="1"/>
          </p:cNvSpPr>
          <p:nvPr>
            <p:custDataLst>
              <p:tags r:id="rId20"/>
            </p:custDataLst>
          </p:nvPr>
        </p:nvSpPr>
        <p:spPr>
          <a:xfrm>
            <a:off x="6380480" y="487680"/>
            <a:ext cx="4264660" cy="698500"/>
          </a:xfrm>
          <a:prstGeom prst="rect">
            <a:avLst/>
          </a:prstGeom>
          <a:noFill/>
          <a:ln w="9525">
            <a:noFill/>
          </a:ln>
        </p:spPr>
        <p:txBody>
          <a:bodyPr vert="horz" lIns="91440" tIns="45720" rIns="91440" bIns="45720" rtlCol="0" anchor="ctr" anchorCtr="0">
            <a:normAutofit/>
          </a:bodyPr>
          <a:lstStyle>
            <a:lvl1pPr marL="0" marR="0" algn="l" defTabSz="914400" rtl="0" eaLnBrk="1" fontAlgn="base" latinLnBrk="0" hangingPunct="1">
              <a:lnSpc>
                <a:spcPct val="100000"/>
              </a:lnSpc>
              <a:spcBef>
                <a:spcPct val="0"/>
              </a:spcBef>
              <a:buClrTx/>
              <a:buSzTx/>
              <a:buFontTx/>
              <a:buNone/>
              <a:defRPr kumimoji="0" lang="en-US" altLang="en-GB" sz="3600" b="0" i="0" u="none" strike="noStrike" kern="1200" cap="none" spc="0" normalizeH="0" baseline="0" noProof="1">
                <a:solidFill>
                  <a:srgbClr val="777777"/>
                </a:solidFill>
                <a:latin typeface="+mj-lt"/>
                <a:ea typeface="+mj-ea"/>
                <a:cs typeface="+mj-cs"/>
              </a:defRPr>
            </a:lvl1pPr>
          </a:lstStyle>
          <a:p>
            <a:r>
              <a:rPr>
                <a:solidFill>
                  <a:schemeClr val="tx1"/>
                </a:solidFill>
              </a:rPr>
              <a:t>Examples: about AI</a:t>
            </a:r>
            <a:endParaRPr>
              <a:solidFill>
                <a:schemeClr val="tx1"/>
              </a:solidFill>
            </a:endParaRPr>
          </a:p>
        </p:txBody>
      </p:sp>
    </p:spTree>
    <p:custDataLst>
      <p:tags r:id="rId21"/>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22" name="wind.wav"/>
          </p:stSnd>
        </p:sndAc>
      </p:transition>
    </mc:Choice>
    <mc:Fallback>
      <p:transition spd="slow" advTm="10000">
        <p:push dir="u"/>
        <p:sndAc>
          <p:stSnd>
            <p:snd r:embed="rId22" name="wind.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0" fill="hold"/>
                                        <p:tgtEl>
                                          <p:spTgt spid="8"/>
                                        </p:tgtEl>
                                        <p:attrNameLst>
                                          <p:attrName>ppt_x</p:attrName>
                                        </p:attrNameLst>
                                      </p:cBhvr>
                                      <p:tavLst>
                                        <p:tav tm="0">
                                          <p:val>
                                            <p:strVal val="#ppt_x"/>
                                          </p:val>
                                        </p:tav>
                                        <p:tav tm="100000">
                                          <p:val>
                                            <p:strVal val="#ppt_x"/>
                                          </p:val>
                                        </p:tav>
                                      </p:tavLst>
                                    </p:anim>
                                    <p:anim calcmode="lin" valueType="num">
                                      <p:cBhvr additive="base">
                                        <p:cTn id="8" dur="5000" fill="hold"/>
                                        <p:tgtEl>
                                          <p:spTgt spid="8"/>
                                        </p:tgtEl>
                                        <p:attrNameLst>
                                          <p:attrName>ppt_y</p:attrName>
                                        </p:attrNameLst>
                                      </p:cBhvr>
                                      <p:tavLst>
                                        <p:tav tm="0">
                                          <p:val>
                                            <p:strVal val="1+#ppt_h/2"/>
                                          </p:val>
                                        </p:tav>
                                        <p:tav tm="100000">
                                          <p:val>
                                            <p:strVal val="#ppt_y"/>
                                          </p:val>
                                        </p:tav>
                                      </p:tavLst>
                                    </p:anim>
                                  </p:childTnLst>
                                </p:cTn>
                              </p:par>
                              <p:par>
                                <p:cTn id="9" presetID="7"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0" fill="hold"/>
                                        <p:tgtEl>
                                          <p:spTgt spid="9"/>
                                        </p:tgtEl>
                                        <p:attrNameLst>
                                          <p:attrName>ppt_x</p:attrName>
                                        </p:attrNameLst>
                                      </p:cBhvr>
                                      <p:tavLst>
                                        <p:tav tm="0">
                                          <p:val>
                                            <p:strVal val="#ppt_x"/>
                                          </p:val>
                                        </p:tav>
                                        <p:tav tm="100000">
                                          <p:val>
                                            <p:strVal val="#ppt_x"/>
                                          </p:val>
                                        </p:tav>
                                      </p:tavLst>
                                    </p:anim>
                                    <p:anim calcmode="lin" valueType="num">
                                      <p:cBhvr additive="base">
                                        <p:cTn id="12" dur="5000" fill="hold"/>
                                        <p:tgtEl>
                                          <p:spTgt spid="9"/>
                                        </p:tgtEl>
                                        <p:attrNameLst>
                                          <p:attrName>ppt_y</p:attrName>
                                        </p:attrNameLst>
                                      </p:cBhvr>
                                      <p:tavLst>
                                        <p:tav tm="0">
                                          <p:val>
                                            <p:strVal val="1+#ppt_h/2"/>
                                          </p:val>
                                        </p:tav>
                                        <p:tav tm="100000">
                                          <p:val>
                                            <p:strVal val="#ppt_y"/>
                                          </p:val>
                                        </p:tav>
                                      </p:tavLst>
                                    </p:anim>
                                  </p:childTnLst>
                                </p:cTn>
                              </p:par>
                              <p:par>
                                <p:cTn id="13" presetID="7"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0" fill="hold"/>
                                        <p:tgtEl>
                                          <p:spTgt spid="10"/>
                                        </p:tgtEl>
                                        <p:attrNameLst>
                                          <p:attrName>ppt_x</p:attrName>
                                        </p:attrNameLst>
                                      </p:cBhvr>
                                      <p:tavLst>
                                        <p:tav tm="0">
                                          <p:val>
                                            <p:strVal val="#ppt_x"/>
                                          </p:val>
                                        </p:tav>
                                        <p:tav tm="100000">
                                          <p:val>
                                            <p:strVal val="#ppt_x"/>
                                          </p:val>
                                        </p:tav>
                                      </p:tavLst>
                                    </p:anim>
                                    <p:anim calcmode="lin" valueType="num">
                                      <p:cBhvr additive="base">
                                        <p:cTn id="16" dur="5000" fill="hold"/>
                                        <p:tgtEl>
                                          <p:spTgt spid="10"/>
                                        </p:tgtEl>
                                        <p:attrNameLst>
                                          <p:attrName>ppt_y</p:attrName>
                                        </p:attrNameLst>
                                      </p:cBhvr>
                                      <p:tavLst>
                                        <p:tav tm="0">
                                          <p:val>
                                            <p:strVal val="1+#ppt_h/2"/>
                                          </p:val>
                                        </p:tav>
                                        <p:tav tm="100000">
                                          <p:val>
                                            <p:strVal val="#ppt_y"/>
                                          </p:val>
                                        </p:tav>
                                      </p:tavLst>
                                    </p:anim>
                                  </p:childTnLst>
                                </p:cTn>
                              </p:par>
                              <p:par>
                                <p:cTn id="17" presetID="7" presetClass="entr" presetSubtype="4"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0" fill="hold"/>
                                        <p:tgtEl>
                                          <p:spTgt spid="51"/>
                                        </p:tgtEl>
                                        <p:attrNameLst>
                                          <p:attrName>ppt_x</p:attrName>
                                        </p:attrNameLst>
                                      </p:cBhvr>
                                      <p:tavLst>
                                        <p:tav tm="0">
                                          <p:val>
                                            <p:strVal val="#ppt_x"/>
                                          </p:val>
                                        </p:tav>
                                        <p:tav tm="100000">
                                          <p:val>
                                            <p:strVal val="#ppt_x"/>
                                          </p:val>
                                        </p:tav>
                                      </p:tavLst>
                                    </p:anim>
                                    <p:anim calcmode="lin" valueType="num">
                                      <p:cBhvr additive="base">
                                        <p:cTn id="20" dur="50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0" fill="hold"/>
                                        <p:tgtEl>
                                          <p:spTgt spid="7"/>
                                        </p:tgtEl>
                                        <p:attrNameLst>
                                          <p:attrName>ppt_x</p:attrName>
                                        </p:attrNameLst>
                                      </p:cBhvr>
                                      <p:tavLst>
                                        <p:tav tm="0">
                                          <p:val>
                                            <p:strVal val="#ppt_x"/>
                                          </p:val>
                                        </p:tav>
                                        <p:tav tm="100000">
                                          <p:val>
                                            <p:strVal val="#ppt_x"/>
                                          </p:val>
                                        </p:tav>
                                      </p:tavLst>
                                    </p:anim>
                                    <p:anim calcmode="lin" valueType="num">
                                      <p:cBhvr additive="base">
                                        <p:cTn id="26" dur="5000" fill="hold"/>
                                        <p:tgtEl>
                                          <p:spTgt spid="7"/>
                                        </p:tgtEl>
                                        <p:attrNameLst>
                                          <p:attrName>ppt_y</p:attrName>
                                        </p:attrNameLst>
                                      </p:cBhvr>
                                      <p:tavLst>
                                        <p:tav tm="0">
                                          <p:val>
                                            <p:strVal val="1+#ppt_h/2"/>
                                          </p:val>
                                        </p:tav>
                                        <p:tav tm="100000">
                                          <p:val>
                                            <p:strVal val="#ppt_y"/>
                                          </p:val>
                                        </p:tav>
                                      </p:tavLst>
                                    </p:anim>
                                  </p:childTnLst>
                                </p:cTn>
                              </p:par>
                              <p:par>
                                <p:cTn id="27" presetID="7"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0" fill="hold"/>
                                        <p:tgtEl>
                                          <p:spTgt spid="5"/>
                                        </p:tgtEl>
                                        <p:attrNameLst>
                                          <p:attrName>ppt_x</p:attrName>
                                        </p:attrNameLst>
                                      </p:cBhvr>
                                      <p:tavLst>
                                        <p:tav tm="0">
                                          <p:val>
                                            <p:strVal val="#ppt_x"/>
                                          </p:val>
                                        </p:tav>
                                        <p:tav tm="100000">
                                          <p:val>
                                            <p:strVal val="#ppt_x"/>
                                          </p:val>
                                        </p:tav>
                                      </p:tavLst>
                                    </p:anim>
                                    <p:anim calcmode="lin" valueType="num">
                                      <p:cBhvr additive="base">
                                        <p:cTn id="30" dur="5000" fill="hold"/>
                                        <p:tgtEl>
                                          <p:spTgt spid="5"/>
                                        </p:tgtEl>
                                        <p:attrNameLst>
                                          <p:attrName>ppt_y</p:attrName>
                                        </p:attrNameLst>
                                      </p:cBhvr>
                                      <p:tavLst>
                                        <p:tav tm="0">
                                          <p:val>
                                            <p:strVal val="1+#ppt_h/2"/>
                                          </p:val>
                                        </p:tav>
                                        <p:tav tm="100000">
                                          <p:val>
                                            <p:strVal val="#ppt_y"/>
                                          </p:val>
                                        </p:tav>
                                      </p:tavLst>
                                    </p:anim>
                                  </p:childTnLst>
                                </p:cTn>
                              </p:par>
                              <p:par>
                                <p:cTn id="31" presetID="7"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0" fill="hold"/>
                                        <p:tgtEl>
                                          <p:spTgt spid="4"/>
                                        </p:tgtEl>
                                        <p:attrNameLst>
                                          <p:attrName>ppt_x</p:attrName>
                                        </p:attrNameLst>
                                      </p:cBhvr>
                                      <p:tavLst>
                                        <p:tav tm="0">
                                          <p:val>
                                            <p:strVal val="#ppt_x"/>
                                          </p:val>
                                        </p:tav>
                                        <p:tav tm="100000">
                                          <p:val>
                                            <p:strVal val="#ppt_x"/>
                                          </p:val>
                                        </p:tav>
                                      </p:tavLst>
                                    </p:anim>
                                    <p:anim calcmode="lin" valueType="num">
                                      <p:cBhvr additive="base">
                                        <p:cTn id="34" dur="5000" fill="hold"/>
                                        <p:tgtEl>
                                          <p:spTgt spid="4"/>
                                        </p:tgtEl>
                                        <p:attrNameLst>
                                          <p:attrName>ppt_y</p:attrName>
                                        </p:attrNameLst>
                                      </p:cBhvr>
                                      <p:tavLst>
                                        <p:tav tm="0">
                                          <p:val>
                                            <p:strVal val="1+#ppt_h/2"/>
                                          </p:val>
                                        </p:tav>
                                        <p:tav tm="100000">
                                          <p:val>
                                            <p:strVal val="#ppt_y"/>
                                          </p:val>
                                        </p:tav>
                                      </p:tavLst>
                                    </p:anim>
                                  </p:childTnLst>
                                </p:cTn>
                              </p:par>
                              <p:par>
                                <p:cTn id="35" presetID="7" presetClass="entr" presetSubtype="4"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0" fill="hold"/>
                                        <p:tgtEl>
                                          <p:spTgt spid="2"/>
                                        </p:tgtEl>
                                        <p:attrNameLst>
                                          <p:attrName>ppt_x</p:attrName>
                                        </p:attrNameLst>
                                      </p:cBhvr>
                                      <p:tavLst>
                                        <p:tav tm="0">
                                          <p:val>
                                            <p:strVal val="#ppt_x"/>
                                          </p:val>
                                        </p:tav>
                                        <p:tav tm="100000">
                                          <p:val>
                                            <p:strVal val="#ppt_x"/>
                                          </p:val>
                                        </p:tav>
                                      </p:tavLst>
                                    </p:anim>
                                    <p:anim calcmode="lin" valueType="num">
                                      <p:cBhvr additive="base">
                                        <p:cTn id="3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0" fill="hold"/>
                                        <p:tgtEl>
                                          <p:spTgt spid="27"/>
                                        </p:tgtEl>
                                        <p:attrNameLst>
                                          <p:attrName>ppt_x</p:attrName>
                                        </p:attrNameLst>
                                      </p:cBhvr>
                                      <p:tavLst>
                                        <p:tav tm="0">
                                          <p:val>
                                            <p:strVal val="#ppt_x"/>
                                          </p:val>
                                        </p:tav>
                                        <p:tav tm="100000">
                                          <p:val>
                                            <p:strVal val="#ppt_x"/>
                                          </p:val>
                                        </p:tav>
                                      </p:tavLst>
                                    </p:anim>
                                    <p:anim calcmode="lin" valueType="num">
                                      <p:cBhvr additive="base">
                                        <p:cTn id="44" dur="5000" fill="hold"/>
                                        <p:tgtEl>
                                          <p:spTgt spid="27"/>
                                        </p:tgtEl>
                                        <p:attrNameLst>
                                          <p:attrName>ppt_y</p:attrName>
                                        </p:attrNameLst>
                                      </p:cBhvr>
                                      <p:tavLst>
                                        <p:tav tm="0">
                                          <p:val>
                                            <p:strVal val="1+#ppt_h/2"/>
                                          </p:val>
                                        </p:tav>
                                        <p:tav tm="100000">
                                          <p:val>
                                            <p:strVal val="#ppt_y"/>
                                          </p:val>
                                        </p:tav>
                                      </p:tavLst>
                                    </p:anim>
                                  </p:childTnLst>
                                </p:cTn>
                              </p:par>
                              <p:par>
                                <p:cTn id="45" presetID="7"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0" fill="hold"/>
                                        <p:tgtEl>
                                          <p:spTgt spid="26"/>
                                        </p:tgtEl>
                                        <p:attrNameLst>
                                          <p:attrName>ppt_x</p:attrName>
                                        </p:attrNameLst>
                                      </p:cBhvr>
                                      <p:tavLst>
                                        <p:tav tm="0">
                                          <p:val>
                                            <p:strVal val="#ppt_x"/>
                                          </p:val>
                                        </p:tav>
                                        <p:tav tm="100000">
                                          <p:val>
                                            <p:strVal val="#ppt_x"/>
                                          </p:val>
                                        </p:tav>
                                      </p:tavLst>
                                    </p:anim>
                                    <p:anim calcmode="lin" valueType="num">
                                      <p:cBhvr additive="base">
                                        <p:cTn id="48" dur="5000" fill="hold"/>
                                        <p:tgtEl>
                                          <p:spTgt spid="26"/>
                                        </p:tgtEl>
                                        <p:attrNameLst>
                                          <p:attrName>ppt_y</p:attrName>
                                        </p:attrNameLst>
                                      </p:cBhvr>
                                      <p:tavLst>
                                        <p:tav tm="0">
                                          <p:val>
                                            <p:strVal val="1+#ppt_h/2"/>
                                          </p:val>
                                        </p:tav>
                                        <p:tav tm="100000">
                                          <p:val>
                                            <p:strVal val="#ppt_y"/>
                                          </p:val>
                                        </p:tav>
                                      </p:tavLst>
                                    </p:anim>
                                  </p:childTnLst>
                                </p:cTn>
                              </p:par>
                              <p:par>
                                <p:cTn id="49" presetID="7"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0" fill="hold"/>
                                        <p:tgtEl>
                                          <p:spTgt spid="28"/>
                                        </p:tgtEl>
                                        <p:attrNameLst>
                                          <p:attrName>ppt_x</p:attrName>
                                        </p:attrNameLst>
                                      </p:cBhvr>
                                      <p:tavLst>
                                        <p:tav tm="0">
                                          <p:val>
                                            <p:strVal val="#ppt_x"/>
                                          </p:val>
                                        </p:tav>
                                        <p:tav tm="100000">
                                          <p:val>
                                            <p:strVal val="#ppt_x"/>
                                          </p:val>
                                        </p:tav>
                                      </p:tavLst>
                                    </p:anim>
                                    <p:anim calcmode="lin" valueType="num">
                                      <p:cBhvr additive="base">
                                        <p:cTn id="52" dur="5000" fill="hold"/>
                                        <p:tgtEl>
                                          <p:spTgt spid="28"/>
                                        </p:tgtEl>
                                        <p:attrNameLst>
                                          <p:attrName>ppt_y</p:attrName>
                                        </p:attrNameLst>
                                      </p:cBhvr>
                                      <p:tavLst>
                                        <p:tav tm="0">
                                          <p:val>
                                            <p:strVal val="1+#ppt_h/2"/>
                                          </p:val>
                                        </p:tav>
                                        <p:tav tm="100000">
                                          <p:val>
                                            <p:strVal val="#ppt_y"/>
                                          </p:val>
                                        </p:tav>
                                      </p:tavLst>
                                    </p:anim>
                                  </p:childTnLst>
                                </p:cTn>
                              </p:par>
                              <p:par>
                                <p:cTn id="53" presetID="7" presetClass="entr" presetSubtype="4"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0" fill="hold"/>
                                        <p:tgtEl>
                                          <p:spTgt spid="61"/>
                                        </p:tgtEl>
                                        <p:attrNameLst>
                                          <p:attrName>ppt_x</p:attrName>
                                        </p:attrNameLst>
                                      </p:cBhvr>
                                      <p:tavLst>
                                        <p:tav tm="0">
                                          <p:val>
                                            <p:strVal val="#ppt_x"/>
                                          </p:val>
                                        </p:tav>
                                        <p:tav tm="100000">
                                          <p:val>
                                            <p:strVal val="#ppt_x"/>
                                          </p:val>
                                        </p:tav>
                                      </p:tavLst>
                                    </p:anim>
                                    <p:anim calcmode="lin" valueType="num">
                                      <p:cBhvr additive="base">
                                        <p:cTn id="56" dur="50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0" fill="hold"/>
                                        <p:tgtEl>
                                          <p:spTgt spid="13"/>
                                        </p:tgtEl>
                                        <p:attrNameLst>
                                          <p:attrName>ppt_x</p:attrName>
                                        </p:attrNameLst>
                                      </p:cBhvr>
                                      <p:tavLst>
                                        <p:tav tm="0">
                                          <p:val>
                                            <p:strVal val="#ppt_x"/>
                                          </p:val>
                                        </p:tav>
                                        <p:tav tm="100000">
                                          <p:val>
                                            <p:strVal val="#ppt_x"/>
                                          </p:val>
                                        </p:tav>
                                      </p:tavLst>
                                    </p:anim>
                                    <p:anim calcmode="lin" valueType="num">
                                      <p:cBhvr additive="base">
                                        <p:cTn id="62" dur="5000" fill="hold"/>
                                        <p:tgtEl>
                                          <p:spTgt spid="13"/>
                                        </p:tgtEl>
                                        <p:attrNameLst>
                                          <p:attrName>ppt_y</p:attrName>
                                        </p:attrNameLst>
                                      </p:cBhvr>
                                      <p:tavLst>
                                        <p:tav tm="0">
                                          <p:val>
                                            <p:strVal val="1+#ppt_h/2"/>
                                          </p:val>
                                        </p:tav>
                                        <p:tav tm="100000">
                                          <p:val>
                                            <p:strVal val="#ppt_y"/>
                                          </p:val>
                                        </p:tav>
                                      </p:tavLst>
                                    </p:anim>
                                  </p:childTnLst>
                                </p:cTn>
                              </p:par>
                              <p:par>
                                <p:cTn id="63" presetID="7" presetClass="entr" presetSubtype="4"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0" fill="hold"/>
                                        <p:tgtEl>
                                          <p:spTgt spid="15"/>
                                        </p:tgtEl>
                                        <p:attrNameLst>
                                          <p:attrName>ppt_x</p:attrName>
                                        </p:attrNameLst>
                                      </p:cBhvr>
                                      <p:tavLst>
                                        <p:tav tm="0">
                                          <p:val>
                                            <p:strVal val="#ppt_x"/>
                                          </p:val>
                                        </p:tav>
                                        <p:tav tm="100000">
                                          <p:val>
                                            <p:strVal val="#ppt_x"/>
                                          </p:val>
                                        </p:tav>
                                      </p:tavLst>
                                    </p:anim>
                                    <p:anim calcmode="lin" valueType="num">
                                      <p:cBhvr additive="base">
                                        <p:cTn id="66" dur="5000" fill="hold"/>
                                        <p:tgtEl>
                                          <p:spTgt spid="15"/>
                                        </p:tgtEl>
                                        <p:attrNameLst>
                                          <p:attrName>ppt_y</p:attrName>
                                        </p:attrNameLst>
                                      </p:cBhvr>
                                      <p:tavLst>
                                        <p:tav tm="0">
                                          <p:val>
                                            <p:strVal val="1+#ppt_h/2"/>
                                          </p:val>
                                        </p:tav>
                                        <p:tav tm="100000">
                                          <p:val>
                                            <p:strVal val="#ppt_y"/>
                                          </p:val>
                                        </p:tav>
                                      </p:tavLst>
                                    </p:anim>
                                  </p:childTnLst>
                                </p:cTn>
                              </p:par>
                              <p:par>
                                <p:cTn id="67" presetID="7"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0" fill="hold"/>
                                        <p:tgtEl>
                                          <p:spTgt spid="14"/>
                                        </p:tgtEl>
                                        <p:attrNameLst>
                                          <p:attrName>ppt_x</p:attrName>
                                        </p:attrNameLst>
                                      </p:cBhvr>
                                      <p:tavLst>
                                        <p:tav tm="0">
                                          <p:val>
                                            <p:strVal val="#ppt_x"/>
                                          </p:val>
                                        </p:tav>
                                        <p:tav tm="100000">
                                          <p:val>
                                            <p:strVal val="#ppt_x"/>
                                          </p:val>
                                        </p:tav>
                                      </p:tavLst>
                                    </p:anim>
                                    <p:anim calcmode="lin" valueType="num">
                                      <p:cBhvr additive="base">
                                        <p:cTn id="70" dur="5000" fill="hold"/>
                                        <p:tgtEl>
                                          <p:spTgt spid="14"/>
                                        </p:tgtEl>
                                        <p:attrNameLst>
                                          <p:attrName>ppt_y</p:attrName>
                                        </p:attrNameLst>
                                      </p:cBhvr>
                                      <p:tavLst>
                                        <p:tav tm="0">
                                          <p:val>
                                            <p:strVal val="1+#ppt_h/2"/>
                                          </p:val>
                                        </p:tav>
                                        <p:tav tm="100000">
                                          <p:val>
                                            <p:strVal val="#ppt_y"/>
                                          </p:val>
                                        </p:tav>
                                      </p:tavLst>
                                    </p:anim>
                                  </p:childTnLst>
                                </p:cTn>
                              </p:par>
                              <p:par>
                                <p:cTn id="71" presetID="7" presetClass="entr" presetSubtype="4"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 calcmode="lin" valueType="num">
                                      <p:cBhvr additive="base">
                                        <p:cTn id="73" dur="5000" fill="hold"/>
                                        <p:tgtEl>
                                          <p:spTgt spid="56"/>
                                        </p:tgtEl>
                                        <p:attrNameLst>
                                          <p:attrName>ppt_x</p:attrName>
                                        </p:attrNameLst>
                                      </p:cBhvr>
                                      <p:tavLst>
                                        <p:tav tm="0">
                                          <p:val>
                                            <p:strVal val="#ppt_x"/>
                                          </p:val>
                                        </p:tav>
                                        <p:tav tm="100000">
                                          <p:val>
                                            <p:strVal val="#ppt_x"/>
                                          </p:val>
                                        </p:tav>
                                      </p:tavLst>
                                    </p:anim>
                                    <p:anim calcmode="lin" valueType="num">
                                      <p:cBhvr additive="base">
                                        <p:cTn id="74" dur="50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circle(in)">
                                      <p:cBhvr>
                                        <p:cTn id="79" dur="20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7" presetClass="exit" presetSubtype="4" fill="hold" grpId="0" nodeType="clickEffect">
                                  <p:stCondLst>
                                    <p:cond delay="0"/>
                                  </p:stCondLst>
                                  <p:childTnLst>
                                    <p:anim calcmode="lin" valueType="num">
                                      <p:cBhvr additive="base">
                                        <p:cTn id="83" dur="5000"/>
                                        <p:tgtEl>
                                          <p:spTgt spid="3"/>
                                        </p:tgtEl>
                                        <p:attrNameLst>
                                          <p:attrName>ppt_x</p:attrName>
                                        </p:attrNameLst>
                                      </p:cBhvr>
                                      <p:tavLst>
                                        <p:tav tm="0">
                                          <p:val>
                                            <p:strVal val="ppt_x"/>
                                          </p:val>
                                        </p:tav>
                                        <p:tav tm="100000">
                                          <p:val>
                                            <p:strVal val="ppt_x"/>
                                          </p:val>
                                        </p:tav>
                                      </p:tavLst>
                                    </p:anim>
                                    <p:anim calcmode="lin" valueType="num">
                                      <p:cBhvr additive="base">
                                        <p:cTn id="84" dur="5000"/>
                                        <p:tgtEl>
                                          <p:spTgt spid="3"/>
                                        </p:tgtEl>
                                        <p:attrNameLst>
                                          <p:attrName>ppt_y</p:attrName>
                                        </p:attrNameLst>
                                      </p:cBhvr>
                                      <p:tavLst>
                                        <p:tav tm="0">
                                          <p:val>
                                            <p:strVal val="ppt_y"/>
                                          </p:val>
                                        </p:tav>
                                        <p:tav tm="100000">
                                          <p:val>
                                            <p:strVal val="1+ppt_h/2"/>
                                          </p:val>
                                        </p:tav>
                                      </p:tavLst>
                                    </p:anim>
                                    <p:set>
                                      <p:cBhvr>
                                        <p:cTn id="85" dur="1" fill="hold">
                                          <p:stCondLst>
                                            <p:cond delay="4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51" grpId="0" animBg="1"/>
      <p:bldP spid="8" grpId="1" animBg="1"/>
      <p:bldP spid="9" grpId="1"/>
      <p:bldP spid="10" grpId="1"/>
      <p:bldP spid="51" grpId="1" animBg="1"/>
      <p:bldP spid="7" grpId="0"/>
      <p:bldP spid="5" grpId="0"/>
      <p:bldP spid="4" grpId="0" animBg="1"/>
      <p:bldP spid="2" grpId="0" animBg="1"/>
      <p:bldP spid="7" grpId="1"/>
      <p:bldP spid="5" grpId="1"/>
      <p:bldP spid="4" grpId="1" animBg="1"/>
      <p:bldP spid="2" grpId="1" animBg="1"/>
      <p:bldP spid="27" grpId="0"/>
      <p:bldP spid="26" grpId="0" animBg="1"/>
      <p:bldP spid="28" grpId="0"/>
      <p:bldP spid="61" grpId="0" animBg="1"/>
      <p:bldP spid="27" grpId="1"/>
      <p:bldP spid="26" grpId="1" animBg="1"/>
      <p:bldP spid="28" grpId="1"/>
      <p:bldP spid="61" grpId="1" animBg="1"/>
      <p:bldP spid="13" grpId="0" animBg="1"/>
      <p:bldP spid="15" grpId="0"/>
      <p:bldP spid="14" grpId="0"/>
      <p:bldP spid="56" grpId="0" animBg="1"/>
      <p:bldP spid="13" grpId="1" animBg="1"/>
      <p:bldP spid="15" grpId="1"/>
      <p:bldP spid="14" grpId="1"/>
      <p:bldP spid="56" grpId="1" animBg="1"/>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lumMod val="66000"/>
              </a:schemeClr>
            </a:gs>
            <a:gs pos="100000">
              <a:schemeClr val="bg1"/>
            </a:gs>
          </a:gsLst>
          <a:lin ang="5400000" scaled="1"/>
          <a:tileRect/>
        </a:gradFill>
        <a:effectLst/>
      </p:bgPr>
    </p:bg>
    <p:spTree>
      <p:nvGrpSpPr>
        <p:cNvPr id="1" name=""/>
        <p:cNvGrpSpPr/>
        <p:nvPr/>
      </p:nvGrpSpPr>
      <p:grpSpPr/>
      <p:graphicFrame>
        <p:nvGraphicFramePr>
          <p:cNvPr id="2" name="Chart 1"/>
          <p:cNvGraphicFramePr/>
          <p:nvPr/>
        </p:nvGraphicFramePr>
        <p:xfrm>
          <a:off x="0" y="0"/>
          <a:ext cx="12191365" cy="685800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mc:AlternateContent xmlns:mc="http://schemas.openxmlformats.org/markup-compatibility/2006">
    <mc:Choice xmlns:p14="http://schemas.microsoft.com/office/powerpoint/2010/main" Requires="p14">
      <p:transition spd="slow" p14:dur="1000" advTm="10000">
        <p:push dir="u"/>
        <p:sndAc>
          <p:stSnd>
            <p:snd r:embed="rId3" name="suction.wav"/>
          </p:stSnd>
        </p:sndAc>
      </p:transition>
    </mc:Choice>
    <mc:Fallback>
      <p:transition spd="slow" advTm="10000">
        <p:push dir="u"/>
        <p:sndAc>
          <p:stSnd>
            <p:snd r:embed="rId3" name="suctio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wm#"/>
  <p:tag name="KSO_WM_TEMPLATE_CATEGORY" val="custom"/>
  <p:tag name="KSO_WM_TEMPLATE_INDEX" val="20238007"/>
</p:tagLst>
</file>

<file path=ppt/tags/tag10.xml><?xml version="1.0" encoding="utf-8"?>
<p:tagLst xmlns:p="http://schemas.openxmlformats.org/presentationml/2006/main">
  <p:tag name="KSO_WM_UNIT_TEXT_SUBTYPE" val="a"/>
  <p:tag name="KSO_WM_UNIT_SUBTYPE" val="a"/>
</p:tagLst>
</file>

<file path=ppt/tags/tag11.xml><?xml version="1.0" encoding="utf-8"?>
<p:tagLst xmlns:p="http://schemas.openxmlformats.org/presentationml/2006/main">
  <p:tag name="KSO_WM_SLIDE_TYPE" val="text"/>
  <p:tag name="KSO_WM_BEAUTIFY_FLAG" val="#wm#"/>
</p:tagLst>
</file>

<file path=ppt/tags/tag1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xml><?xml version="1.0" encoding="utf-8"?>
<p:tagLst xmlns:p="http://schemas.openxmlformats.org/presentationml/2006/main">
  <p:tag name="KSO_WM_UNIT_INDEX" val="1"/>
  <p:tag name="KSO_WM_UNIT_TEXT_SUBTYPE" val="a"/>
  <p:tag name="KSO_WM_UNIT_SUBTYPE" val="a"/>
  <p:tag name="KSO_WM_UNIT_TYPE" val="a"/>
  <p:tag name="KSO_WM_BEAUTIFY_FLAG" val="#wm#"/>
</p:tagLst>
</file>

<file path=ppt/tags/tag14.xml><?xml version="1.0" encoding="utf-8"?>
<p:tagLst xmlns:p="http://schemas.openxmlformats.org/presentationml/2006/main">
  <p:tag name="KSO_WM_SLIDE_TYPE" val="text"/>
  <p:tag name="KSO_WM_BEAUTIFY_FLAG" val="#wm#"/>
</p:tagLst>
</file>

<file path=ppt/tags/tag1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6.xml><?xml version="1.0" encoding="utf-8"?>
<p:tagLst xmlns:p="http://schemas.openxmlformats.org/presentationml/2006/main">
  <p:tag name="KSO_WM_UNIT_INDEX" val="1"/>
  <p:tag name="KSO_WM_UNIT_TEXT_SUBTYPE" val="a"/>
  <p:tag name="KSO_WM_UNIT_SUBTYPE" val="a"/>
  <p:tag name="KSO_WM_UNIT_TYPE" val="a"/>
  <p:tag name="KSO_WM_BEAUTIFY_FLAG" val="#wm#"/>
</p:tagLst>
</file>

<file path=ppt/tags/tag17.xml><?xml version="1.0" encoding="utf-8"?>
<p:tagLst xmlns:p="http://schemas.openxmlformats.org/presentationml/2006/main">
  <p:tag name="KSO_WM_SLIDE_TYPE" val="text"/>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9_1*i*1"/>
  <p:tag name="KSO_WM_TEMPLATE_CATEGORY" val="custom"/>
  <p:tag name="KSO_WM_TEMPLATE_INDEX" val="20238249"/>
  <p:tag name="KSO_WM_UNIT_LAYERLEVEL" val="1"/>
  <p:tag name="KSO_WM_TAG_VERSION" val="3.0"/>
  <p:tag name="KSO_WM_UNIT_FILL_FORE_SCHEMECOLOR_INDEX" val="5"/>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VALUE" val="1233*871"/>
  <p:tag name="KSO_WM_UNIT_HIGHLIGHT" val="0"/>
  <p:tag name="KSO_WM_UNIT_COMPATIBLE" val="0"/>
  <p:tag name="KSO_WM_UNIT_DIAGRAM_ISNUMVISUAL" val="0"/>
  <p:tag name="KSO_WM_UNIT_DIAGRAM_ISREFERUNIT" val="0"/>
  <p:tag name="KSO_WM_DIAGRAM_GROUP_CODE" val="l1-1"/>
  <p:tag name="KSO_WM_UNIT_ID" val="custom20238249_1*d*1"/>
  <p:tag name="KSO_WM_TEMPLATE_CATEGORY" val="custom"/>
  <p:tag name="KSO_WM_TEMPLATE_INDEX" val="20238249"/>
  <p:tag name="KSO_WM_UNIT_LAYERLEVEL" val="1"/>
  <p:tag name="KSO_WM_TAG_VERSION" val="3.0"/>
  <p:tag name="KSO_WM_UNIT_LINE_FORE_SCHEMECOLOR_INDEX" val="13"/>
  <p:tag name="KSO_WM_UNIT_LINE_FILL_TYPE" val="2"/>
  <p:tag name="KSO_WM_UNIT_SHADOW_SCHEMECOLOR_INDEX" val="13"/>
  <p:tag name="KSO_WM_UNIT_USESOURCEFORMAT_APPLY" val="1"/>
</p:tagLst>
</file>

<file path=ppt/tags/tag2.xml><?xml version="1.0" encoding="utf-8"?>
<p:tagLst xmlns:p="http://schemas.openxmlformats.org/presentationml/2006/main">
  <p:tag name="KSO_WM_BEAUTIFY_FLAG" val="#wm#"/>
  <p:tag name="KSO_WM_TEMPLATE_CATEGORY" val="custom"/>
  <p:tag name="KSO_WM_TEMPLATE_INDEX" val="20238007"/>
</p:tagLst>
</file>

<file path=ppt/tags/tag20.xml><?xml version="1.0" encoding="utf-8"?>
<p:tagLst xmlns:p="http://schemas.openxmlformats.org/presentationml/2006/main">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ID" val="diagram20237924_3*l_h_i*1_2_2"/>
  <p:tag name="KSO_WM_TEMPLATE_CATEGORY" val="diagram"/>
  <p:tag name="KSO_WM_TEMPLATE_INDEX" val="20237924"/>
  <p:tag name="KSO_WM_UNIT_LAYERLEVEL" val="1_1_1"/>
  <p:tag name="KSO_WM_TAG_VERSION" val="3.0"/>
  <p:tag name="KSO_WM_UNIT_FILL_TYPE" val="1"/>
  <p:tag name="KSO_WM_UNIT_FILL_FORE_SCHEMECOLOR_INDEX" val="5"/>
  <p:tag name="KSO_WM_UNIT_FILL_FORE_SCHEMECOLOR_INDEX_BRIGHTNESS" val="0.6"/>
  <p:tag name="KSO_WM_UNIT_TEXT_FILL_FORE_SCHEMECOLOR_INDEX" val="2"/>
  <p:tag name="KSO_WM_UNIT_TEXT_FILL_TYPE" val="1"/>
  <p:tag name="KSO_WM_UNIT_USESOURCEFORMAT_APPLY" val="1"/>
</p:tagLst>
</file>

<file path=ppt/tags/tag2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ID" val="diagram20237924_3*l_h_i*1_2_1"/>
  <p:tag name="KSO_WM_TEMPLATE_CATEGORY" val="diagram"/>
  <p:tag name="KSO_WM_TEMPLATE_INDEX" val="20237924"/>
  <p:tag name="KSO_WM_UNIT_LAYERLEVEL" val="1_1_1"/>
  <p:tag name="KSO_WM_TAG_VERSION" val="3.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22.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ID" val="diagram20237924_3*l_h_f*1_2_1"/>
  <p:tag name="KSO_WM_TEMPLATE_CATEGORY" val="diagram"/>
  <p:tag name="KSO_WM_TEMPLATE_INDEX" val="20237924"/>
  <p:tag name="KSO_WM_UNIT_LAYERLEVEL" val="1_1_1"/>
  <p:tag name="KSO_WM_TAG_VERSION" val="3.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Lst>
</file>

<file path=ppt/tags/tag23.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ID" val="diagram20237924_3*l_h_a*1_2_1"/>
  <p:tag name="KSO_WM_TEMPLATE_CATEGORY" val="diagram"/>
  <p:tag name="KSO_WM_TEMPLATE_INDEX" val="20237924"/>
  <p:tag name="KSO_WM_UNIT_LAYERLEVEL" val="1_1_1"/>
  <p:tag name="KSO_WM_TAG_VERSION" val="3.0"/>
  <p:tag name="KSO_WM_UNIT_PRESET_TEXT" val="Title"/>
  <p:tag name="KSO_WM_UNIT_TEXT_FILL_FORE_SCHEMECOLOR_INDEX" val="1"/>
  <p:tag name="KSO_WM_UNIT_TEXT_FILL_TYPE" val="1"/>
  <p:tag name="KSO_WM_UNIT_USESOURCEFORMAT_APPLY" val="1"/>
</p:tagLst>
</file>

<file path=ppt/tags/tag24.xml><?xml version="1.0" encoding="utf-8"?>
<p:tagLst xmlns:p="http://schemas.openxmlformats.org/presentationml/2006/main">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ID" val="diagram20237924_3*l_h_i*1_1_2"/>
  <p:tag name="KSO_WM_TEMPLATE_CATEGORY" val="diagram"/>
  <p:tag name="KSO_WM_TEMPLATE_INDEX" val="20237924"/>
  <p:tag name="KSO_WM_UNIT_LAYERLEVEL" val="1_1_1"/>
  <p:tag name="KSO_WM_TAG_VERSION" val="3.0"/>
  <p:tag name="KSO_WM_UNIT_FILL_TYPE" val="1"/>
  <p:tag name="KSO_WM_UNIT_FILL_FORE_SCHEMECOLOR_INDEX" val="5"/>
  <p:tag name="KSO_WM_UNIT_FILL_FORE_SCHEMECOLOR_INDEX_BRIGHTNESS" val="0.6"/>
  <p:tag name="KSO_WM_UNIT_TEXT_FILL_FORE_SCHEMECOLOR_INDEX" val="2"/>
  <p:tag name="KSO_WM_UNIT_TEXT_FILL_TYPE" val="1"/>
  <p:tag name="KSO_WM_UNIT_USESOURCEFORMAT_APPLY" val="1"/>
</p:tagLst>
</file>

<file path=ppt/tags/tag25.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ID" val="diagram20237924_3*l_h_i*1_1_1"/>
  <p:tag name="KSO_WM_TEMPLATE_CATEGORY" val="diagram"/>
  <p:tag name="KSO_WM_TEMPLATE_INDEX" val="20237924"/>
  <p:tag name="KSO_WM_UNIT_LAYERLEVEL" val="1_1_1"/>
  <p:tag name="KSO_WM_TAG_VERSION" val="3.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26.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ID" val="diagram20237924_3*l_h_f*1_1_1"/>
  <p:tag name="KSO_WM_TEMPLATE_CATEGORY" val="diagram"/>
  <p:tag name="KSO_WM_TEMPLATE_INDEX" val="20237924"/>
  <p:tag name="KSO_WM_UNIT_LAYERLEVEL" val="1_1_1"/>
  <p:tag name="KSO_WM_TAG_VERSION" val="3.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Lst>
</file>

<file path=ppt/tags/tag27.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ID" val="diagram20237924_3*l_h_a*1_1_1"/>
  <p:tag name="KSO_WM_TEMPLATE_CATEGORY" val="diagram"/>
  <p:tag name="KSO_WM_TEMPLATE_INDEX" val="20237924"/>
  <p:tag name="KSO_WM_UNIT_LAYERLEVEL" val="1_1_1"/>
  <p:tag name="KSO_WM_TAG_VERSION" val="3.0"/>
  <p:tag name="KSO_WM_UNIT_PRESET_TEXT" val="Title"/>
  <p:tag name="KSO_WM_UNIT_TEXT_FILL_FORE_SCHEMECOLOR_INDEX" val="1"/>
  <p:tag name="KSO_WM_UNIT_TEXT_FILL_TYPE" val="1"/>
  <p:tag name="KSO_WM_UNIT_USESOURCEFORMAT_APPLY" val="1"/>
</p:tagLst>
</file>

<file path=ppt/tags/tag28.xml><?xml version="1.0" encoding="utf-8"?>
<p:tagLst xmlns:p="http://schemas.openxmlformats.org/presentationml/2006/main">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ID" val="diagram20237924_3*l_h_i*1_4_2"/>
  <p:tag name="KSO_WM_TEMPLATE_CATEGORY" val="diagram"/>
  <p:tag name="KSO_WM_TEMPLATE_INDEX" val="20237924"/>
  <p:tag name="KSO_WM_UNIT_LAYERLEVEL" val="1_1_1"/>
  <p:tag name="KSO_WM_TAG_VERSION" val="3.0"/>
  <p:tag name="KSO_WM_UNIT_FILL_TYPE" val="1"/>
  <p:tag name="KSO_WM_UNIT_FILL_FORE_SCHEMECOLOR_INDEX" val="5"/>
  <p:tag name="KSO_WM_UNIT_FILL_FORE_SCHEMECOLOR_INDEX_BRIGHTNESS" val="0.6"/>
  <p:tag name="KSO_WM_UNIT_TEXT_FILL_FORE_SCHEMECOLOR_INDEX" val="2"/>
  <p:tag name="KSO_WM_UNIT_TEXT_FILL_TYPE" val="1"/>
  <p:tag name="KSO_WM_UNIT_USESOURCEFORMAT_APPLY" val="1"/>
</p:tagLst>
</file>

<file path=ppt/tags/tag29.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ID" val="diagram20237924_3*l_h_i*1_4_1"/>
  <p:tag name="KSO_WM_TEMPLATE_CATEGORY" val="diagram"/>
  <p:tag name="KSO_WM_TEMPLATE_INDEX" val="20237924"/>
  <p:tag name="KSO_WM_UNIT_LAYERLEVEL" val="1_1_1"/>
  <p:tag name="KSO_WM_TAG_VERSION" val="3.0"/>
  <p:tag name="KSO_WM_UNIT_PRESET_TEXT" val="04"/>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3.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ID" val="custom20238007_1*a*1"/>
  <p:tag name="KSO_WM_TEMPLATE_CATEGORY" val="custom"/>
  <p:tag name="KSO_WM_TEMPLATE_INDEX" val="20238007"/>
  <p:tag name="KSO_WM_UNIT_LAYERLEVEL" val="1"/>
  <p:tag name="KSO_WM_TAG_VERSION" val="3.0"/>
  <p:tag name="KSO_WM_UNIT_PRESET_TEXT" val="Your title here"/>
</p:tagLst>
</file>

<file path=ppt/tags/tag3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ID" val="diagram20237924_3*l_h_f*1_4_1"/>
  <p:tag name="KSO_WM_TEMPLATE_CATEGORY" val="diagram"/>
  <p:tag name="KSO_WM_TEMPLATE_INDEX" val="20237924"/>
  <p:tag name="KSO_WM_UNIT_LAYERLEVEL" val="1_1_1"/>
  <p:tag name="KSO_WM_TAG_VERSION" val="3.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Lst>
</file>

<file path=ppt/tags/tag3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ID" val="diagram20237924_3*l_h_a*1_4_1"/>
  <p:tag name="KSO_WM_TEMPLATE_CATEGORY" val="diagram"/>
  <p:tag name="KSO_WM_TEMPLATE_INDEX" val="20237924"/>
  <p:tag name="KSO_WM_UNIT_LAYERLEVEL" val="1_1_1"/>
  <p:tag name="KSO_WM_TAG_VERSION" val="3.0"/>
  <p:tag name="KSO_WM_UNIT_PRESET_TEXT" val="Title"/>
  <p:tag name="KSO_WM_UNIT_TEXT_FILL_FORE_SCHEMECOLOR_INDEX" val="1"/>
  <p:tag name="KSO_WM_UNIT_TEXT_FILL_TYPE" val="1"/>
  <p:tag name="KSO_WM_UNIT_USESOURCEFORMAT_APPLY" val="1"/>
</p:tagLst>
</file>

<file path=ppt/tags/tag32.xml><?xml version="1.0" encoding="utf-8"?>
<p:tagLst xmlns:p="http://schemas.openxmlformats.org/presentationml/2006/main">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6000000238418579,&quot;colorType&quot;:1,&quot;foreColorIndex&quot;:5,&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ID" val="diagram20237924_3*l_h_i*1_3_2"/>
  <p:tag name="KSO_WM_TEMPLATE_CATEGORY" val="diagram"/>
  <p:tag name="KSO_WM_TEMPLATE_INDEX" val="20237924"/>
  <p:tag name="KSO_WM_UNIT_LAYERLEVEL" val="1_1_1"/>
  <p:tag name="KSO_WM_TAG_VERSION" val="3.0"/>
  <p:tag name="KSO_WM_UNIT_FILL_TYPE" val="1"/>
  <p:tag name="KSO_WM_UNIT_FILL_FORE_SCHEMECOLOR_INDEX" val="5"/>
  <p:tag name="KSO_WM_UNIT_FILL_FORE_SCHEMECOLOR_INDEX_BRIGHTNESS" val="0.6"/>
  <p:tag name="KSO_WM_UNIT_TEXT_FILL_FORE_SCHEMECOLOR_INDEX" val="2"/>
  <p:tag name="KSO_WM_UNIT_TEXT_FILL_TYPE" val="1"/>
  <p:tag name="KSO_WM_UNIT_USESOURCEFORMAT_APPLY" val="1"/>
</p:tagLst>
</file>

<file path=ppt/tags/tag33.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ID" val="diagram20237924_3*l_h_i*1_3_1"/>
  <p:tag name="KSO_WM_TEMPLATE_CATEGORY" val="diagram"/>
  <p:tag name="KSO_WM_TEMPLATE_INDEX" val="20237924"/>
  <p:tag name="KSO_WM_UNIT_LAYERLEVEL" val="1_1_1"/>
  <p:tag name="KSO_WM_TAG_VERSION" val="3.0"/>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UNIT_SHADOW_SCHEMECOLOR_INDEX" val="5"/>
  <p:tag name="KSO_WM_UNIT_USESOURCEFORMAT_APPLY" val="1"/>
</p:tagLst>
</file>

<file path=ppt/tags/tag3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ID" val="diagram20237924_3*l_h_f*1_3_1"/>
  <p:tag name="KSO_WM_TEMPLATE_CATEGORY" val="diagram"/>
  <p:tag name="KSO_WM_TEMPLATE_INDEX" val="20237924"/>
  <p:tag name="KSO_WM_UNIT_LAYERLEVEL" val="1_1_1"/>
  <p:tag name="KSO_WM_TAG_VERSION" val="3.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1"/>
</p:tagLst>
</file>

<file path=ppt/tags/tag35.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454.7221259842522,&quot;left&quot;:365.55,&quot;top&quot;:69.13370078740157,&quot;width&quot;:577.244094488189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ID" val="diagram20237924_3*l_h_a*1_3_1"/>
  <p:tag name="KSO_WM_TEMPLATE_CATEGORY" val="diagram"/>
  <p:tag name="KSO_WM_TEMPLATE_INDEX" val="20237924"/>
  <p:tag name="KSO_WM_UNIT_LAYERLEVEL" val="1_1_1"/>
  <p:tag name="KSO_WM_TAG_VERSION" val="3.0"/>
  <p:tag name="KSO_WM_UNIT_PRESET_TEXT" val="Title"/>
  <p:tag name="KSO_WM_UNIT_TEXT_FILL_FORE_SCHEMECOLOR_INDEX" val="1"/>
  <p:tag name="KSO_WM_UNIT_TEXT_FILL_TYPE" val="1"/>
  <p:tag name="KSO_WM_UNIT_USESOURCEFORMAT_APPLY" val="1"/>
</p:tagLst>
</file>

<file path=ppt/tags/tag3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TEXT_FILL_FORE_SCHEMECOLOR_INDEX" val="13"/>
  <p:tag name="KSO_WM_UNIT_TEXT_FILL_TYPE" val="1"/>
  <p:tag name="KSO_WM_UNIT_USESOURCEFORMAT_APPLY" val="1"/>
  <p:tag name="KSO_WM_UNIT_VALUE" val="29"/>
  <p:tag name="KSO_WM_TEMPLATE_INDEX" val="20238249"/>
  <p:tag name="KSO_WM_UNIT_ID" val="custom20238249_1*a*1"/>
  <p:tag name="KSO_WM_UNIT_PRESET_TEXT" val="Your title here"/>
</p:tagLst>
</file>

<file path=ppt/tags/tag37.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558.4*365.65"/>
  <p:tag name="KSO_WM_SLIDE_POSITION" val="346.8*107.375"/>
  <p:tag name="KSO_WM_SLIDE_LAYOUT" val="a_d_l"/>
  <p:tag name="KSO_WM_SLIDE_LAYOUT_CNT" val="1_1_1"/>
  <p:tag name="KSO_WM_SPECIAL_SOURCE" val="bdnull"/>
  <p:tag name="KSO_WM_DIAGRAM_GROUP_CODE" val="l1-1"/>
  <p:tag name="KSO_WM_SLIDE_DIAGTYPE" val="l"/>
  <p:tag name="KSO_WM_TEMPLATE_INDEX" val="20238249"/>
  <p:tag name="KSO_WM_TEMPLATE_SUBCATEGORY" val="0"/>
  <p:tag name="KSO_WM_SLIDE_INDEX" val="1"/>
  <p:tag name="KSO_WM_TAG_VERSION" val="3.0"/>
  <p:tag name="KSO_WM_SLIDE_ID" val="custom20238249_1"/>
  <p:tag name="KSO_WM_SLIDE_ITEM_CNT" val="3"/>
</p:tagLst>
</file>

<file path=ppt/tags/tag38.xml><?xml version="1.0" encoding="utf-8"?>
<p:tagLst xmlns:p="http://schemas.openxmlformats.org/presentationml/2006/main">
  <p:tag name="KSO_WM_BEAUTIFY_FLAG" val="#wm#"/>
  <p:tag name="KSO_WM_TEMPLATE_CATEGORY" val="custom"/>
  <p:tag name="KSO_WM_TEMPLATE_INDEX" val="20238268"/>
</p:tagLst>
</file>

<file path=ppt/tags/tag39.xml><?xml version="1.0" encoding="utf-8"?>
<p:tagLst xmlns:p="http://schemas.openxmlformats.org/presentationml/2006/main">
  <p:tag name="KSO_WM_UNIT_VALUE" val="1907*1748"/>
  <p:tag name="KSO_WM_UNIT_HIGHLIGHT" val="0"/>
  <p:tag name="KSO_WM_UNIT_COMPATIBLE" val="0"/>
  <p:tag name="KSO_WM_UNIT_DIAGRAM_ISNUMVISUAL" val="0"/>
  <p:tag name="KSO_WM_UNIT_DIAGRAM_ISREFERUNIT" val="0"/>
  <p:tag name="KSO_WM_DIAGRAM_GROUP_CODE" val="l1-1"/>
  <p:tag name="KSO_WM_UNIT_ID" val="custom20238268_1*d*1"/>
  <p:tag name="KSO_WM_TEMPLATE_CATEGORY" val="custom"/>
  <p:tag name="KSO_WM_TEMPLATE_INDEX" val="20238268"/>
  <p:tag name="KSO_WM_UNIT_LAYERLEVEL" val="1"/>
  <p:tag name="KSO_WM_TAG_VERSION" val="3.0"/>
  <p:tag name="KSO_WM_UNIT_LINE_FORE_SCHEMECOLOR_INDEX" val="1"/>
  <p:tag name="KSO_WM_UNIT_LINE_FILL_TYPE" val="2"/>
  <p:tag name="KSO_WM_UNIT_USESOURCEFORMAT_APPLY" val="1"/>
</p:tagLst>
</file>

<file path=ppt/tags/tag4.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40.xml><?xml version="1.0" encoding="utf-8"?>
<p:tagLst xmlns:p="http://schemas.openxmlformats.org/presentationml/2006/main">
  <p:tag name="KSO_WM_DIAGRAM_VIRTUALLY_FRAME" val="{&quot;height&quot;:521.05,&quot;left&quot;:323.55,&quot;top&quot;:6.55,&quot;width&quot;:653.85}"/>
</p:tagLst>
</file>

<file path=ppt/tags/tag41.xml><?xml version="1.0" encoding="utf-8"?>
<p:tagLst xmlns:p="http://schemas.openxmlformats.org/presentationml/2006/main">
  <p:tag name="KSO_WM_DIAGRAM_MAX_ITEMCNT" val="4"/>
  <p:tag name="KSO_WM_DIAGRAM_MIN_ITEMCNT" val="2"/>
  <p:tag name="KSO_WM_DIAGRAM_VIRTUALLY_FRAME" val="{&quot;height&quot;:521.05,&quot;left&quot;:323.55,&quot;top&quot;:6.55,&quot;width&quot;:653.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33_3*l_h_f*1_2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42.xml><?xml version="1.0" encoding="utf-8"?>
<p:tagLst xmlns:p="http://schemas.openxmlformats.org/presentationml/2006/main">
  <p:tag name="KSO_WM_DIAGRAM_MAX_ITEMCNT" val="4"/>
  <p:tag name="KSO_WM_DIAGRAM_MIN_ITEMCNT" val="2"/>
  <p:tag name="KSO_WM_DIAGRAM_VIRTUALLY_FRAME" val="{&quot;height&quot;:521.05,&quot;left&quot;:323.55,&quot;top&quot;:6.55,&quot;width&quot;:653.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7933_3*l_h_f*1_4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43.xml><?xml version="1.0" encoding="utf-8"?>
<p:tagLst xmlns:p="http://schemas.openxmlformats.org/presentationml/2006/main">
  <p:tag name="KSO_WM_DIAGRAM_MAX_ITEMCNT" val="4"/>
  <p:tag name="KSO_WM_DIAGRAM_MIN_ITEMCNT" val="2"/>
  <p:tag name="KSO_WM_DIAGRAM_VIRTUALLY_FRAME" val="{&quot;height&quot;:521.05,&quot;left&quot;:323.55,&quot;top&quot;:6.55,&quot;width&quot;:653.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33_3*l_h_f*1_3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1"/>
</p:tagLst>
</file>

<file path=ppt/tags/tag44.xml><?xml version="1.0" encoding="utf-8"?>
<p:tagLst xmlns:p="http://schemas.openxmlformats.org/presentationml/2006/main">
  <p:tag name="KSO_WM_DIAGRAM_MAX_ITEMCNT" val="4"/>
  <p:tag name="KSO_WM_DIAGRAM_MIN_ITEMCNT" val="2"/>
  <p:tag name="KSO_WM_DIAGRAM_VIRTUALLY_FRAME" val="{&quot;height&quot;:521.05,&quot;left&quot;:323.55,&quot;top&quot;:6.55,&quot;width&quot;:653.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33_3*l_h_f*1_1_1"/>
  <p:tag name="KSO_WM_TEMPLATE_CATEGORY" val="diagram"/>
  <p:tag name="KSO_WM_TEMPLATE_INDEX" val="20237933"/>
  <p:tag name="KSO_WM_UNIT_LAYERLEVEL" val="1_1_1"/>
  <p:tag name="KSO_WM_TAG_VERSION" val="3.0"/>
  <p:tag name="KSO_WM_BEAUTIFY_FLAG" val="#wm#"/>
  <p:tag name="KSO_WM_UNIT_PRESET_TEXT" val="Presentations are communication tools"/>
  <p:tag name="KSO_WM_UNIT_FILL_TYPE" val="1"/>
  <p:tag name="KSO_WM_UNIT_FILL_FORE_SCHEMECOLOR_INDEX" val="6"/>
  <p:tag name="KSO_WM_UNIT_FILL_FORE_SCHEMECOLOR_INDEX_BRIGHTNESS" val="0"/>
  <p:tag name="KSO_WM_UNIT_TEXT_FILL_FORE_SCHEMECOLOR_INDEX" val="1"/>
  <p:tag name="KSO_WM_UNIT_TEXT_FILL_TYPE" val="1"/>
  <p:tag name="KSO_WM_UNIT_USESOURCEFORMAT_APPLY" val="1"/>
</p:tagLst>
</file>

<file path=ppt/tags/tag4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413.85*249.95"/>
  <p:tag name="KSO_WM_SLIDE_POSITION" val="495.9*204.7"/>
  <p:tag name="KSO_WM_ASSIST_SLIDE" val="1"/>
  <p:tag name="KSO_WM_DIAGRAM_GROUP_CODE" val="l1-1"/>
  <p:tag name="KSO_WM_SLIDE_DIAGTYPE" val="l"/>
  <p:tag name="KSO_WM_SLIDE_SUBTYPE" val="picTxt"/>
  <p:tag name="KSO_WM_TEMPLATE_INDEX" val="20238268"/>
  <p:tag name="KSO_WM_TEMPLATE_SUBCATEGORY" val="0"/>
  <p:tag name="KSO_WM_SLIDE_INDEX" val="1"/>
  <p:tag name="KSO_WM_TAG_VERSION" val="3.0"/>
  <p:tag name="KSO_WM_SLIDE_ID" val="custom20238268_1"/>
  <p:tag name="KSO_WM_SLIDE_ITEM_CNT" val="2"/>
</p:tagLst>
</file>

<file path=ppt/tags/tag46.xml><?xml version="1.0" encoding="utf-8"?>
<p:tagLst xmlns:p="http://schemas.openxmlformats.org/presentationml/2006/main">
  <p:tag name="KSO_WM_BEAUTIFY_FLAG" val="#wm#"/>
  <p:tag name="KSO_WM_TEMPLATE_CATEGORY" val="custom"/>
  <p:tag name="KSO_WM_TEMPLATE_INDEX" val="20238268"/>
</p:tagLst>
</file>

<file path=ppt/tags/tag47.xml><?xml version="1.0" encoding="utf-8"?>
<p:tagLst xmlns:p="http://schemas.openxmlformats.org/presentationml/2006/main">
  <p:tag name="KSO_WM_BEAUTIFY_FLAG" val="#wm#"/>
  <p:tag name="KSO_WM_TEMPLATE_CATEGORY" val="custom"/>
  <p:tag name="KSO_WM_TEMPLATE_INDEX" val="20238268"/>
</p:tagLst>
</file>

<file path=ppt/tags/tag48.xml><?xml version="1.0" encoding="utf-8"?>
<p:tagLst xmlns:p="http://schemas.openxmlformats.org/presentationml/2006/main">
  <p:tag name="KSO_WM_BEAUTIFY_FLAG" val="#wm#"/>
  <p:tag name="KSO_WM_TEMPLATE_CATEGORY" val="custom"/>
  <p:tag name="KSO_WM_TEMPLATE_INDEX" val="20238268"/>
</p:tagLst>
</file>

<file path=ppt/tags/tag49.xml><?xml version="1.0" encoding="utf-8"?>
<p:tagLst xmlns:p="http://schemas.openxmlformats.org/presentationml/2006/main">
  <p:tag name="KSO_WM_BEAUTIFY_FLAG" val="#wm#"/>
  <p:tag name="KSO_WM_TEMPLATE_CATEGORY" val="custom"/>
  <p:tag name="KSO_WM_TEMPLATE_INDEX" val="20238268"/>
</p:tagLst>
</file>

<file path=ppt/tags/tag5.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 name="KSO_WM_SLIDE_THEME_ID" val="3323825"/>
  <p:tag name="KSO_WM_SLIDE_THEME_NAME" val="Z_20238007_Black Tech"/>
</p:tagLst>
</file>

<file path=ppt/tags/tag50.xml><?xml version="1.0" encoding="utf-8"?>
<p:tagLst xmlns:p="http://schemas.openxmlformats.org/presentationml/2006/main">
  <p:tag name="KSO_WM_BEAUTIFY_FLAG" val="#wm#"/>
  <p:tag name="KSO_WM_TEMPLATE_CATEGORY" val="custom"/>
  <p:tag name="KSO_WM_TEMPLATE_INDEX" val="20238268"/>
</p:tagLst>
</file>

<file path=ppt/tags/tag51.xml><?xml version="1.0" encoding="utf-8"?>
<p:tagLst xmlns:p="http://schemas.openxmlformats.org/presentationml/2006/main">
  <p:tag name="KSO_WM_BEAUTIFY_FLAG" val="#wm#"/>
  <p:tag name="KSO_WM_TEMPLATE_CATEGORY" val="custom"/>
  <p:tag name="KSO_WM_TEMPLATE_INDEX" val="20238268"/>
</p:tagLst>
</file>

<file path=ppt/tags/tag52.xml><?xml version="1.0" encoding="utf-8"?>
<p:tagLst xmlns:p="http://schemas.openxmlformats.org/presentationml/2006/main">
  <p:tag name="KSO_WM_BEAUTIFY_FLAG" val="#wm#"/>
  <p:tag name="KSO_WM_TEMPLATE_CATEGORY" val="custom"/>
  <p:tag name="KSO_WM_TEMPLATE_INDEX" val="20238268"/>
</p:tagLst>
</file>

<file path=ppt/tags/tag53.xml><?xml version="1.0" encoding="utf-8"?>
<p:tagLst xmlns:p="http://schemas.openxmlformats.org/presentationml/2006/main">
  <p:tag name="KSO_WM_BEAUTIFY_FLAG" val="#wm#"/>
  <p:tag name="KSO_WM_TEMPLATE_CATEGORY" val="custom"/>
  <p:tag name="KSO_WM_TEMPLATE_INDEX" val="20238268"/>
</p:tagLst>
</file>

<file path=ppt/tags/tag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7.xml><?xml version="1.0" encoding="utf-8"?>
<p:tagLst xmlns:p="http://schemas.openxmlformats.org/presentationml/2006/main">
  <p:tag name="KSO_WM_UNIT_TEXT_SUBTYPE" val="a"/>
  <p:tag name="KSO_WM_UNIT_SUBTYPE" val="a"/>
</p:tagLst>
</file>

<file path=ppt/tags/tag8.xml><?xml version="1.0" encoding="utf-8"?>
<p:tagLst xmlns:p="http://schemas.openxmlformats.org/presentationml/2006/main">
  <p:tag name="KSO_WM_SLIDE_TYPE" val="text"/>
  <p:tag name="KSO_WM_BEAUTIFY_FLAG" val="#wm#"/>
</p:tagLst>
</file>

<file path=ppt/tags/tag9.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Presentation</Application>
  <PresentationFormat>Widescreen</PresentationFormat>
  <Paragraphs>150</Paragraphs>
  <Slides>18</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幻灯片标题</vt:lpstr>
      </vt:variant>
      <vt:variant>
        <vt:i4>18</vt:i4>
      </vt:variant>
      <vt:variant>
        <vt:lpstr>自定义放映</vt:lpstr>
      </vt:variant>
      <vt:variant>
        <vt:i4>2</vt:i4>
      </vt:variant>
    </vt:vector>
  </HeadingPairs>
  <TitlesOfParts>
    <vt:vector size="28" baseType="lpstr">
      <vt:lpstr>Arial</vt:lpstr>
      <vt:lpstr>SimSun</vt:lpstr>
      <vt:lpstr>Wingdings</vt:lpstr>
      <vt:lpstr>Microsoft YaHei</vt:lpstr>
      <vt:lpstr>Arial Unicode MS</vt:lpstr>
      <vt:lpstr>Calibri</vt:lpstr>
      <vt:lpstr>1_Art_mountaineering</vt:lpstr>
      <vt:lpstr>Art_mountaineering</vt:lpstr>
      <vt:lpstr>PowerPoint 演示文稿</vt:lpstr>
      <vt:lpstr>PowerPoint 演示文稿</vt:lpstr>
      <vt:lpstr>                              J.A.R.V.I.S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
  <cp:lastModifiedBy>RAJDEEP DEY</cp:lastModifiedBy>
  <cp:revision>82</cp:revision>
  <dcterms:created xsi:type="dcterms:W3CDTF">2025-02-22T16:40:00Z</dcterms:created>
  <dcterms:modified xsi:type="dcterms:W3CDTF">2025-09-15T23:54:31Z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5C819C548421485FBEACFAB398BAB42C_12</vt:lpwstr>
  </property>
  <property fmtid="{D5CDD505-2E9C-101B-9397-08002B2CF9AE}" pid="3" name="KSOProductBuildVer">
    <vt:lpwstr>1033-12.2.0.21931</vt:lpwstr>
  </property>
</Properties>
</file>