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673283"/>
          </a:xfrm>
        </p:spPr>
        <p:txBody>
          <a:bodyPr anchor="ctr"/>
          <a:lstStyle/>
          <a:p>
            <a:br>
              <a:rPr lang="en-US" dirty="0"/>
            </a:br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on html overview</a:t>
            </a:r>
            <a:br>
              <a:rPr lang="en-US" dirty="0"/>
            </a:br>
            <a:r>
              <a:rPr lang="en-US" dirty="0"/>
              <a:t>by </a:t>
            </a:r>
            <a:br>
              <a:rPr lang="en-US" dirty="0"/>
            </a:br>
            <a:r>
              <a:rPr lang="en-US" dirty="0"/>
              <a:t>md raj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r>
              <a:rPr lang="en-US" dirty="0"/>
              <a:t>Introduction to HTML</a:t>
            </a:r>
          </a:p>
          <a:p>
            <a:r>
              <a:rPr lang="en-US" dirty="0"/>
              <a:t>Learning the Basic Syntax</a:t>
            </a:r>
          </a:p>
          <a:p>
            <a:r>
              <a:rPr lang="en-US" dirty="0"/>
              <a:t>Getting </a:t>
            </a:r>
            <a:r>
              <a:rPr lang="en-US" dirty="0" err="1"/>
              <a:t>Familier</a:t>
            </a:r>
            <a:r>
              <a:rPr lang="en-US" dirty="0"/>
              <a:t> With Code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u="sng" dirty="0"/>
              <a:t>HTML: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sz="2400" b="0" dirty="0"/>
              <a:t>Hyper Text Markup Language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72A5A88-CE48-0322-396D-6C2B6D6FBE2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2567" b="2567"/>
          <a:stretch>
            <a:fillRect/>
          </a:stretch>
        </p:blipFill>
        <p:spPr>
          <a:xfrm>
            <a:off x="443345" y="0"/>
            <a:ext cx="4344695" cy="6341806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62" y="1150374"/>
            <a:ext cx="5338916" cy="1248697"/>
          </a:xfrm>
        </p:spPr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HTml</a:t>
            </a:r>
            <a:r>
              <a:rPr lang="en-US" dirty="0"/>
              <a:t>:</a:t>
            </a:r>
            <a:br>
              <a:rPr lang="en-US" sz="1200" dirty="0"/>
            </a:br>
            <a:r>
              <a:rPr 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stands for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 text markup language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22090"/>
            <a:ext cx="5259554" cy="3844413"/>
          </a:xfrm>
        </p:spPr>
        <p:txBody>
          <a:bodyPr>
            <a:normAutofit/>
          </a:bodyPr>
          <a:lstStyle/>
          <a:p>
            <a:r>
              <a:rPr lang="en-US" dirty="0"/>
              <a:t>Breakdown of HTML:</a:t>
            </a:r>
          </a:p>
          <a:p>
            <a:endParaRPr lang="en-US" dirty="0"/>
          </a:p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with links which connects to other pages or resources.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Markup: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used to structure and presentation of  the content.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rules or protocols to establish communication between developer and browser.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the basic structure to every website or web application.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considered as the skeleton of the web page 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NOTE:- Father of HTML 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 Bernes Lee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created HTML on 1991 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sz="3000" dirty="0"/>
              <a:t>Let’s see the basic structure of html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&lt;!DOCTYPE html&gt;</a:t>
            </a:r>
          </a:p>
          <a:p>
            <a:pPr marL="0" indent="0">
              <a:buNone/>
            </a:pPr>
            <a:r>
              <a:rPr lang="en-IN" dirty="0"/>
              <a:t>&lt;html lang="</a:t>
            </a:r>
            <a:r>
              <a:rPr lang="en-IN" dirty="0" err="1"/>
              <a:t>en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	&lt;head&gt;</a:t>
            </a:r>
          </a:p>
          <a:p>
            <a:pPr marL="0" indent="0">
              <a:buNone/>
            </a:pPr>
            <a:r>
              <a:rPr lang="en-IN" dirty="0"/>
              <a:t>    		&lt;meta charset="UTF-8"&gt;</a:t>
            </a:r>
          </a:p>
          <a:p>
            <a:pPr marL="0" indent="0">
              <a:buNone/>
            </a:pPr>
            <a:r>
              <a:rPr lang="en-IN" dirty="0"/>
              <a:t>    		&lt;meta name="viewport" content="width=device-width, initial-scale=1.0"&gt;</a:t>
            </a:r>
          </a:p>
          <a:p>
            <a:pPr marL="0" indent="0">
              <a:buNone/>
            </a:pPr>
            <a:r>
              <a:rPr lang="en-IN" dirty="0"/>
              <a:t>    		&lt;title&gt;Basic Structure of an HTML Page&lt;/title&gt;</a:t>
            </a:r>
          </a:p>
          <a:p>
            <a:pPr marL="0" indent="0">
              <a:buNone/>
            </a:pPr>
            <a:r>
              <a:rPr lang="en-IN" dirty="0"/>
              <a:t>	&lt;/head&gt;</a:t>
            </a:r>
          </a:p>
          <a:p>
            <a:pPr marL="0" indent="0">
              <a:buNone/>
            </a:pPr>
            <a:r>
              <a:rPr lang="en-IN" dirty="0"/>
              <a:t>	&lt;body&gt;</a:t>
            </a:r>
          </a:p>
          <a:p>
            <a:pPr marL="0" indent="0">
              <a:buNone/>
            </a:pPr>
            <a:r>
              <a:rPr lang="en-IN" dirty="0"/>
              <a:t>    		&lt;p&gt;Hello Hackers!!&lt;/p&gt;</a:t>
            </a:r>
          </a:p>
          <a:p>
            <a:pPr marL="0" indent="0">
              <a:buNone/>
            </a:pPr>
            <a:r>
              <a:rPr lang="en-IN" dirty="0"/>
              <a:t>	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320843"/>
            <a:ext cx="7043617" cy="1171074"/>
          </a:xfrm>
        </p:spPr>
        <p:txBody>
          <a:bodyPr/>
          <a:lstStyle/>
          <a:p>
            <a:r>
              <a:rPr lang="en-US" dirty="0"/>
              <a:t>Breaking down the code: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628273"/>
            <a:ext cx="7043618" cy="510682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declares the document type and the version of HTML being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 lang="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Starts the HTML document and sets the language to English.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 the head section, that contains the meta information about the webpage.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&lt;meta charset="UTF-8"&gt;: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Sets the character set encoding to UTF-8 , supporting most characters and symbols.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&lt;meta name="viewport" content="width=device-width, initial-scale=1.0"&gt; 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the page is responsive by setting the viewport for different devices widths.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&lt;title&gt;Basic Structure of an HTML Page&lt;/title&gt;: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Sets the title of the page that appears in the browser tab.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Ends the Head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 the body section where the visible content of the webpage goes.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&lt;h1&gt;Hello Hackers!!&lt;/h1&gt;: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 heading with text “Hello Hackers!!”.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Ends the body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Closes the HTML Document.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73627"/>
            <a:ext cx="7796464" cy="1683394"/>
          </a:xfrm>
        </p:spPr>
        <p:txBody>
          <a:bodyPr/>
          <a:lstStyle/>
          <a:p>
            <a:r>
              <a:rPr lang="en-US" dirty="0"/>
              <a:t>Let’s see the output in browser: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C2283-F86C-AE70-D460-12996DA5D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340077"/>
            <a:ext cx="7177549" cy="42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4"/>
            <a:ext cx="7631709" cy="676594"/>
          </a:xfrm>
        </p:spPr>
        <p:txBody>
          <a:bodyPr/>
          <a:lstStyle/>
          <a:p>
            <a:r>
              <a:rPr lang="en-US" dirty="0"/>
              <a:t>Application of html: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1887795"/>
            <a:ext cx="7452852" cy="455904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Web Pages: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backbone of all websites. It defines the structure and content of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Media: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allows embedding of multimedia elements such as images, audio, and videos directly into the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Web Forms: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provides form elements for collecting user data into 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Linking Web Pages: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supports hyperlinking , allowing users to navigate between multiple web pages and online resources seamlessly.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Web Applications: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CSS and JavaScript , HTML forms the foundation for building interactive web apps 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Md Raj</a:t>
            </a:r>
          </a:p>
          <a:p>
            <a:r>
              <a:rPr lang="en-US" dirty="0"/>
              <a:t>BTech. CSE</a:t>
            </a:r>
          </a:p>
          <a:p>
            <a:r>
              <a:rPr lang="en-US" dirty="0"/>
              <a:t>ASD-1 Year Diploma (Coding) June Batch.</a:t>
            </a:r>
          </a:p>
          <a:p>
            <a:r>
              <a:rPr lang="en-US" dirty="0"/>
              <a:t>rajmd1800@gmail.com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{616759AD-16FE-4E9A-B0B9-7EEB3D25ECA2}tf78438558_win32</Template>
  <TotalTime>76</TotalTime>
  <Words>552</Words>
  <Application>Microsoft Office PowerPoint</Application>
  <PresentationFormat>Widescreen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Times New Roman</vt:lpstr>
      <vt:lpstr>Custom</vt:lpstr>
      <vt:lpstr> presentation on html overview by  md raj</vt:lpstr>
      <vt:lpstr>agenda</vt:lpstr>
      <vt:lpstr>HTML:   Hyper Text Markup Language</vt:lpstr>
      <vt:lpstr>Intro to HTml: it stands for hyper text markup language  </vt:lpstr>
      <vt:lpstr>Let’s see the basic structure of html :</vt:lpstr>
      <vt:lpstr>Breaking down the code:</vt:lpstr>
      <vt:lpstr>Let’s see the output in browser:</vt:lpstr>
      <vt:lpstr>Application of html:</vt:lpstr>
      <vt:lpstr>Thank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MD RAJ</dc:creator>
  <cp:lastModifiedBy>MD RAJ</cp:lastModifiedBy>
  <cp:revision>1</cp:revision>
  <dcterms:created xsi:type="dcterms:W3CDTF">2025-06-27T12:06:44Z</dcterms:created>
  <dcterms:modified xsi:type="dcterms:W3CDTF">2025-06-27T13:23:08Z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