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>
        <p:scale>
          <a:sx n="66" d="100"/>
          <a:sy n="66" d="100"/>
        </p:scale>
        <p:origin x="2434" y="-20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F95C-724C-46D1-832F-4031E9FE7B0A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1C4F-9393-402E-9812-0D26A5807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266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F95C-724C-46D1-832F-4031E9FE7B0A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1C4F-9393-402E-9812-0D26A5807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21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F95C-724C-46D1-832F-4031E9FE7B0A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1C4F-9393-402E-9812-0D26A5807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26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F95C-724C-46D1-832F-4031E9FE7B0A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1C4F-9393-402E-9812-0D26A5807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52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F95C-724C-46D1-832F-4031E9FE7B0A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1C4F-9393-402E-9812-0D26A5807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57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F95C-724C-46D1-832F-4031E9FE7B0A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1C4F-9393-402E-9812-0D26A5807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75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F95C-724C-46D1-832F-4031E9FE7B0A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1C4F-9393-402E-9812-0D26A5807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55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F95C-724C-46D1-832F-4031E9FE7B0A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1C4F-9393-402E-9812-0D26A5807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55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F95C-724C-46D1-832F-4031E9FE7B0A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1C4F-9393-402E-9812-0D26A5807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8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F95C-724C-46D1-832F-4031E9FE7B0A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1C4F-9393-402E-9812-0D26A5807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800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F95C-724C-46D1-832F-4031E9FE7B0A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1C4F-9393-402E-9812-0D26A5807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81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BF95C-724C-46D1-832F-4031E9FE7B0A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51C4F-9393-402E-9812-0D26A5807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49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1AD71-327F-2E4F-ECE2-773BCB0C8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>
            <a:extLst>
              <a:ext uri="{FF2B5EF4-FFF2-40B4-BE49-F238E27FC236}">
                <a16:creationId xmlns:a16="http://schemas.microsoft.com/office/drawing/2014/main" id="{637A88C1-FFC5-1E12-D141-7F83F4378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56" y="97575"/>
            <a:ext cx="2016837" cy="408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4BACF70-FCB4-22D4-5A0D-80F285AF6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396" y="97575"/>
            <a:ext cx="2014143" cy="408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A523BA7A-6FBE-4317-616C-A70355F54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605" y="122485"/>
            <a:ext cx="2047294" cy="4058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EB64DB1-7F70-7282-69B4-5ECE362F2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99" y="4316668"/>
            <a:ext cx="2038837" cy="430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0">
            <a:extLst>
              <a:ext uri="{FF2B5EF4-FFF2-40B4-BE49-F238E27FC236}">
                <a16:creationId xmlns:a16="http://schemas.microsoft.com/office/drawing/2014/main" id="{36E37FAF-989F-3192-86E2-9F51CC8AB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35664"/>
            <a:ext cx="150106" cy="300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4295" tIns="37148" rIns="74295" bIns="3714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1463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E311DEBA-21A9-CEFF-B5EC-C9A2A2D75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6226914"/>
            <a:ext cx="150106" cy="300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4295" tIns="37148" rIns="74295" bIns="3714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1463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BA9D350-1E2E-52D1-EED5-EAF24E2F4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9508277"/>
            <a:ext cx="150106" cy="300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4295" tIns="37148" rIns="74295" bIns="3714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1463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F6865FEA-BF21-A90F-791F-D82603DAD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13019231"/>
            <a:ext cx="150106" cy="300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4295" tIns="37148" rIns="74295" bIns="3714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1463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59E49ADE-AED5-D65A-4A82-9CD10E766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16300593"/>
            <a:ext cx="150106" cy="300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4295" tIns="37148" rIns="74295" bIns="3714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1463"/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05E6CFF5-425C-2778-63F7-A034DCE09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396" y="4316667"/>
            <a:ext cx="2070716" cy="436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2F4E1477-C58C-40A7-F9BD-A02BBCA39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648" y="4316667"/>
            <a:ext cx="2026251" cy="430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085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2A92D7-123E-00B7-9CB2-FAC2723FD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6" t="3301" r="7816" b="3381"/>
          <a:stretch/>
        </p:blipFill>
        <p:spPr>
          <a:xfrm>
            <a:off x="314325" y="0"/>
            <a:ext cx="6215064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35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extLst>
              <a:ext uri="{FF2B5EF4-FFF2-40B4-BE49-F238E27FC236}">
                <a16:creationId xmlns:a16="http://schemas.microsoft.com/office/drawing/2014/main" id="{B0F19E7F-ECE3-4E38-5948-4F1035879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76" y="307077"/>
            <a:ext cx="2015070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78AAF32-6E51-BADF-B4F7-224DBA51C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295" y="340783"/>
            <a:ext cx="2015070" cy="428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>
            <a:extLst>
              <a:ext uri="{FF2B5EF4-FFF2-40B4-BE49-F238E27FC236}">
                <a16:creationId xmlns:a16="http://schemas.microsoft.com/office/drawing/2014/main" id="{1895C480-1B52-6A9D-303C-CE3CAB672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50" y="4981575"/>
            <a:ext cx="1924922" cy="407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5">
            <a:extLst>
              <a:ext uri="{FF2B5EF4-FFF2-40B4-BE49-F238E27FC236}">
                <a16:creationId xmlns:a16="http://schemas.microsoft.com/office/drawing/2014/main" id="{7EEAC99E-7EF0-9B61-AA86-251F1D48F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413" y="35664"/>
            <a:ext cx="150106" cy="300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4295" tIns="37148" rIns="74295" bIns="3714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1463"/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0AA387AC-AB0B-65E4-5106-84B71E699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413" y="3416345"/>
            <a:ext cx="150106" cy="300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4295" tIns="37148" rIns="74295" bIns="3714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1463"/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06A5F896-456D-E2CC-9CB4-F69EBF33A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413" y="6870546"/>
            <a:ext cx="150106" cy="300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4295" tIns="37148" rIns="74295" bIns="3714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1463"/>
          </a:p>
        </p:txBody>
      </p:sp>
    </p:spTree>
    <p:extLst>
      <p:ext uri="{BB962C8B-B14F-4D97-AF65-F5344CB8AC3E}">
        <p14:creationId xmlns:p14="http://schemas.microsoft.com/office/powerpoint/2010/main" val="1740449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</TotalTime>
  <Words>0</Words>
  <Application>Microsoft Office PowerPoint</Application>
  <PresentationFormat>A4 Paper (210x297 mm)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RAJA RAJESWARI</dc:creator>
  <cp:lastModifiedBy>RAJA RAJESWARI</cp:lastModifiedBy>
  <cp:revision>2</cp:revision>
  <dcterms:created xsi:type="dcterms:W3CDTF">2025-02-02T21:14:31Z</dcterms:created>
  <dcterms:modified xsi:type="dcterms:W3CDTF">2025-02-02T21:28:13Z</dcterms:modified>
</cp:coreProperties>
</file>