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RAJAJI.S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312210638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2"/>
          <p:cNvSpPr txBox="1"/>
          <p:nvPr/>
        </p:nvSpPr>
        <p:spPr>
          <a:xfrm>
            <a:off x="1522630" y="2019296"/>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Attrition Analysis</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Using Excel Dashboard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