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69" d="100"/>
          <a:sy n="69" d="100"/>
        </p:scale>
        <p:origin x="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EAE-DADD-4AC8-AE7C-0BA83C6AE20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BFC0-DC42-4007-BBA4-BAC7337D4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46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EAE-DADD-4AC8-AE7C-0BA83C6AE20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BFC0-DC42-4007-BBA4-BAC7337D4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56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EAE-DADD-4AC8-AE7C-0BA83C6AE20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BFC0-DC42-4007-BBA4-BAC7337D4BC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5329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EAE-DADD-4AC8-AE7C-0BA83C6AE20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BFC0-DC42-4007-BBA4-BAC7337D4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95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EAE-DADD-4AC8-AE7C-0BA83C6AE20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BFC0-DC42-4007-BBA4-BAC7337D4BC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419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EAE-DADD-4AC8-AE7C-0BA83C6AE20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BFC0-DC42-4007-BBA4-BAC7337D4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155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EAE-DADD-4AC8-AE7C-0BA83C6AE20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BFC0-DC42-4007-BBA4-BAC7337D4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723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EAE-DADD-4AC8-AE7C-0BA83C6AE20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BFC0-DC42-4007-BBA4-BAC7337D4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98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EAE-DADD-4AC8-AE7C-0BA83C6AE20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BFC0-DC42-4007-BBA4-BAC7337D4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61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EAE-DADD-4AC8-AE7C-0BA83C6AE20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BFC0-DC42-4007-BBA4-BAC7337D4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88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EAE-DADD-4AC8-AE7C-0BA83C6AE20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BFC0-DC42-4007-BBA4-BAC7337D4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20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EAE-DADD-4AC8-AE7C-0BA83C6AE20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BFC0-DC42-4007-BBA4-BAC7337D4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85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EAE-DADD-4AC8-AE7C-0BA83C6AE20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BFC0-DC42-4007-BBA4-BAC7337D4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44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EAE-DADD-4AC8-AE7C-0BA83C6AE20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BFC0-DC42-4007-BBA4-BAC7337D4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40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EAE-DADD-4AC8-AE7C-0BA83C6AE20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BFC0-DC42-4007-BBA4-BAC7337D4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81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BFC0-DC42-4007-BBA4-BAC7337D4BC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EAE-DADD-4AC8-AE7C-0BA83C6AE20C}" type="datetimeFigureOut">
              <a:rPr lang="en-IN" smtClean="0"/>
              <a:t>04-10-2023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06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14EAE-DADD-4AC8-AE7C-0BA83C6AE20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1CBFC0-DC42-4007-BBA4-BAC7337D4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2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spamba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8905" y="485929"/>
            <a:ext cx="8281852" cy="1320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J.K.K.NATARAJA COLLEGE OF ENGINEERING AND TECHNOLOGY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4929" y="3442272"/>
            <a:ext cx="4430294" cy="1965751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P.SUDHAGAR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S.PRIYANGA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S.KOWSALYA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P.RAJALAKSHMI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797437" y="3981010"/>
            <a:ext cx="3565764" cy="44413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MENTOR’S NAME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S.RAJKUMAR.AP/ECE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86" y="485929"/>
            <a:ext cx="2951019" cy="12176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178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65125"/>
            <a:ext cx="11928764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a Smarter AI- Powered Spam Classifier</a:t>
            </a:r>
            <a:endParaRPr lang="en-IN" sz="5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6" y="2160589"/>
            <a:ext cx="11457709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AI-powered spam classifier using natural language processing (NLP) and machine learning techniques to accurately distinguish between spam and non-spam messages in emails or text messages.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47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953" y="452581"/>
            <a:ext cx="10489428" cy="1320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Problem</a:t>
            </a:r>
            <a:b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Clearly define the problem you want to solve. In this case, it's classifying emails as either spam or not spam.</a:t>
            </a:r>
            <a:b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953" y="2092036"/>
            <a:ext cx="11473101" cy="4156364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You'll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a labeled dataset of emails, where each email is labeled as either spam or not spam. There are several public datasets available, such as the </a:t>
            </a:r>
            <a:r>
              <a:rPr lang="en-US" sz="14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Spam base dataset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collect your own data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>
              <a:lnSpc>
                <a:spcPct val="170000"/>
              </a:lnSpc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characters and numbers.</a:t>
            </a:r>
          </a:p>
          <a:p>
            <a:pPr>
              <a:lnSpc>
                <a:spcPct val="17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text to lowercase.</a:t>
            </a:r>
          </a:p>
          <a:p>
            <a:pPr>
              <a:lnSpc>
                <a:spcPct val="17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stop words.</a:t>
            </a:r>
          </a:p>
          <a:p>
            <a:pPr>
              <a:lnSpc>
                <a:spcPct val="17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Tokenizing the text.</a:t>
            </a:r>
          </a:p>
          <a:p>
            <a:pPr>
              <a:lnSpc>
                <a:spcPct val="17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techniques like stemming or lemmatization.</a:t>
            </a:r>
          </a:p>
          <a:p>
            <a:pPr>
              <a:lnSpc>
                <a:spcPct val="170000"/>
              </a:lnSpc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 and preprocess your data. This may include tasks like:</a:t>
            </a:r>
          </a:p>
          <a:p>
            <a:pPr marL="0" indent="0">
              <a:buNone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6783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403" y="158339"/>
            <a:ext cx="10674531" cy="2547256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50000"/>
              </a:lnSpc>
            </a:pP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b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the preprocessed text into a format that can be used by machine learning algorithms. Common techniques include:</a:t>
            </a:r>
            <a:b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Bag-of-Words (Bo W) or TF-IDF (Term Frequency-Inverse Document Frequency) representation.</a:t>
            </a:r>
            <a:b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403" y="2591591"/>
            <a:ext cx="10857411" cy="45850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 machine learning algorithm. For text classification, common choices include: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 (SVM)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(like LSTM or Transformer-based models)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89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54" y="839584"/>
            <a:ext cx="11597046" cy="506245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model on the testing data using metrics like accuracy, precision, recall, and F1-score.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Hyper parameter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the performance of your model by adjusting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might involve techniques like cross-validation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15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2" y="376449"/>
            <a:ext cx="11040093" cy="1965956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50000"/>
              </a:lnSpc>
            </a:pPr>
            <a:r>
              <a:rPr lang="en-US" sz="27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7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br>
              <a:rPr lang="en-US" sz="27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you have a well-performing model, you'll need to deploy it. This could be as a web application, API, or some other form depending on your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goals.</a:t>
            </a:r>
            <a:endParaRPr lang="en-IN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2181495"/>
            <a:ext cx="11314612" cy="4551814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60000"/>
              </a:lnSpc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to monitor the performance of your model and update it as necessary. You might also consider using techniques like active learning to incrementally improve your dataset.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Ethical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Considerations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ethical implications, such as ensuring fairness and avoiding bias in your model.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5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6183"/>
            <a:ext cx="10295466" cy="472518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different models and techniques to find what works best for your specific dataset.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using libraries like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s-ci kit-learn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 Flow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Torch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implementing machine learning models.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track of your progress and document your code well.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Remember, building a spam classifier is an iterative process. Don't be afraid to experiment and try different approaches. Good luck with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project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974339" cy="706583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CONCLUSION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11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066" y="3027218"/>
            <a:ext cx="8596668" cy="1787236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 YOU</a:t>
            </a:r>
            <a:endParaRPr lang="en-IN" sz="7200" dirty="0"/>
          </a:p>
        </p:txBody>
      </p:sp>
      <p:sp>
        <p:nvSpPr>
          <p:cNvPr id="3" name="Action Button: Back or Previous 2">
            <a:hlinkClick r:id="" action="ppaction://hlinkshowjump?jump=previousslide" highlightClick="1"/>
          </p:cNvPr>
          <p:cNvSpPr/>
          <p:nvPr/>
        </p:nvSpPr>
        <p:spPr>
          <a:xfrm>
            <a:off x="1163781" y="3358064"/>
            <a:ext cx="1274618" cy="5680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9434945" y="3358064"/>
            <a:ext cx="1291799" cy="56277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79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167</TotalTime>
  <Words>352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</vt:lpstr>
      <vt:lpstr>J.K.K.NATARAJA COLLEGE OF ENGINEERING AND TECHNOLOGY</vt:lpstr>
      <vt:lpstr>Building a Smarter AI- Powered Spam Classifier</vt:lpstr>
      <vt:lpstr> Define the Problem Clearly define the problem you want to solve. In this case, it's classifying emails as either spam or not spam. </vt:lpstr>
      <vt:lpstr>Feature Extraction Convert the preprocessed text into a format that can be used by machine learning algorithms. Common techniques include: Bag-of-Words (Bo W) or TF-IDF (Term Frequency-Inverse Document Frequency) representation. </vt:lpstr>
      <vt:lpstr>PowerPoint Presentation</vt:lpstr>
      <vt:lpstr> Deployment Once you have a well-performing model, you'll need to deploy it. This could be as a web application, API, or some other form depending on your  goals.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ECE</dc:creator>
  <cp:lastModifiedBy>ECE</cp:lastModifiedBy>
  <cp:revision>17</cp:revision>
  <dcterms:created xsi:type="dcterms:W3CDTF">2023-10-04T07:35:57Z</dcterms:created>
  <dcterms:modified xsi:type="dcterms:W3CDTF">2023-10-04T10:23:25Z</dcterms:modified>
</cp:coreProperties>
</file>