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15.xml" ContentType="application/vnd.openxmlformats-officedocument.presentationml.slideLayout+xml"/>
  <Override PartName="/ppt/slideLayouts/slideLayout104.xml" ContentType="application/vnd.openxmlformats-officedocument.presentationml.slideLayout+xml"/>
  <Override PartName="/ppt/slideLayouts/slideLayout15.xml" ContentType="application/vnd.openxmlformats-officedocument.presentationml.slideLayout+xml"/>
  <Override PartName="/ppt/slideLayouts/slideLayout97.xml" ContentType="application/vnd.openxmlformats-officedocument.presentationml.slideLayout+xml"/>
  <Override PartName="/ppt/slideLayouts/slideLayout30.xml" ContentType="application/vnd.openxmlformats-officedocument.presentationml.slideLayout+xml"/>
  <Override PartName="/ppt/slideLayouts/slideLayout7.xml" ContentType="application/vnd.openxmlformats-officedocument.presentationml.slideLayout+xml"/>
  <Override PartName="/ppt/slideLayouts/slideLayout89.xml" ContentType="application/vnd.openxmlformats-officedocument.presentationml.slideLayout+xml"/>
  <Override PartName="/ppt/slideLayouts/slideLayout107.xml" ContentType="application/vnd.openxmlformats-officedocument.presentationml.slideLayout+xml"/>
  <Override PartName="/ppt/slideLayouts/slideLayout79.xml" ContentType="application/vnd.openxmlformats-officedocument.presentationml.slideLayout+xml"/>
  <Override PartName="/ppt/slideLayouts/slideLayout48.xml" ContentType="application/vnd.openxmlformats-officedocument.presentationml.slideLayout+xml"/>
  <Override PartName="/ppt/slideLayouts/slideLayout38.xml" ContentType="application/vnd.openxmlformats-officedocument.presentationml.slideLayout+xml"/>
  <Override PartName="/ppt/slideLayouts/slideLayout82.xml" ContentType="application/vnd.openxmlformats-officedocument.presentationml.slideLayout+xml"/>
  <Override PartName="/ppt/slideLayouts/slideLayout24.xml" ContentType="application/vnd.openxmlformats-officedocument.presentationml.slideLayout+xml"/>
  <Override PartName="/ppt/slideLayouts/slideLayout17.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10.xml" ContentType="application/vnd.openxmlformats-officedocument.presentationml.slideLayout+xml"/>
  <Override PartName="/ppt/slideLayouts/slideLayout22.xml" ContentType="application/vnd.openxmlformats-officedocument.presentationml.slideLayout+xml"/>
  <Override PartName="/ppt/slideLayouts/slideLayout50.xml" ContentType="application/vnd.openxmlformats-officedocument.presentationml.slideLayout+xml"/>
  <Override PartName="/ppt/slideLayouts/slideLayout95.xml" ContentType="application/vnd.openxmlformats-officedocument.presentationml.slideLayout+xml"/>
  <Override PartName="/ppt/slideLayouts/slideLayout36.xml" ContentType="application/vnd.openxmlformats-officedocument.presentationml.slideLayout+xml"/>
  <Override PartName="/ppt/slideLayouts/slideLayout108.xml" ContentType="application/vnd.openxmlformats-officedocument.presentationml.slideLayout+xml"/>
  <Override PartName="/ppt/slideLayouts/slideLayout16.xml" ContentType="application/vnd.openxmlformats-officedocument.presentationml.slideLayout+xml"/>
  <Override PartName="/ppt/slideLayouts/slideLayout57.xml" ContentType="application/vnd.openxmlformats-officedocument.presentationml.slideLayout+xml"/>
  <Override PartName="/ppt/slideLayouts/slideLayout72.xml" ContentType="application/vnd.openxmlformats-officedocument.presentationml.slideLayout+xml"/>
  <Override PartName="/ppt/slideLayouts/slideLayout41.xml" ContentType="application/vnd.openxmlformats-officedocument.presentationml.slideLayout+xml"/>
  <Override PartName="/ppt/slideLayouts/slideLayout67.xml" ContentType="application/vnd.openxmlformats-officedocument.presentationml.slideLayout+xml"/>
  <Override PartName="/ppt/slideLayouts/slideLayout116.xml" ContentType="application/vnd.openxmlformats-officedocument.presentationml.slideLayout+xml"/>
  <Override PartName="/ppt/slideLayouts/slideLayout105.xml" ContentType="application/vnd.openxmlformats-officedocument.presentationml.slideLayout+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113.xml" ContentType="application/vnd.openxmlformats-officedocument.presentationml.slideLayout+xml"/>
  <Override PartName="/ppt/slideLayouts/slideLayout91.xml" ContentType="application/vnd.openxmlformats-officedocument.presentationml.slideLayout+xml"/>
  <Override PartName="/ppt/slideLayouts/slideLayout12.xml" ContentType="application/vnd.openxmlformats-officedocument.presentationml.slideLayout+xml"/>
  <Override PartName="/ppt/slideLayouts/slideLayout26.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99.xml" ContentType="application/vnd.openxmlformats-officedocument.presentationml.slideLayout+xml"/>
  <Override PartName="/ppt/slideLayouts/slideLayout7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66.xml" ContentType="application/vnd.openxmlformats-officedocument.presentationml.slideLayout+xml"/>
  <Override PartName="/ppt/slideLayouts/slideLayout64.xml" ContentType="application/vnd.openxmlformats-officedocument.presentationml.slideLayout+xml"/>
  <Override PartName="/ppt/slideLayouts/slideLayout111.xml" ContentType="application/vnd.openxmlformats-officedocument.presentationml.slideLayout+xml"/>
  <Override PartName="/ppt/slideLayouts/slideLayout23.xml" ContentType="application/vnd.openxmlformats-officedocument.presentationml.slideLayout+xml"/>
  <Override PartName="/ppt/slideLayouts/slideLayout77.xml" ContentType="application/vnd.openxmlformats-officedocument.presentationml.slideLayout+xml"/>
  <Override PartName="/ppt/slideLayouts/slideLayout80.xml" ContentType="application/vnd.openxmlformats-officedocument.presentationml.slideLayout+xml"/>
  <Override PartName="/ppt/slideLayouts/slideLayout53.xml" ContentType="application/vnd.openxmlformats-officedocument.presentationml.slideLayout+xml"/>
  <Override PartName="/ppt/slideLayouts/slideLayout58.xml" ContentType="application/vnd.openxmlformats-officedocument.presentationml.slideLayout+xml"/>
  <Override PartName="/ppt/slideLayouts/slideLayout37.xml" ContentType="application/vnd.openxmlformats-officedocument.presentationml.slideLayout+xml"/>
  <Override PartName="/ppt/slideLayouts/slideLayout56.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4.xml" ContentType="application/vnd.openxmlformats-officedocument.presentationml.slideLayout+xml"/>
  <Override PartName="/ppt/slideLayouts/slideLayout20.xml" ContentType="application/vnd.openxmlformats-officedocument.presentationml.slideLayout+xml"/>
  <Override PartName="/ppt/slideLayouts/slideLayout65.xml" ContentType="application/vnd.openxmlformats-officedocument.presentationml.slideLayout+xml"/>
  <Override PartName="/ppt/slideLayouts/slideLayout27.xml" ContentType="application/vnd.openxmlformats-officedocument.presentationml.slideLayout+xml"/>
  <Override PartName="/ppt/slideLayouts/slideLayout86.xml" ContentType="application/vnd.openxmlformats-officedocument.presentationml.slideLayout+xml"/>
  <Override PartName="/ppt/slideLayouts/slideLayout73.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60.xml" ContentType="application/vnd.openxmlformats-officedocument.presentationml.slideLayout+xml"/>
  <Override PartName="/ppt/slideLayouts/slideLayout75.xml" ContentType="application/vnd.openxmlformats-officedocument.presentationml.slideLayout+xml"/>
  <Override PartName="/ppt/slideLayouts/slideLayout81.xml" ContentType="application/vnd.openxmlformats-officedocument.presentationml.slideLayout+xml"/>
  <Override PartName="/ppt/slideLayouts/slideLayout84.xml" ContentType="application/vnd.openxmlformats-officedocument.presentationml.slideLayout+xml"/>
  <Override PartName="/ppt/slideLayouts/slideLayout55.xml" ContentType="application/vnd.openxmlformats-officedocument.presentationml.slideLayout+xml"/>
  <Override PartName="/ppt/slideLayouts/slideLayout51.xml" ContentType="application/vnd.openxmlformats-officedocument.presentationml.slideLayout+xml"/>
  <Override PartName="/ppt/slideLayouts/slideLayout92.xml" ContentType="application/vnd.openxmlformats-officedocument.presentationml.slideLayout+xml"/>
  <Override PartName="/ppt/slideLayouts/slideLayout61.xml" ContentType="application/vnd.openxmlformats-officedocument.presentationml.slideLayout+xml"/>
  <Override PartName="/ppt/slideLayouts/slideLayout87.xml" ContentType="application/vnd.openxmlformats-officedocument.presentationml.slideLayout+xml"/>
  <Override PartName="/ppt/slideLayouts/slideLayout39.xml" ContentType="application/vnd.openxmlformats-officedocument.presentationml.slideLayout+xml"/>
  <Override PartName="/ppt/slideLayouts/slideLayout112.xml" ContentType="application/vnd.openxmlformats-officedocument.presentationml.slideLayout+xml"/>
  <Override PartName="/ppt/slideLayouts/slideLayout5.xml" ContentType="application/vnd.openxmlformats-officedocument.presentationml.slideLayout+xml"/>
  <Override PartName="/ppt/slideLayouts/slideLayout54.xml" ContentType="application/vnd.openxmlformats-officedocument.presentationml.slideLayout+xml"/>
  <Override PartName="/ppt/slideLayouts/slideLayout76.xml" ContentType="application/vnd.openxmlformats-officedocument.presentationml.slideLayout+xml"/>
  <Override PartName="/ppt/slideLayouts/slideLayout18.xml" ContentType="application/vnd.openxmlformats-officedocument.presentationml.slideLayout+xml"/>
  <Override PartName="/ppt/slideLayouts/slideLayout43.xml" ContentType="application/vnd.openxmlformats-officedocument.presentationml.slideLayout+xml"/>
  <Override PartName="/ppt/slideLayouts/slideLayout94.xml" ContentType="application/vnd.openxmlformats-officedocument.presentationml.slideLayout+xml"/>
  <Override PartName="/ppt/slideLayouts/slideLayout88.xml" ContentType="application/vnd.openxmlformats-officedocument.presentationml.slideLayout+xml"/>
  <Override PartName="/ppt/slideLayouts/slideLayout21.xml" ContentType="application/vnd.openxmlformats-officedocument.presentationml.slideLayout+xml"/>
  <Override PartName="/ppt/slideLayouts/slideLayout33.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62.xml" ContentType="application/vnd.openxmlformats-officedocument.presentationml.slideLayout+xml"/>
  <Override PartName="/ppt/slideLayouts/slideLayout6.xml" ContentType="application/vnd.openxmlformats-officedocument.presentationml.slideLayout+xml"/>
  <Override PartName="/ppt/slideLayouts/slideLayout83.xml" ContentType="application/vnd.openxmlformats-officedocument.presentationml.slideLayout+xml"/>
  <Override PartName="/ppt/slideLayouts/slideLayout109.xml" ContentType="application/vnd.openxmlformats-officedocument.presentationml.slideLayout+xml"/>
  <Override PartName="/ppt/slideLayouts/slideLayout19.xml" ContentType="application/vnd.openxmlformats-officedocument.presentationml.slideLayout+xml"/>
  <Override PartName="/ppt/slideLayouts/slideLayout31.xml" ContentType="application/vnd.openxmlformats-officedocument.presentationml.slideLayout+xml"/>
  <Override PartName="/ppt/slideLayouts/slideLayout85.xml" ContentType="application/vnd.openxmlformats-officedocument.presentationml.slideLayout+xml"/>
  <Override PartName="/ppt/slideLayouts/slideLayout9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46.xml" ContentType="application/vnd.openxmlformats-officedocument.presentationml.slideLayout+xml"/>
  <Override PartName="/ppt/slideLayouts/slideLayout114.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93.xml" ContentType="application/vnd.openxmlformats-officedocument.presentationml.slideLayout+xml"/>
  <Override PartName="/ppt/slideLayouts/slideLayout34.xml" ContentType="application/vnd.openxmlformats-officedocument.presentationml.slideLayout+xml"/>
  <Override PartName="/ppt/slideLayouts/slideLayout71.xml" ContentType="application/vnd.openxmlformats-officedocument.presentationml.slideLayout+xml"/>
  <Override PartName="/ppt/slideLayouts/slideLayout101.xml" ContentType="application/vnd.openxmlformats-officedocument.presentationml.slideLayout+xml"/>
  <Override PartName="/ppt/slideLayouts/slideLayout42.xml" ContentType="application/vnd.openxmlformats-officedocument.presentationml.slideLayout+xml"/>
  <Override PartName="/ppt/slideLayouts/slideLayout47.xml" ContentType="application/vnd.openxmlformats-officedocument.presentationml.slideLayout+xml"/>
  <Override PartName="/ppt/slideLayouts/slideLayout40.xml" ContentType="application/vnd.openxmlformats-officedocument.presentationml.slideLayout+xml"/>
  <Override PartName="/ppt/slideLayouts/slideLayout52.xml" ContentType="application/vnd.openxmlformats-officedocument.presentationml.slideLayout+xml"/>
  <Override PartName="/ppt/slideLayouts/slideLayout90.xml" ContentType="application/vnd.openxmlformats-officedocument.presentationml.slideLayout+xml"/>
  <Override PartName="/ppt/slideLayouts/slideLayout63.xml" ContentType="application/vnd.openxmlformats-officedocument.presentationml.slideLayout+xml"/>
  <Override PartName="/ppt/slideLayouts/slideLayout100.xml" ContentType="application/vnd.openxmlformats-officedocument.presentationml.slideLayout+xml"/>
  <Override PartName="/ppt/slideLayouts/slideLayout1.xml" ContentType="application/vnd.openxmlformats-officedocument.presentationml.slideLayout+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29.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11.xml" ContentType="application/vnd.openxmlformats-officedocument.theme+xml"/>
  <Override PartName="/ppt/theme/theme15.xml" ContentType="application/vnd.openxmlformats-officedocument.theme+xml"/>
  <Override PartName="/ppt/theme/theme3.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theme/theme21.xml" ContentType="application/vnd.openxmlformats-officedocument.theme+xml"/>
  <Override PartName="/ppt/theme/theme17.xml" ContentType="application/vnd.openxmlformats-officedocument.theme+xml"/>
  <Override PartName="/ppt/theme/theme20.xml" ContentType="application/vnd.openxmlformats-officedocument.theme+xml"/>
  <Override PartName="/ppt/theme/theme1.xml" ContentType="application/vnd.openxmlformats-officedocument.theme+xml"/>
  <Override PartName="/ppt/theme/theme24.xml" ContentType="application/vnd.openxmlformats-officedocument.theme+xml"/>
  <Override PartName="/ppt/theme/theme14.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6.xml" ContentType="application/vnd.openxmlformats-officedocument.theme+xml"/>
  <Override PartName="/ppt/theme/theme2.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slideMasters/slideMaster9.xml" ContentType="application/vnd.openxmlformats-officedocument.presentationml.slideMaster+xml"/>
  <Override PartName="/ppt/slideMasters/slideMaster17.xml" ContentType="application/vnd.openxmlformats-officedocument.presentationml.slideMaster+xml"/>
  <Override PartName="/ppt/slideMasters/slideMaster12.xml" ContentType="application/vnd.openxmlformats-officedocument.presentationml.slideMaster+xml"/>
  <Override PartName="/ppt/slideMasters/slideMaster18.xml" ContentType="application/vnd.openxmlformats-officedocument.presentationml.slideMaster+xml"/>
  <Override PartName="/ppt/slideMasters/slideMaster3.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21.xml" ContentType="application/vnd.openxmlformats-officedocument.presentationml.slideMaster+xml"/>
  <Override PartName="/ppt/slideMasters/slideMaster13.xml" ContentType="application/vnd.openxmlformats-officedocument.presentationml.slideMaster+xml"/>
  <Override PartName="/ppt/slideMasters/slideMaster10.xml" ContentType="application/vnd.openxmlformats-officedocument.presentationml.slideMaster+xml"/>
  <Override PartName="/ppt/slideMasters/slideMaster16.xml" ContentType="application/vnd.openxmlformats-officedocument.presentationml.slideMaster+xml"/>
  <Override PartName="/ppt/slideMasters/slideMaster19.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slideMasters/slideMaster8.xml" ContentType="application/vnd.openxmlformats-officedocument.presentationml.slideMaster+xml"/>
  <Override PartName="/ppt/slideMasters/slideMaster22.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1.xml" ContentType="application/vnd.openxmlformats-officedocument.presentationml.slideMaster+xml"/>
  <Override PartName="/ppt/slideMasters/slideMaster7.xml" ContentType="application/vnd.openxmlformats-officedocument.presentationml.slideMaster+xml"/>
  <Override PartName="/ppt/slideMasters/slideMaster1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764" r:id="rId4"/>
    <p:sldMasterId id="2147483765" r:id="rId5"/>
    <p:sldMasterId id="2147483766" r:id="rId6"/>
    <p:sldMasterId id="2147483767" r:id="rId7"/>
    <p:sldMasterId id="2147483768" r:id="rId8"/>
    <p:sldMasterId id="2147483769" r:id="rId9"/>
    <p:sldMasterId id="2147483770" r:id="rId10"/>
    <p:sldMasterId id="2147483771" r:id="rId11"/>
    <p:sldMasterId id="2147483772" r:id="rId12"/>
    <p:sldMasterId id="2147483773" r:id="rId13"/>
    <p:sldMasterId id="2147483774" r:id="rId14"/>
    <p:sldMasterId id="2147483775" r:id="rId15"/>
    <p:sldMasterId id="2147483776" r:id="rId16"/>
    <p:sldMasterId id="2147483777" r:id="rId17"/>
    <p:sldMasterId id="2147483778" r:id="rId18"/>
    <p:sldMasterId id="2147483779" r:id="rId19"/>
    <p:sldMasterId id="2147483780" r:id="rId20"/>
    <p:sldMasterId id="2147483781" r:id="rId21"/>
    <p:sldMasterId id="2147483782" r:id="rId22"/>
    <p:sldMasterId id="2147483783" r:id="rId23"/>
    <p:sldMasterId id="2147483784" r:id="rId24"/>
    <p:sldMasterId id="2147483785" r:id="rId25"/>
  </p:sldMasterIdLst>
  <p:notesMasterIdLst>
    <p:notesMasterId r:id="rId26"/>
  </p:notes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 id="282" r:id="rId53"/>
    <p:sldId id="283" r:id="rId54"/>
    <p:sldId id="284" r:id="rId55"/>
    <p:sldId id="285" r:id="rId56"/>
    <p:sldId id="286" r:id="rId57"/>
    <p:sldId id="287" r:id="rId58"/>
    <p:sldId id="288" r:id="rId59"/>
    <p:sldId id="289" r:id="rId60"/>
    <p:sldId id="290" r:id="rId61"/>
    <p:sldId id="291" r:id="rId62"/>
    <p:sldId id="292" r:id="rId63"/>
    <p:sldId id="293" r:id="rId64"/>
    <p:sldId id="294" r:id="rId65"/>
    <p:sldId id="295" r:id="rId66"/>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361A591-F151-4626-A92B-D8643F56C3F0}">
  <a:tblStyle styleName="Table_0" styleId="{C361A591-F151-4626-A92B-D8643F56C3F0}">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13.xml" Type="http://schemas.openxmlformats.org/officeDocument/2006/relationships/slide" Id="rId39"/><Relationship Target="slides/slide12.xml" Type="http://schemas.openxmlformats.org/officeDocument/2006/relationships/slide" Id="rId38"/><Relationship Target="slides/slide11.xml" Type="http://schemas.openxmlformats.org/officeDocument/2006/relationships/slide" Id="rId37"/><Relationship Target="slides/slide10.xml" Type="http://schemas.openxmlformats.org/officeDocument/2006/relationships/slide" Id="rId36"/><Relationship Target="slides/slide4.xml" Type="http://schemas.openxmlformats.org/officeDocument/2006/relationships/slide" Id="rId30"/><Relationship Target="slides/slide5.xml" Type="http://schemas.openxmlformats.org/officeDocument/2006/relationships/slide" Id="rId31"/><Relationship Target="slides/slide8.xml" Type="http://schemas.openxmlformats.org/officeDocument/2006/relationships/slide" Id="rId34"/><Relationship Target="slides/slide9.xml" Type="http://schemas.openxmlformats.org/officeDocument/2006/relationships/slide" Id="rId35"/><Relationship Target="slides/slide6.xml" Type="http://schemas.openxmlformats.org/officeDocument/2006/relationships/slide" Id="rId32"/><Relationship Target="slides/slide7.xml" Type="http://schemas.openxmlformats.org/officeDocument/2006/relationships/slide" Id="rId33"/><Relationship Target="slides/slide22.xml" Type="http://schemas.openxmlformats.org/officeDocument/2006/relationships/slide" Id="rId48"/><Relationship Target="slides/slide21.xml" Type="http://schemas.openxmlformats.org/officeDocument/2006/relationships/slide" Id="rId47"/><Relationship Target="slides/slide23.xml" Type="http://schemas.openxmlformats.org/officeDocument/2006/relationships/slide" Id="rId49"/><Relationship Target="presProps.xml" Type="http://schemas.openxmlformats.org/officeDocument/2006/relationships/presProps" Id="rId2"/><Relationship Target="theme/theme4.xml" Type="http://schemas.openxmlformats.org/officeDocument/2006/relationships/theme" Id="rId1"/><Relationship Target="slides/slide14.xml" Type="http://schemas.openxmlformats.org/officeDocument/2006/relationships/slide" Id="rId40"/><Relationship Target="slideMasters/slideMaster1.xml" Type="http://schemas.openxmlformats.org/officeDocument/2006/relationships/slideMaster" Id="rId4"/><Relationship Target="slides/slide15.xml" Type="http://schemas.openxmlformats.org/officeDocument/2006/relationships/slide" Id="rId41"/><Relationship Target="tableStyles.xml" Type="http://schemas.openxmlformats.org/officeDocument/2006/relationships/tableStyles" Id="rId3"/><Relationship Target="slides/slide16.xml" Type="http://schemas.openxmlformats.org/officeDocument/2006/relationships/slide" Id="rId42"/><Relationship Target="slides/slide17.xml" Type="http://schemas.openxmlformats.org/officeDocument/2006/relationships/slide" Id="rId43"/><Relationship Target="slides/slide18.xml" Type="http://schemas.openxmlformats.org/officeDocument/2006/relationships/slide" Id="rId44"/><Relationship Target="slides/slide19.xml" Type="http://schemas.openxmlformats.org/officeDocument/2006/relationships/slide" Id="rId45"/><Relationship Target="slides/slide20.xml" Type="http://schemas.openxmlformats.org/officeDocument/2006/relationships/slide" Id="rId46"/><Relationship Target="slideMasters/slideMaster6.xml" Type="http://schemas.openxmlformats.org/officeDocument/2006/relationships/slideMaster" Id="rId9"/><Relationship Target="slideMasters/slideMaster3.xml" Type="http://schemas.openxmlformats.org/officeDocument/2006/relationships/slideMaster" Id="rId6"/><Relationship Target="slideMasters/slideMaster2.xml" Type="http://schemas.openxmlformats.org/officeDocument/2006/relationships/slideMaster" Id="rId5"/><Relationship Target="slideMasters/slideMaster5.xml" Type="http://schemas.openxmlformats.org/officeDocument/2006/relationships/slideMaster" Id="rId8"/><Relationship Target="slideMasters/slideMaster4.xml" Type="http://schemas.openxmlformats.org/officeDocument/2006/relationships/slideMaster" Id="rId7"/><Relationship Target="slides/slide32.xml" Type="http://schemas.openxmlformats.org/officeDocument/2006/relationships/slide" Id="rId58"/><Relationship Target="slides/slide33.xml" Type="http://schemas.openxmlformats.org/officeDocument/2006/relationships/slide" Id="rId59"/><Relationship Target="slideMasters/slideMaster16.xml" Type="http://schemas.openxmlformats.org/officeDocument/2006/relationships/slideMaster" Id="rId19"/><Relationship Target="slideMasters/slideMaster15.xml" Type="http://schemas.openxmlformats.org/officeDocument/2006/relationships/slideMaster" Id="rId18"/><Relationship Target="slideMasters/slideMaster14.xml" Type="http://schemas.openxmlformats.org/officeDocument/2006/relationships/slideMaster" Id="rId17"/><Relationship Target="slideMasters/slideMaster13.xml" Type="http://schemas.openxmlformats.org/officeDocument/2006/relationships/slideMaster" Id="rId16"/><Relationship Target="slideMasters/slideMaster12.xml" Type="http://schemas.openxmlformats.org/officeDocument/2006/relationships/slideMaster" Id="rId15"/><Relationship Target="slideMasters/slideMaster11.xml" Type="http://schemas.openxmlformats.org/officeDocument/2006/relationships/slideMaster" Id="rId14"/><Relationship Target="slideMasters/slideMaster9.xml" Type="http://schemas.openxmlformats.org/officeDocument/2006/relationships/slideMaster" Id="rId12"/><Relationship Target="slideMasters/slideMaster10.xml" Type="http://schemas.openxmlformats.org/officeDocument/2006/relationships/slideMaster" Id="rId13"/><Relationship Target="slideMasters/slideMaster7.xml" Type="http://schemas.openxmlformats.org/officeDocument/2006/relationships/slideMaster" Id="rId10"/><Relationship Target="slideMasters/slideMaster8.xml" Type="http://schemas.openxmlformats.org/officeDocument/2006/relationships/slideMaster" Id="rId11"/><Relationship Target="slides/slide31.xml" Type="http://schemas.openxmlformats.org/officeDocument/2006/relationships/slide" Id="rId57"/><Relationship Target="slides/slide30.xml" Type="http://schemas.openxmlformats.org/officeDocument/2006/relationships/slide" Id="rId56"/><Relationship Target="slides/slide29.xml" Type="http://schemas.openxmlformats.org/officeDocument/2006/relationships/slide" Id="rId55"/><Relationship Target="slides/slide28.xml" Type="http://schemas.openxmlformats.org/officeDocument/2006/relationships/slide" Id="rId54"/><Relationship Target="slides/slide27.xml" Type="http://schemas.openxmlformats.org/officeDocument/2006/relationships/slide" Id="rId53"/><Relationship Target="slides/slide26.xml" Type="http://schemas.openxmlformats.org/officeDocument/2006/relationships/slide" Id="rId52"/><Relationship Target="slides/slide25.xml" Type="http://schemas.openxmlformats.org/officeDocument/2006/relationships/slide" Id="rId51"/><Relationship Target="slides/slide24.xml" Type="http://schemas.openxmlformats.org/officeDocument/2006/relationships/slide" Id="rId50"/><Relationship Target="slides/slide3.xml" Type="http://schemas.openxmlformats.org/officeDocument/2006/relationships/slide" Id="rId29"/><Relationship Target="notesMasters/notesMaster1.xml" Type="http://schemas.openxmlformats.org/officeDocument/2006/relationships/notesMaster" Id="rId26"/><Relationship Target="slideMasters/slideMaster22.xml" Type="http://schemas.openxmlformats.org/officeDocument/2006/relationships/slideMaster" Id="rId25"/><Relationship Target="slides/slide2.xml" Type="http://schemas.openxmlformats.org/officeDocument/2006/relationships/slide" Id="rId28"/><Relationship Target="slides/slide1.xml" Type="http://schemas.openxmlformats.org/officeDocument/2006/relationships/slide" Id="rId27"/><Relationship Target="slideMasters/slideMaster18.xml" Type="http://schemas.openxmlformats.org/officeDocument/2006/relationships/slideMaster" Id="rId21"/><Relationship Target="slideMasters/slideMaster19.xml" Type="http://schemas.openxmlformats.org/officeDocument/2006/relationships/slideMaster" Id="rId22"/><Relationship Target="slides/slide34.xml" Type="http://schemas.openxmlformats.org/officeDocument/2006/relationships/slide" Id="rId60"/><Relationship Target="slideMasters/slideMaster20.xml" Type="http://schemas.openxmlformats.org/officeDocument/2006/relationships/slideMaster" Id="rId23"/><Relationship Target="slideMasters/slideMaster21.xml" Type="http://schemas.openxmlformats.org/officeDocument/2006/relationships/slideMaster" Id="rId24"/><Relationship Target="slideMasters/slideMaster17.xml" Type="http://schemas.openxmlformats.org/officeDocument/2006/relationships/slideMaster" Id="rId20"/><Relationship Target="slides/slide40.xml" Type="http://schemas.openxmlformats.org/officeDocument/2006/relationships/slide" Id="rId66"/><Relationship Target="slides/slide39.xml" Type="http://schemas.openxmlformats.org/officeDocument/2006/relationships/slide" Id="rId65"/><Relationship Target="slides/slide36.xml" Type="http://schemas.openxmlformats.org/officeDocument/2006/relationships/slide" Id="rId62"/><Relationship Target="slides/slide35.xml" Type="http://schemas.openxmlformats.org/officeDocument/2006/relationships/slide" Id="rId61"/><Relationship Target="slides/slide38.xml" Type="http://schemas.openxmlformats.org/officeDocument/2006/relationships/slide" Id="rId64"/><Relationship Target="slides/slide37.xml" Type="http://schemas.openxmlformats.org/officeDocument/2006/relationships/slide" Id="rId63"/></Relationships>
</file>

<file path=ppt/notesMasters/_rels/notesMaster1.xml.rels><?xml version="1.0" encoding="UTF-8" standalone="yes"?><Relationships xmlns="http://schemas.openxmlformats.org/package/2006/relationships"><Relationship Target="../theme/theme1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http://www.google.com/campaigns/gonegoogle/index.html#utm_medium=blog&amp;utm_source=ogb&amp;utm_campaign=dl" Type="http://schemas.openxmlformats.org/officeDocument/2006/relationships/hyperlink" TargetMode="External" Id="rId2"/><Relationship Target="../notesMasters/notesMaster1.xml" Type="http://schemas.openxmlformats.org/officeDocument/2006/relationships/notesMaster" Id="rId1"/><Relationship Target="https://chrome.google.com/webstore/detail/okgjbfikepgflmlelgfgecmgjnmnmnnb" Type="http://schemas.openxmlformats.org/officeDocument/2006/relationships/hyperlink" TargetMode="External" Id="rId4"/><Relationship Target="https://chrome.google.com/webstore/detail/bocmleclimfnadgmcdgecijlblfcmfnm" Type="http://schemas.openxmlformats.org/officeDocument/2006/relationships/hyperlink" TargetMode="External" Id="rId3"/><Relationship Target="https://chrome.google.com/webstore/category/collection/drive_apps" Type="http://schemas.openxmlformats.org/officeDocument/2006/relationships/hyperlink" TargetMode="External" Id="rId6"/><Relationship Target="https://chrome.google.com/webstore/detail/pplbmgaodhjmbklkgkgmlghaekcfhhkk" Type="http://schemas.openxmlformats.org/officeDocument/2006/relationships/hyperlink" TargetMode="External" Id="rId5"/></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5" name="Shape 515"/>
        <p:cNvGrpSpPr/>
        <p:nvPr/>
      </p:nvGrpSpPr>
      <p:grpSpPr>
        <a:xfrm>
          <a:off y="0" x="0"/>
          <a:ext cy="0" cx="0"/>
          <a:chOff y="0" x="0"/>
          <a:chExt cy="0" cx="0"/>
        </a:xfrm>
      </p:grpSpPr>
      <p:sp>
        <p:nvSpPr>
          <p:cNvPr id="516" name="Shape 51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7" name="Shape 5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8" name="Shape 598"/>
        <p:cNvGrpSpPr/>
        <p:nvPr/>
      </p:nvGrpSpPr>
      <p:grpSpPr>
        <a:xfrm>
          <a:off y="0" x="0"/>
          <a:ext cy="0" cx="0"/>
          <a:chOff y="0" x="0"/>
          <a:chExt cy="0" cx="0"/>
        </a:xfrm>
      </p:grpSpPr>
      <p:sp>
        <p:nvSpPr>
          <p:cNvPr id="599" name="Shape 5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00" name="Shape 600"/>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0" name="Shape 610"/>
        <p:cNvGrpSpPr/>
        <p:nvPr/>
      </p:nvGrpSpPr>
      <p:grpSpPr>
        <a:xfrm>
          <a:off y="0" x="0"/>
          <a:ext cy="0" cx="0"/>
          <a:chOff y="0" x="0"/>
          <a:chExt cy="0" cx="0"/>
        </a:xfrm>
      </p:grpSpPr>
      <p:sp>
        <p:nvSpPr>
          <p:cNvPr id="611" name="Shape 6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12" name="Shape 612"/>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1" name="Shape 621"/>
        <p:cNvGrpSpPr/>
        <p:nvPr/>
      </p:nvGrpSpPr>
      <p:grpSpPr>
        <a:xfrm>
          <a:off y="0" x="0"/>
          <a:ext cy="0" cx="0"/>
          <a:chOff y="0" x="0"/>
          <a:chExt cy="0" cx="0"/>
        </a:xfrm>
      </p:grpSpPr>
      <p:sp>
        <p:nvSpPr>
          <p:cNvPr id="622" name="Shape 6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3" name="Shape 623"/>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6" name="Shape 636"/>
        <p:cNvGrpSpPr/>
        <p:nvPr/>
      </p:nvGrpSpPr>
      <p:grpSpPr>
        <a:xfrm>
          <a:off y="0" x="0"/>
          <a:ext cy="0" cx="0"/>
          <a:chOff y="0" x="0"/>
          <a:chExt cy="0" cx="0"/>
        </a:xfrm>
      </p:grpSpPr>
      <p:sp>
        <p:nvSpPr>
          <p:cNvPr id="637" name="Shape 63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8" name="Shape 638"/>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1" name="Shape 641"/>
        <p:cNvGrpSpPr/>
        <p:nvPr/>
      </p:nvGrpSpPr>
      <p:grpSpPr>
        <a:xfrm>
          <a:off y="0" x="0"/>
          <a:ext cy="0" cx="0"/>
          <a:chOff y="0" x="0"/>
          <a:chExt cy="0" cx="0"/>
        </a:xfrm>
      </p:grpSpPr>
      <p:sp>
        <p:nvSpPr>
          <p:cNvPr id="642" name="Shape 64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3" name="Shape 6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3" name="Shape 653"/>
        <p:cNvGrpSpPr/>
        <p:nvPr/>
      </p:nvGrpSpPr>
      <p:grpSpPr>
        <a:xfrm>
          <a:off y="0" x="0"/>
          <a:ext cy="0" cx="0"/>
          <a:chOff y="0" x="0"/>
          <a:chExt cy="0" cx="0"/>
        </a:xfrm>
      </p:grpSpPr>
      <p:sp>
        <p:nvSpPr>
          <p:cNvPr id="654" name="Shape 6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55" name="Shape 655"/>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3" name="Shape 663"/>
        <p:cNvGrpSpPr/>
        <p:nvPr/>
      </p:nvGrpSpPr>
      <p:grpSpPr>
        <a:xfrm>
          <a:off y="0" x="0"/>
          <a:ext cy="0" cx="0"/>
          <a:chOff y="0" x="0"/>
          <a:chExt cy="0" cx="0"/>
        </a:xfrm>
      </p:grpSpPr>
      <p:sp>
        <p:nvSpPr>
          <p:cNvPr id="664" name="Shape 6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65" name="Shape 665"/>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6" name="Shape 676"/>
        <p:cNvGrpSpPr/>
        <p:nvPr/>
      </p:nvGrpSpPr>
      <p:grpSpPr>
        <a:xfrm>
          <a:off y="0" x="0"/>
          <a:ext cy="0" cx="0"/>
          <a:chOff y="0" x="0"/>
          <a:chExt cy="0" cx="0"/>
        </a:xfrm>
      </p:grpSpPr>
      <p:sp>
        <p:nvSpPr>
          <p:cNvPr id="677" name="Shape 67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78" name="Shape 678"/>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0" name="Shape 690"/>
        <p:cNvGrpSpPr/>
        <p:nvPr/>
      </p:nvGrpSpPr>
      <p:grpSpPr>
        <a:xfrm>
          <a:off y="0" x="0"/>
          <a:ext cy="0" cx="0"/>
          <a:chOff y="0" x="0"/>
          <a:chExt cy="0" cx="0"/>
        </a:xfrm>
      </p:grpSpPr>
      <p:sp>
        <p:nvSpPr>
          <p:cNvPr id="691" name="Shape 6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2" name="Shape 692"/>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1" name="Shape 701"/>
        <p:cNvGrpSpPr/>
        <p:nvPr/>
      </p:nvGrpSpPr>
      <p:grpSpPr>
        <a:xfrm>
          <a:off y="0" x="0"/>
          <a:ext cy="0" cx="0"/>
          <a:chOff y="0" x="0"/>
          <a:chExt cy="0" cx="0"/>
        </a:xfrm>
      </p:grpSpPr>
      <p:sp>
        <p:nvSpPr>
          <p:cNvPr id="702" name="Shape 70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3" name="Shape 703"/>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6" name="Shape 526"/>
        <p:cNvGrpSpPr/>
        <p:nvPr/>
      </p:nvGrpSpPr>
      <p:grpSpPr>
        <a:xfrm>
          <a:off y="0" x="0"/>
          <a:ext cy="0" cx="0"/>
          <a:chOff y="0" x="0"/>
          <a:chExt cy="0" cx="0"/>
        </a:xfrm>
      </p:grpSpPr>
      <p:sp>
        <p:nvSpPr>
          <p:cNvPr id="527" name="Shape 52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8" name="Shape 5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1" name="Shape 711"/>
        <p:cNvGrpSpPr/>
        <p:nvPr/>
      </p:nvGrpSpPr>
      <p:grpSpPr>
        <a:xfrm>
          <a:off y="0" x="0"/>
          <a:ext cy="0" cx="0"/>
          <a:chOff y="0" x="0"/>
          <a:chExt cy="0" cx="0"/>
        </a:xfrm>
      </p:grpSpPr>
      <p:sp>
        <p:nvSpPr>
          <p:cNvPr id="712" name="Shape 71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13" name="Shape 71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Clr>
                <a:srgbClr val="000000"/>
              </a:buClr>
              <a:buSzPct val="100000"/>
              <a:buFont typeface="Arial"/>
              <a:buNone/>
            </a:pPr>
            <a:r>
              <a:rPr lang="en-US">
                <a:solidFill>
                  <a:srgbClr val="545659"/>
                </a:solidFill>
              </a:rPr>
              <a:t>Drive is built to work seamlessly with your </a:t>
            </a:r>
            <a:r>
              <a:rPr u="sng" lang="en-US">
                <a:solidFill>
                  <a:srgbClr val="1C52BA"/>
                </a:solidFill>
                <a:hlinkClick r:id="rId2"/>
              </a:rPr>
              <a:t>overall Google experience</a:t>
            </a:r>
            <a:r>
              <a:rPr lang="en-US">
                <a:solidFill>
                  <a:srgbClr val="545659"/>
                </a:solidFill>
              </a:rPr>
              <a:t>. You can attach photos from Drive to posts in Google+, and soon you’ll be able to attach stuff from Drive directly to emails in Gmail. Drive is also an open platform, so we’re working with many third-party developers so you can do things like </a:t>
            </a:r>
            <a:r>
              <a:rPr u="sng" lang="en-US">
                <a:solidFill>
                  <a:srgbClr val="1C52BA"/>
                </a:solidFill>
                <a:hlinkClick r:id="rId3"/>
              </a:rPr>
              <a:t>send faxes</a:t>
            </a:r>
            <a:r>
              <a:rPr lang="en-US">
                <a:solidFill>
                  <a:srgbClr val="545659"/>
                </a:solidFill>
              </a:rPr>
              <a:t>, </a:t>
            </a:r>
            <a:r>
              <a:rPr u="sng" lang="en-US">
                <a:solidFill>
                  <a:srgbClr val="1C52BA"/>
                </a:solidFill>
                <a:hlinkClick r:id="rId4"/>
              </a:rPr>
              <a:t>edit videos</a:t>
            </a:r>
            <a:r>
              <a:rPr lang="en-US">
                <a:solidFill>
                  <a:srgbClr val="545659"/>
                </a:solidFill>
              </a:rPr>
              <a:t> and </a:t>
            </a:r>
            <a:r>
              <a:rPr u="sng" lang="en-US">
                <a:solidFill>
                  <a:srgbClr val="1C52BA"/>
                </a:solidFill>
                <a:hlinkClick r:id="rId5"/>
              </a:rPr>
              <a:t>create website mockups</a:t>
            </a:r>
            <a:r>
              <a:rPr lang="en-US">
                <a:solidFill>
                  <a:srgbClr val="545659"/>
                </a:solidFill>
              </a:rPr>
              <a:t> directly from Drive. To install these apps, visit the </a:t>
            </a:r>
            <a:r>
              <a:rPr u="sng" lang="en-US">
                <a:solidFill>
                  <a:srgbClr val="1C52BA"/>
                </a:solidFill>
                <a:hlinkClick r:id="rId6"/>
              </a:rPr>
              <a:t>Chrome Web Store</a:t>
            </a:r>
            <a:r>
              <a:rPr lang="en-US">
                <a:solidFill>
                  <a:srgbClr val="545659"/>
                </a:solidFill>
              </a:rPr>
              <a:t>—and look out for even more useful apps in the future.</a:t>
            </a:r>
          </a:p>
          <a:p>
            <a:pPr rtl="0" lvl="0">
              <a:spcBef>
                <a:spcPts val="0"/>
              </a:spcBef>
              <a:buClr>
                <a:srgbClr val="000000"/>
              </a:buClr>
              <a:buFont typeface="Arial"/>
              <a:buNone/>
            </a:pPr>
            <a:r>
              <a:t/>
            </a:r>
            <a:endParaRPr>
              <a:solidFill>
                <a:srgbClr val="545659"/>
              </a:solidFill>
            </a:endParaRPr>
          </a:p>
          <a:p>
            <a:pPr lvl="0">
              <a:spcBef>
                <a:spcPts val="0"/>
              </a:spcBef>
              <a:buClr>
                <a:srgbClr val="000000"/>
              </a:buClr>
              <a:buSzPct val="100000"/>
              <a:buFont typeface="Arial"/>
              <a:buNone/>
            </a:pPr>
            <a:r>
              <a:rPr lang="en-US">
                <a:solidFill>
                  <a:srgbClr val="545659"/>
                </a:solidFill>
              </a:rPr>
              <a:t>This is just the beginning for Google Drive; there’s a lot more to come.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6" name="Shape 716"/>
        <p:cNvGrpSpPr/>
        <p:nvPr/>
      </p:nvGrpSpPr>
      <p:grpSpPr>
        <a:xfrm>
          <a:off y="0" x="0"/>
          <a:ext cy="0" cx="0"/>
          <a:chOff y="0" x="0"/>
          <a:chExt cy="0" cx="0"/>
        </a:xfrm>
      </p:grpSpPr>
      <p:sp>
        <p:nvSpPr>
          <p:cNvPr id="717" name="Shape 7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18" name="Shape 718"/>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4" name="Shape 724"/>
        <p:cNvGrpSpPr/>
        <p:nvPr/>
      </p:nvGrpSpPr>
      <p:grpSpPr>
        <a:xfrm>
          <a:off y="0" x="0"/>
          <a:ext cy="0" cx="0"/>
          <a:chOff y="0" x="0"/>
          <a:chExt cy="0" cx="0"/>
        </a:xfrm>
      </p:grpSpPr>
      <p:sp>
        <p:nvSpPr>
          <p:cNvPr id="725" name="Shape 72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26" name="Shape 726"/>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9" name="Shape 729"/>
        <p:cNvGrpSpPr/>
        <p:nvPr/>
      </p:nvGrpSpPr>
      <p:grpSpPr>
        <a:xfrm>
          <a:off y="0" x="0"/>
          <a:ext cy="0" cx="0"/>
          <a:chOff y="0" x="0"/>
          <a:chExt cy="0" cx="0"/>
        </a:xfrm>
      </p:grpSpPr>
      <p:sp>
        <p:nvSpPr>
          <p:cNvPr id="730" name="Shape 73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31" name="Shape 731"/>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9" name="Shape 739"/>
        <p:cNvGrpSpPr/>
        <p:nvPr/>
      </p:nvGrpSpPr>
      <p:grpSpPr>
        <a:xfrm>
          <a:off y="0" x="0"/>
          <a:ext cy="0" cx="0"/>
          <a:chOff y="0" x="0"/>
          <a:chExt cy="0" cx="0"/>
        </a:xfrm>
      </p:grpSpPr>
      <p:sp>
        <p:nvSpPr>
          <p:cNvPr id="740" name="Shape 7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1" name="Shape 741"/>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5" name="Shape 745"/>
        <p:cNvGrpSpPr/>
        <p:nvPr/>
      </p:nvGrpSpPr>
      <p:grpSpPr>
        <a:xfrm>
          <a:off y="0" x="0"/>
          <a:ext cy="0" cx="0"/>
          <a:chOff y="0" x="0"/>
          <a:chExt cy="0" cx="0"/>
        </a:xfrm>
      </p:grpSpPr>
      <p:sp>
        <p:nvSpPr>
          <p:cNvPr id="746" name="Shape 74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47" name="Shape 747"/>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2" name="Shape 752"/>
        <p:cNvGrpSpPr/>
        <p:nvPr/>
      </p:nvGrpSpPr>
      <p:grpSpPr>
        <a:xfrm>
          <a:off y="0" x="0"/>
          <a:ext cy="0" cx="0"/>
          <a:chOff y="0" x="0"/>
          <a:chExt cy="0" cx="0"/>
        </a:xfrm>
      </p:grpSpPr>
      <p:sp>
        <p:nvSpPr>
          <p:cNvPr id="753" name="Shape 75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4" name="Shape 754"/>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8" name="Shape 758"/>
        <p:cNvGrpSpPr/>
        <p:nvPr/>
      </p:nvGrpSpPr>
      <p:grpSpPr>
        <a:xfrm>
          <a:off y="0" x="0"/>
          <a:ext cy="0" cx="0"/>
          <a:chOff y="0" x="0"/>
          <a:chExt cy="0" cx="0"/>
        </a:xfrm>
      </p:grpSpPr>
      <p:sp>
        <p:nvSpPr>
          <p:cNvPr id="759" name="Shape 7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0" name="Shape 760"/>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6" name="Shape 766"/>
        <p:cNvGrpSpPr/>
        <p:nvPr/>
      </p:nvGrpSpPr>
      <p:grpSpPr>
        <a:xfrm>
          <a:off y="0" x="0"/>
          <a:ext cy="0" cx="0"/>
          <a:chOff y="0" x="0"/>
          <a:chExt cy="0" cx="0"/>
        </a:xfrm>
      </p:grpSpPr>
      <p:sp>
        <p:nvSpPr>
          <p:cNvPr id="767" name="Shape 76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8" name="Shape 768"/>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5" name="Shape 775"/>
        <p:cNvGrpSpPr/>
        <p:nvPr/>
      </p:nvGrpSpPr>
      <p:grpSpPr>
        <a:xfrm>
          <a:off y="0" x="0"/>
          <a:ext cy="0" cx="0"/>
          <a:chOff y="0" x="0"/>
          <a:chExt cy="0" cx="0"/>
        </a:xfrm>
      </p:grpSpPr>
      <p:sp>
        <p:nvSpPr>
          <p:cNvPr id="776" name="Shape 7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77" name="Shape 777"/>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1" name="Shape 531"/>
        <p:cNvGrpSpPr/>
        <p:nvPr/>
      </p:nvGrpSpPr>
      <p:grpSpPr>
        <a:xfrm>
          <a:off y="0" x="0"/>
          <a:ext cy="0" cx="0"/>
          <a:chOff y="0" x="0"/>
          <a:chExt cy="0" cx="0"/>
        </a:xfrm>
      </p:grpSpPr>
      <p:sp>
        <p:nvSpPr>
          <p:cNvPr id="532" name="Shape 5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3" name="Shape 533"/>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4" name="Shape 784"/>
        <p:cNvGrpSpPr/>
        <p:nvPr/>
      </p:nvGrpSpPr>
      <p:grpSpPr>
        <a:xfrm>
          <a:off y="0" x="0"/>
          <a:ext cy="0" cx="0"/>
          <a:chOff y="0" x="0"/>
          <a:chExt cy="0" cx="0"/>
        </a:xfrm>
      </p:grpSpPr>
      <p:sp>
        <p:nvSpPr>
          <p:cNvPr id="785" name="Shape 7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86" name="Shape 786"/>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9" name="Shape 789"/>
        <p:cNvGrpSpPr/>
        <p:nvPr/>
      </p:nvGrpSpPr>
      <p:grpSpPr>
        <a:xfrm>
          <a:off y="0" x="0"/>
          <a:ext cy="0" cx="0"/>
          <a:chOff y="0" x="0"/>
          <a:chExt cy="0" cx="0"/>
        </a:xfrm>
      </p:grpSpPr>
      <p:sp>
        <p:nvSpPr>
          <p:cNvPr id="790" name="Shape 79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91" name="Shape 79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sz="11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8" name="Shape 798"/>
        <p:cNvGrpSpPr/>
        <p:nvPr/>
      </p:nvGrpSpPr>
      <p:grpSpPr>
        <a:xfrm>
          <a:off y="0" x="0"/>
          <a:ext cy="0" cx="0"/>
          <a:chOff y="0" x="0"/>
          <a:chExt cy="0" cx="0"/>
        </a:xfrm>
      </p:grpSpPr>
      <p:sp>
        <p:nvSpPr>
          <p:cNvPr id="799" name="Shape 7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0" name="Shape 800"/>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0" name="Shape 810"/>
        <p:cNvGrpSpPr/>
        <p:nvPr/>
      </p:nvGrpSpPr>
      <p:grpSpPr>
        <a:xfrm>
          <a:off y="0" x="0"/>
          <a:ext cy="0" cx="0"/>
          <a:chOff y="0" x="0"/>
          <a:chExt cy="0" cx="0"/>
        </a:xfrm>
      </p:grpSpPr>
      <p:sp>
        <p:nvSpPr>
          <p:cNvPr id="811" name="Shape 8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2" name="Shape 81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1" indent="-317500" marL="914400">
              <a:spcBef>
                <a:spcPts val="0"/>
              </a:spcBef>
              <a:buClr>
                <a:srgbClr val="000000"/>
              </a:buClr>
              <a:buSzPct val="77777"/>
              <a:buFont typeface="Courier New"/>
              <a:buChar char="o"/>
            </a:pPr>
            <a:r>
              <a:rPr sz="1800" lang="en-US">
                <a:solidFill>
                  <a:srgbClr val="222222"/>
                </a:solidFill>
              </a:rPr>
              <a:t>to click through</a:t>
            </a:r>
          </a:p>
          <a:p>
            <a:pPr rtl="0" lvl="1" indent="-317500" marL="914400">
              <a:spcBef>
                <a:spcPts val="0"/>
              </a:spcBef>
              <a:buClr>
                <a:srgbClr val="000000"/>
              </a:buClr>
              <a:buSzPct val="77777"/>
              <a:buFont typeface="Courier New"/>
              <a:buChar char="o"/>
            </a:pPr>
            <a:r>
              <a:rPr sz="1800" lang="en-US">
                <a:solidFill>
                  <a:srgbClr val="222222"/>
                </a:solidFill>
              </a:rPr>
              <a:t>so you learn more</a:t>
            </a:r>
          </a:p>
          <a:p>
            <a:pPr rtl="0" lvl="1" indent="-317500" marL="914400">
              <a:spcBef>
                <a:spcPts val="0"/>
              </a:spcBef>
              <a:buClr>
                <a:srgbClr val="000000"/>
              </a:buClr>
              <a:buSzPct val="77777"/>
              <a:buFont typeface="Courier New"/>
              <a:buChar char="o"/>
            </a:pPr>
            <a:r>
              <a:rPr sz="1800" lang="en-US">
                <a:solidFill>
                  <a:srgbClr val="222222"/>
                </a:solidFill>
              </a:rPr>
              <a:t>and can take action!</a:t>
            </a:r>
          </a:p>
          <a:p>
            <a:pPr rtl="0" lvl="0">
              <a:spcBef>
                <a:spcPts val="0"/>
              </a:spcBef>
              <a:buClr>
                <a:srgbClr val="000000"/>
              </a:buClr>
              <a:buFont typeface="Arial"/>
              <a:buNone/>
            </a:pPr>
            <a:r>
              <a:t/>
            </a:r>
            <a:endParaRPr>
              <a:solidFill>
                <a:srgbClr val="222222"/>
              </a:solidFill>
            </a:endParaRPr>
          </a:p>
          <a:p>
            <a:pPr lvl="0" indent="0" marL="457200">
              <a:lnSpc>
                <a:spcPct val="115000"/>
              </a:lnSpc>
              <a:spcBef>
                <a:spcPts val="0"/>
              </a:spcBef>
              <a:buClr>
                <a:srgbClr val="000000"/>
              </a:buClr>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8" name="Shape 818"/>
        <p:cNvGrpSpPr/>
        <p:nvPr/>
      </p:nvGrpSpPr>
      <p:grpSpPr>
        <a:xfrm>
          <a:off y="0" x="0"/>
          <a:ext cy="0" cx="0"/>
          <a:chOff y="0" x="0"/>
          <a:chExt cy="0" cx="0"/>
        </a:xfrm>
      </p:grpSpPr>
      <p:sp>
        <p:nvSpPr>
          <p:cNvPr id="819" name="Shape 81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0" name="Shape 820"/>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7" name="Shape 827"/>
        <p:cNvGrpSpPr/>
        <p:nvPr/>
      </p:nvGrpSpPr>
      <p:grpSpPr>
        <a:xfrm>
          <a:off y="0" x="0"/>
          <a:ext cy="0" cx="0"/>
          <a:chOff y="0" x="0"/>
          <a:chExt cy="0" cx="0"/>
        </a:xfrm>
      </p:grpSpPr>
      <p:sp>
        <p:nvSpPr>
          <p:cNvPr id="828" name="Shape 82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29" name="Shape 829"/>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7" name="Shape 837"/>
        <p:cNvGrpSpPr/>
        <p:nvPr/>
      </p:nvGrpSpPr>
      <p:grpSpPr>
        <a:xfrm>
          <a:off y="0" x="0"/>
          <a:ext cy="0" cx="0"/>
          <a:chOff y="0" x="0"/>
          <a:chExt cy="0" cx="0"/>
        </a:xfrm>
      </p:grpSpPr>
      <p:sp>
        <p:nvSpPr>
          <p:cNvPr id="838" name="Shape 83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39" name="Shape 8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sz="11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2" name="Shape 842"/>
        <p:cNvGrpSpPr/>
        <p:nvPr/>
      </p:nvGrpSpPr>
      <p:grpSpPr>
        <a:xfrm>
          <a:off y="0" x="0"/>
          <a:ext cy="0" cx="0"/>
          <a:chOff y="0" x="0"/>
          <a:chExt cy="0" cx="0"/>
        </a:xfrm>
      </p:grpSpPr>
      <p:sp>
        <p:nvSpPr>
          <p:cNvPr id="843" name="Shape 84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44" name="Shape 844"/>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1" name="Shape 851"/>
        <p:cNvGrpSpPr/>
        <p:nvPr/>
      </p:nvGrpSpPr>
      <p:grpSpPr>
        <a:xfrm>
          <a:off y="0" x="0"/>
          <a:ext cy="0" cx="0"/>
          <a:chOff y="0" x="0"/>
          <a:chExt cy="0" cx="0"/>
        </a:xfrm>
      </p:grpSpPr>
      <p:sp>
        <p:nvSpPr>
          <p:cNvPr id="852" name="Shape 8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53" name="Shape 853"/>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9" name="Shape 859"/>
        <p:cNvGrpSpPr/>
        <p:nvPr/>
      </p:nvGrpSpPr>
      <p:grpSpPr>
        <a:xfrm>
          <a:off y="0" x="0"/>
          <a:ext cy="0" cx="0"/>
          <a:chOff y="0" x="0"/>
          <a:chExt cy="0" cx="0"/>
        </a:xfrm>
      </p:grpSpPr>
      <p:sp>
        <p:nvSpPr>
          <p:cNvPr id="860" name="Shape 86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1" name="Shape 861"/>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9" name="Shape 539"/>
        <p:cNvGrpSpPr/>
        <p:nvPr/>
      </p:nvGrpSpPr>
      <p:grpSpPr>
        <a:xfrm>
          <a:off y="0" x="0"/>
          <a:ext cy="0" cx="0"/>
          <a:chOff y="0" x="0"/>
          <a:chExt cy="0" cx="0"/>
        </a:xfrm>
      </p:grpSpPr>
      <p:sp>
        <p:nvSpPr>
          <p:cNvPr id="540" name="Shape 5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41" name="Shape 541"/>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4" name="Shape 864"/>
        <p:cNvGrpSpPr/>
        <p:nvPr/>
      </p:nvGrpSpPr>
      <p:grpSpPr>
        <a:xfrm>
          <a:off y="0" x="0"/>
          <a:ext cy="0" cx="0"/>
          <a:chOff y="0" x="0"/>
          <a:chExt cy="0" cx="0"/>
        </a:xfrm>
      </p:grpSpPr>
      <p:sp>
        <p:nvSpPr>
          <p:cNvPr id="865" name="Shape 86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6" name="Shape 86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9" name="Shape 549"/>
        <p:cNvGrpSpPr/>
        <p:nvPr/>
      </p:nvGrpSpPr>
      <p:grpSpPr>
        <a:xfrm>
          <a:off y="0" x="0"/>
          <a:ext cy="0" cx="0"/>
          <a:chOff y="0" x="0"/>
          <a:chExt cy="0" cx="0"/>
        </a:xfrm>
      </p:grpSpPr>
      <p:sp>
        <p:nvSpPr>
          <p:cNvPr id="550" name="Shape 5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51" name="Shape 551"/>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SzPct val="78571"/>
              <a:buFont typeface="Arial"/>
              <a:buNone/>
            </a:pPr>
            <a:r>
              <a:rPr sz="1400" lang="en-US">
                <a:solidFill>
                  <a:srgbClr val="222222"/>
                </a:solidFill>
              </a:rPr>
              <a:t>At Google, we believe that IPv6 is essential to the continued health and openness of the Internet – and that by allowing all devices to talk to each other directly, 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4" name="Shape 554"/>
        <p:cNvGrpSpPr/>
        <p:nvPr/>
      </p:nvGrpSpPr>
      <p:grpSpPr>
        <a:xfrm>
          <a:off y="0" x="0"/>
          <a:ext cy="0" cx="0"/>
          <a:chOff y="0" x="0"/>
          <a:chExt cy="0" cx="0"/>
        </a:xfrm>
      </p:grpSpPr>
      <p:sp>
        <p:nvSpPr>
          <p:cNvPr id="555" name="Shape 55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56" name="Shape 5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6" name="Shape 566"/>
        <p:cNvGrpSpPr/>
        <p:nvPr/>
      </p:nvGrpSpPr>
      <p:grpSpPr>
        <a:xfrm>
          <a:off y="0" x="0"/>
          <a:ext cy="0" cx="0"/>
          <a:chOff y="0" x="0"/>
          <a:chExt cy="0" cx="0"/>
        </a:xfrm>
      </p:grpSpPr>
      <p:sp>
        <p:nvSpPr>
          <p:cNvPr id="567" name="Shape 56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8" name="Shape 568"/>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5" name="Shape 575"/>
        <p:cNvGrpSpPr/>
        <p:nvPr/>
      </p:nvGrpSpPr>
      <p:grpSpPr>
        <a:xfrm>
          <a:off y="0" x="0"/>
          <a:ext cy="0" cx="0"/>
          <a:chOff y="0" x="0"/>
          <a:chExt cy="0" cx="0"/>
        </a:xfrm>
      </p:grpSpPr>
      <p:sp>
        <p:nvSpPr>
          <p:cNvPr id="576" name="Shape 5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7" name="Shape 577"/>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3" name="Shape 583"/>
        <p:cNvGrpSpPr/>
        <p:nvPr/>
      </p:nvGrpSpPr>
      <p:grpSpPr>
        <a:xfrm>
          <a:off y="0" x="0"/>
          <a:ext cy="0" cx="0"/>
          <a:chOff y="0" x="0"/>
          <a:chExt cy="0" cx="0"/>
        </a:xfrm>
      </p:grpSpPr>
      <p:sp>
        <p:nvSpPr>
          <p:cNvPr id="584" name="Shape 5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5" name="Shape 585"/>
          <p:cNvSpPr txBox="1"/>
          <p:nvPr>
            <p:ph idx="1" type="body"/>
          </p:nvPr>
        </p:nvSpPr>
        <p:spPr>
          <a:xfrm>
            <a:off y="4343400" x="685800"/>
            <a:ext cy="4114800" cx="5486399"/>
          </a:xfrm>
          <a:prstGeom prst="rect">
            <a:avLst/>
          </a:prstGeom>
        </p:spPr>
        <p:txBody>
          <a:bodyPr bIns="91425" rIns="91425" lIns="91425" tIns="91425" anchor="t" anchorCtr="0">
            <a:noAutofit/>
          </a:bodyPr>
          <a:lstStyle/>
          <a:p>
            <a:pPr lvl="0">
              <a:spcBef>
                <a:spcPts val="0"/>
              </a:spcBef>
              <a:buClr>
                <a:srgbClr val="000000"/>
              </a:buClr>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00.xml.rels><?xml version="1.0" encoding="UTF-8" standalone="yes"?><Relationships xmlns="http://schemas.openxmlformats.org/package/2006/relationships"><Relationship Target="../slideMasters/slideMaster20.xml" Type="http://schemas.openxmlformats.org/officeDocument/2006/relationships/slideMaster" Id="rId1"/></Relationships>
</file>

<file path=ppt/slideLayouts/_rels/slideLayout101.xml.rels><?xml version="1.0" encoding="UTF-8" standalone="yes"?><Relationships xmlns="http://schemas.openxmlformats.org/package/2006/relationships"><Relationship Target="../slideMasters/slideMaster20.xml" Type="http://schemas.openxmlformats.org/officeDocument/2006/relationships/slideMaster" Id="rId1"/></Relationships>
</file>

<file path=ppt/slideLayouts/_rels/slideLayout102.xml.rels><?xml version="1.0" encoding="UTF-8" standalone="yes"?><Relationships xmlns="http://schemas.openxmlformats.org/package/2006/relationships"><Relationship Target="../slideMasters/slideMaster21.xml" Type="http://schemas.openxmlformats.org/officeDocument/2006/relationships/slideMaster" Id="rId1"/></Relationships>
</file>

<file path=ppt/slideLayouts/_rels/slideLayout103.xml.rels><?xml version="1.0" encoding="UTF-8" standalone="yes"?><Relationships xmlns="http://schemas.openxmlformats.org/package/2006/relationships"><Relationship Target="../slideMasters/slideMaster21.xml" Type="http://schemas.openxmlformats.org/officeDocument/2006/relationships/slideMaster" Id="rId1"/></Relationships>
</file>

<file path=ppt/slideLayouts/_rels/slideLayout104.xml.rels><?xml version="1.0" encoding="UTF-8" standalone="yes"?><Relationships xmlns="http://schemas.openxmlformats.org/package/2006/relationships"><Relationship Target="../slideMasters/slideMaster21.xml" Type="http://schemas.openxmlformats.org/officeDocument/2006/relationships/slideMaster" Id="rId1"/></Relationships>
</file>

<file path=ppt/slideLayouts/_rels/slideLayout105.xml.rels><?xml version="1.0" encoding="UTF-8" standalone="yes"?><Relationships xmlns="http://schemas.openxmlformats.org/package/2006/relationships"><Relationship Target="../slideMasters/slideMaster21.xml" Type="http://schemas.openxmlformats.org/officeDocument/2006/relationships/slideMaster" Id="rId1"/></Relationships>
</file>

<file path=ppt/slideLayouts/_rels/slideLayout106.xml.rels><?xml version="1.0" encoding="UTF-8" standalone="yes"?><Relationships xmlns="http://schemas.openxmlformats.org/package/2006/relationships"><Relationship Target="../slideMasters/slideMaster21.xml" Type="http://schemas.openxmlformats.org/officeDocument/2006/relationships/slideMaster" Id="rId1"/></Relationships>
</file>

<file path=ppt/slideLayouts/_rels/slideLayout107.xml.rels><?xml version="1.0" encoding="UTF-8" standalone="yes"?><Relationships xmlns="http://schemas.openxmlformats.org/package/2006/relationships"><Relationship Target="../slideMasters/slideMaster21.xml" Type="http://schemas.openxmlformats.org/officeDocument/2006/relationships/slideMaster" Id="rId1"/></Relationships>
</file>

<file path=ppt/slideLayouts/_rels/slideLayout108.xml.rels><?xml version="1.0" encoding="UTF-8" standalone="yes"?><Relationships xmlns="http://schemas.openxmlformats.org/package/2006/relationships"><Relationship Target="../slideMasters/slideMaster21.xml" Type="http://schemas.openxmlformats.org/officeDocument/2006/relationships/slideMaster" Id="rId1"/></Relationships>
</file>

<file path=ppt/slideLayouts/_rels/slideLayout109.xml.rels><?xml version="1.0" encoding="UTF-8" standalone="yes"?><Relationships xmlns="http://schemas.openxmlformats.org/package/2006/relationships"><Relationship Target="../slideMasters/slideMaster2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0.xml.rels><?xml version="1.0" encoding="UTF-8" standalone="yes"?><Relationships xmlns="http://schemas.openxmlformats.org/package/2006/relationships"><Relationship Target="../slideMasters/slideMaster21.xml" Type="http://schemas.openxmlformats.org/officeDocument/2006/relationships/slideMaster" Id="rId1"/></Relationships>
</file>

<file path=ppt/slideLayouts/_rels/slideLayout111.xml.rels><?xml version="1.0" encoding="UTF-8" standalone="yes"?><Relationships xmlns="http://schemas.openxmlformats.org/package/2006/relationships"><Relationship Target="../slideMasters/slideMaster21.xml" Type="http://schemas.openxmlformats.org/officeDocument/2006/relationships/slideMaster" Id="rId1"/></Relationships>
</file>

<file path=ppt/slideLayouts/_rels/slideLayout112.xml.rels><?xml version="1.0" encoding="UTF-8" standalone="yes"?><Relationships xmlns="http://schemas.openxmlformats.org/package/2006/relationships"><Relationship Target="../slideMasters/slideMaster22.xml" Type="http://schemas.openxmlformats.org/officeDocument/2006/relationships/slideMaster" Id="rId1"/></Relationships>
</file>

<file path=ppt/slideLayouts/_rels/slideLayout113.xml.rels><?xml version="1.0" encoding="UTF-8" standalone="yes"?><Relationships xmlns="http://schemas.openxmlformats.org/package/2006/relationships"><Relationship Target="../slideMasters/slideMaster22.xml" Type="http://schemas.openxmlformats.org/officeDocument/2006/relationships/slideMaster" Id="rId1"/></Relationships>
</file>

<file path=ppt/slideLayouts/_rels/slideLayout114.xml.rels><?xml version="1.0" encoding="UTF-8" standalone="yes"?><Relationships xmlns="http://schemas.openxmlformats.org/package/2006/relationships"><Relationship Target="../slideMasters/slideMaster22.xml" Type="http://schemas.openxmlformats.org/officeDocument/2006/relationships/slideMaster" Id="rId1"/></Relationships>
</file>

<file path=ppt/slideLayouts/_rels/slideLayout115.xml.rels><?xml version="1.0" encoding="UTF-8" standalone="yes"?><Relationships xmlns="http://schemas.openxmlformats.org/package/2006/relationships"><Relationship Target="../slideMasters/slideMaster22.xml" Type="http://schemas.openxmlformats.org/officeDocument/2006/relationships/slideMaster" Id="rId1"/></Relationships>
</file>

<file path=ppt/slideLayouts/_rels/slideLayout116.xml.rels><?xml version="1.0" encoding="UTF-8" standalone="yes"?><Relationships xmlns="http://schemas.openxmlformats.org/package/2006/relationships"><Relationship Target="../slideMasters/slideMaster22.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19.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0.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21.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22.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23.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24.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25.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26.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27.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28.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29.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0.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31.xml.rels><?xml version="1.0" encoding="UTF-8" standalone="yes"?><Relationships xmlns="http://schemas.openxmlformats.org/package/2006/relationships"><Relationship Target="../slideMasters/slideMaster6.xml" Type="http://schemas.openxmlformats.org/officeDocument/2006/relationships/slideMaster" Id="rId1"/></Relationships>
</file>

<file path=ppt/slideLayouts/_rels/slideLayout32.xml.rels><?xml version="1.0" encoding="UTF-8" standalone="yes"?><Relationships xmlns="http://schemas.openxmlformats.org/package/2006/relationships"><Relationship Target="../slideMasters/slideMaster7.xml" Type="http://schemas.openxmlformats.org/officeDocument/2006/relationships/slideMaster" Id="rId1"/></Relationships>
</file>

<file path=ppt/slideLayouts/_rels/slideLayout33.xml.rels><?xml version="1.0" encoding="UTF-8" standalone="yes"?><Relationships xmlns="http://schemas.openxmlformats.org/package/2006/relationships"><Relationship Target="../slideMasters/slideMaster7.xml" Type="http://schemas.openxmlformats.org/officeDocument/2006/relationships/slideMaster" Id="rId1"/></Relationships>
</file>

<file path=ppt/slideLayouts/_rels/slideLayout34.xml.rels><?xml version="1.0" encoding="UTF-8" standalone="yes"?><Relationships xmlns="http://schemas.openxmlformats.org/package/2006/relationships"><Relationship Target="../slideMasters/slideMaster7.xml" Type="http://schemas.openxmlformats.org/officeDocument/2006/relationships/slideMaster" Id="rId1"/></Relationships>
</file>

<file path=ppt/slideLayouts/_rels/slideLayout35.xml.rels><?xml version="1.0" encoding="UTF-8" standalone="yes"?><Relationships xmlns="http://schemas.openxmlformats.org/package/2006/relationships"><Relationship Target="../slideMasters/slideMaster7.xml" Type="http://schemas.openxmlformats.org/officeDocument/2006/relationships/slideMaster" Id="rId1"/></Relationships>
</file>

<file path=ppt/slideLayouts/_rels/slideLayout36.xml.rels><?xml version="1.0" encoding="UTF-8" standalone="yes"?><Relationships xmlns="http://schemas.openxmlformats.org/package/2006/relationships"><Relationship Target="../slideMasters/slideMaster7.xml" Type="http://schemas.openxmlformats.org/officeDocument/2006/relationships/slideMaster" Id="rId1"/></Relationships>
</file>

<file path=ppt/slideLayouts/_rels/slideLayout37.xml.rels><?xml version="1.0" encoding="UTF-8" standalone="yes"?><Relationships xmlns="http://schemas.openxmlformats.org/package/2006/relationships"><Relationship Target="../slideMasters/slideMaster8.xml" Type="http://schemas.openxmlformats.org/officeDocument/2006/relationships/slideMaster" Id="rId1"/></Relationships>
</file>

<file path=ppt/slideLayouts/_rels/slideLayout38.xml.rels><?xml version="1.0" encoding="UTF-8" standalone="yes"?><Relationships xmlns="http://schemas.openxmlformats.org/package/2006/relationships"><Relationship Target="../slideMasters/slideMaster8.xml" Type="http://schemas.openxmlformats.org/officeDocument/2006/relationships/slideMaster" Id="rId1"/></Relationships>
</file>

<file path=ppt/slideLayouts/_rels/slideLayout39.xml.rels><?xml version="1.0" encoding="UTF-8" standalone="yes"?><Relationships xmlns="http://schemas.openxmlformats.org/package/2006/relationships"><Relationship Target="../slideMasters/slideMaster8.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0.xml.rels><?xml version="1.0" encoding="UTF-8" standalone="yes"?><Relationships xmlns="http://schemas.openxmlformats.org/package/2006/relationships"><Relationship Target="../slideMasters/slideMaster8.xml" Type="http://schemas.openxmlformats.org/officeDocument/2006/relationships/slideMaster" Id="rId1"/></Relationships>
</file>

<file path=ppt/slideLayouts/_rels/slideLayout41.xml.rels><?xml version="1.0" encoding="UTF-8" standalone="yes"?><Relationships xmlns="http://schemas.openxmlformats.org/package/2006/relationships"><Relationship Target="../slideMasters/slideMaster8.xml" Type="http://schemas.openxmlformats.org/officeDocument/2006/relationships/slideMaster" Id="rId1"/></Relationships>
</file>

<file path=ppt/slideLayouts/_rels/slideLayout42.xml.rels><?xml version="1.0" encoding="UTF-8" standalone="yes"?><Relationships xmlns="http://schemas.openxmlformats.org/package/2006/relationships"><Relationship Target="../slideMasters/slideMaster9.xml" Type="http://schemas.openxmlformats.org/officeDocument/2006/relationships/slideMaster" Id="rId1"/></Relationships>
</file>

<file path=ppt/slideLayouts/_rels/slideLayout43.xml.rels><?xml version="1.0" encoding="UTF-8" standalone="yes"?><Relationships xmlns="http://schemas.openxmlformats.org/package/2006/relationships"><Relationship Target="../slideMasters/slideMaster9.xml" Type="http://schemas.openxmlformats.org/officeDocument/2006/relationships/slideMaster" Id="rId1"/></Relationships>
</file>

<file path=ppt/slideLayouts/_rels/slideLayout44.xml.rels><?xml version="1.0" encoding="UTF-8" standalone="yes"?><Relationships xmlns="http://schemas.openxmlformats.org/package/2006/relationships"><Relationship Target="../slideMasters/slideMaster9.xml" Type="http://schemas.openxmlformats.org/officeDocument/2006/relationships/slideMaster" Id="rId1"/></Relationships>
</file>

<file path=ppt/slideLayouts/_rels/slideLayout45.xml.rels><?xml version="1.0" encoding="UTF-8" standalone="yes"?><Relationships xmlns="http://schemas.openxmlformats.org/package/2006/relationships"><Relationship Target="../slideMasters/slideMaster9.xml" Type="http://schemas.openxmlformats.org/officeDocument/2006/relationships/slideMaster" Id="rId1"/></Relationships>
</file>

<file path=ppt/slideLayouts/_rels/slideLayout46.xml.rels><?xml version="1.0" encoding="UTF-8" standalone="yes"?><Relationships xmlns="http://schemas.openxmlformats.org/package/2006/relationships"><Relationship Target="../slideMasters/slideMaster9.xml" Type="http://schemas.openxmlformats.org/officeDocument/2006/relationships/slideMaster" Id="rId1"/></Relationships>
</file>

<file path=ppt/slideLayouts/_rels/slideLayout47.xml.rels><?xml version="1.0" encoding="UTF-8" standalone="yes"?><Relationships xmlns="http://schemas.openxmlformats.org/package/2006/relationships"><Relationship Target="../slideMasters/slideMaster10.xml" Type="http://schemas.openxmlformats.org/officeDocument/2006/relationships/slideMaster" Id="rId1"/></Relationships>
</file>

<file path=ppt/slideLayouts/_rels/slideLayout48.xml.rels><?xml version="1.0" encoding="UTF-8" standalone="yes"?><Relationships xmlns="http://schemas.openxmlformats.org/package/2006/relationships"><Relationship Target="../slideMasters/slideMaster10.xml" Type="http://schemas.openxmlformats.org/officeDocument/2006/relationships/slideMaster" Id="rId1"/></Relationships>
</file>

<file path=ppt/slideLayouts/_rels/slideLayout49.xml.rels><?xml version="1.0" encoding="UTF-8" standalone="yes"?><Relationships xmlns="http://schemas.openxmlformats.org/package/2006/relationships"><Relationship Target="../slideMasters/slideMaster10.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0.xml.rels><?xml version="1.0" encoding="UTF-8" standalone="yes"?><Relationships xmlns="http://schemas.openxmlformats.org/package/2006/relationships"><Relationship Target="../slideMasters/slideMaster10.xml" Type="http://schemas.openxmlformats.org/officeDocument/2006/relationships/slideMaster" Id="rId1"/></Relationships>
</file>

<file path=ppt/slideLayouts/_rels/slideLayout51.xml.rels><?xml version="1.0" encoding="UTF-8" standalone="yes"?><Relationships xmlns="http://schemas.openxmlformats.org/package/2006/relationships"><Relationship Target="../slideMasters/slideMaster10.xml" Type="http://schemas.openxmlformats.org/officeDocument/2006/relationships/slideMaster" Id="rId1"/></Relationships>
</file>

<file path=ppt/slideLayouts/_rels/slideLayout52.xml.rels><?xml version="1.0" encoding="UTF-8" standalone="yes"?><Relationships xmlns="http://schemas.openxmlformats.org/package/2006/relationships"><Relationship Target="../slideMasters/slideMaster11.xml" Type="http://schemas.openxmlformats.org/officeDocument/2006/relationships/slideMaster" Id="rId1"/></Relationships>
</file>

<file path=ppt/slideLayouts/_rels/slideLayout53.xml.rels><?xml version="1.0" encoding="UTF-8" standalone="yes"?><Relationships xmlns="http://schemas.openxmlformats.org/package/2006/relationships"><Relationship Target="../slideMasters/slideMaster11.xml" Type="http://schemas.openxmlformats.org/officeDocument/2006/relationships/slideMaster" Id="rId1"/></Relationships>
</file>

<file path=ppt/slideLayouts/_rels/slideLayout54.xml.rels><?xml version="1.0" encoding="UTF-8" standalone="yes"?><Relationships xmlns="http://schemas.openxmlformats.org/package/2006/relationships"><Relationship Target="../slideMasters/slideMaster11.xml" Type="http://schemas.openxmlformats.org/officeDocument/2006/relationships/slideMaster" Id="rId1"/></Relationships>
</file>

<file path=ppt/slideLayouts/_rels/slideLayout55.xml.rels><?xml version="1.0" encoding="UTF-8" standalone="yes"?><Relationships xmlns="http://schemas.openxmlformats.org/package/2006/relationships"><Relationship Target="../slideMasters/slideMaster11.xml" Type="http://schemas.openxmlformats.org/officeDocument/2006/relationships/slideMaster" Id="rId1"/></Relationships>
</file>

<file path=ppt/slideLayouts/_rels/slideLayout56.xml.rels><?xml version="1.0" encoding="UTF-8" standalone="yes"?><Relationships xmlns="http://schemas.openxmlformats.org/package/2006/relationships"><Relationship Target="../slideMasters/slideMaster11.xml" Type="http://schemas.openxmlformats.org/officeDocument/2006/relationships/slideMaster" Id="rId1"/></Relationships>
</file>

<file path=ppt/slideLayouts/_rels/slideLayout57.xml.rels><?xml version="1.0" encoding="UTF-8" standalone="yes"?><Relationships xmlns="http://schemas.openxmlformats.org/package/2006/relationships"><Relationship Target="../slideMasters/slideMaster12.xml" Type="http://schemas.openxmlformats.org/officeDocument/2006/relationships/slideMaster" Id="rId1"/></Relationships>
</file>

<file path=ppt/slideLayouts/_rels/slideLayout58.xml.rels><?xml version="1.0" encoding="UTF-8" standalone="yes"?><Relationships xmlns="http://schemas.openxmlformats.org/package/2006/relationships"><Relationship Target="../slideMasters/slideMaster12.xml" Type="http://schemas.openxmlformats.org/officeDocument/2006/relationships/slideMaster" Id="rId1"/></Relationships>
</file>

<file path=ppt/slideLayouts/_rels/slideLayout59.xml.rels><?xml version="1.0" encoding="UTF-8" standalone="yes"?><Relationships xmlns="http://schemas.openxmlformats.org/package/2006/relationships"><Relationship Target="../slideMasters/slideMaster12.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0.xml.rels><?xml version="1.0" encoding="UTF-8" standalone="yes"?><Relationships xmlns="http://schemas.openxmlformats.org/package/2006/relationships"><Relationship Target="../slideMasters/slideMaster12.xml" Type="http://schemas.openxmlformats.org/officeDocument/2006/relationships/slideMaster" Id="rId1"/></Relationships>
</file>

<file path=ppt/slideLayouts/_rels/slideLayout61.xml.rels><?xml version="1.0" encoding="UTF-8" standalone="yes"?><Relationships xmlns="http://schemas.openxmlformats.org/package/2006/relationships"><Relationship Target="../slideMasters/slideMaster12.xml" Type="http://schemas.openxmlformats.org/officeDocument/2006/relationships/slideMaster" Id="rId1"/></Relationships>
</file>

<file path=ppt/slideLayouts/_rels/slideLayout62.xml.rels><?xml version="1.0" encoding="UTF-8" standalone="yes"?><Relationships xmlns="http://schemas.openxmlformats.org/package/2006/relationships"><Relationship Target="../slideMasters/slideMaster13.xml" Type="http://schemas.openxmlformats.org/officeDocument/2006/relationships/slideMaster" Id="rId1"/></Relationships>
</file>

<file path=ppt/slideLayouts/_rels/slideLayout63.xml.rels><?xml version="1.0" encoding="UTF-8" standalone="yes"?><Relationships xmlns="http://schemas.openxmlformats.org/package/2006/relationships"><Relationship Target="../slideMasters/slideMaster13.xml" Type="http://schemas.openxmlformats.org/officeDocument/2006/relationships/slideMaster" Id="rId1"/></Relationships>
</file>

<file path=ppt/slideLayouts/_rels/slideLayout64.xml.rels><?xml version="1.0" encoding="UTF-8" standalone="yes"?><Relationships xmlns="http://schemas.openxmlformats.org/package/2006/relationships"><Relationship Target="../slideMasters/slideMaster13.xml" Type="http://schemas.openxmlformats.org/officeDocument/2006/relationships/slideMaster" Id="rId1"/></Relationships>
</file>

<file path=ppt/slideLayouts/_rels/slideLayout65.xml.rels><?xml version="1.0" encoding="UTF-8" standalone="yes"?><Relationships xmlns="http://schemas.openxmlformats.org/package/2006/relationships"><Relationship Target="../slideMasters/slideMaster13.xml" Type="http://schemas.openxmlformats.org/officeDocument/2006/relationships/slideMaster" Id="rId1"/></Relationships>
</file>

<file path=ppt/slideLayouts/_rels/slideLayout66.xml.rels><?xml version="1.0" encoding="UTF-8" standalone="yes"?><Relationships xmlns="http://schemas.openxmlformats.org/package/2006/relationships"><Relationship Target="../slideMasters/slideMaster13.xml" Type="http://schemas.openxmlformats.org/officeDocument/2006/relationships/slideMaster" Id="rId1"/></Relationships>
</file>

<file path=ppt/slideLayouts/_rels/slideLayout67.xml.rels><?xml version="1.0" encoding="UTF-8" standalone="yes"?><Relationships xmlns="http://schemas.openxmlformats.org/package/2006/relationships"><Relationship Target="../slideMasters/slideMaster14.xml" Type="http://schemas.openxmlformats.org/officeDocument/2006/relationships/slideMaster" Id="rId1"/></Relationships>
</file>

<file path=ppt/slideLayouts/_rels/slideLayout68.xml.rels><?xml version="1.0" encoding="UTF-8" standalone="yes"?><Relationships xmlns="http://schemas.openxmlformats.org/package/2006/relationships"><Relationship Target="../slideMasters/slideMaster14.xml" Type="http://schemas.openxmlformats.org/officeDocument/2006/relationships/slideMaster" Id="rId1"/></Relationships>
</file>

<file path=ppt/slideLayouts/_rels/slideLayout69.xml.rels><?xml version="1.0" encoding="UTF-8" standalone="yes"?><Relationships xmlns="http://schemas.openxmlformats.org/package/2006/relationships"><Relationship Target="../slideMasters/slideMaster14.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70.xml.rels><?xml version="1.0" encoding="UTF-8" standalone="yes"?><Relationships xmlns="http://schemas.openxmlformats.org/package/2006/relationships"><Relationship Target="../slideMasters/slideMaster14.xml" Type="http://schemas.openxmlformats.org/officeDocument/2006/relationships/slideMaster" Id="rId1"/></Relationships>
</file>

<file path=ppt/slideLayouts/_rels/slideLayout71.xml.rels><?xml version="1.0" encoding="UTF-8" standalone="yes"?><Relationships xmlns="http://schemas.openxmlformats.org/package/2006/relationships"><Relationship Target="../slideMasters/slideMaster14.xml" Type="http://schemas.openxmlformats.org/officeDocument/2006/relationships/slideMaster" Id="rId1"/></Relationships>
</file>

<file path=ppt/slideLayouts/_rels/slideLayout72.xml.rels><?xml version="1.0" encoding="UTF-8" standalone="yes"?><Relationships xmlns="http://schemas.openxmlformats.org/package/2006/relationships"><Relationship Target="../slideMasters/slideMaster15.xml" Type="http://schemas.openxmlformats.org/officeDocument/2006/relationships/slideMaster" Id="rId1"/></Relationships>
</file>

<file path=ppt/slideLayouts/_rels/slideLayout73.xml.rels><?xml version="1.0" encoding="UTF-8" standalone="yes"?><Relationships xmlns="http://schemas.openxmlformats.org/package/2006/relationships"><Relationship Target="../slideMasters/slideMaster15.xml" Type="http://schemas.openxmlformats.org/officeDocument/2006/relationships/slideMaster" Id="rId1"/></Relationships>
</file>

<file path=ppt/slideLayouts/_rels/slideLayout74.xml.rels><?xml version="1.0" encoding="UTF-8" standalone="yes"?><Relationships xmlns="http://schemas.openxmlformats.org/package/2006/relationships"><Relationship Target="../slideMasters/slideMaster15.xml" Type="http://schemas.openxmlformats.org/officeDocument/2006/relationships/slideMaster" Id="rId1"/></Relationships>
</file>

<file path=ppt/slideLayouts/_rels/slideLayout75.xml.rels><?xml version="1.0" encoding="UTF-8" standalone="yes"?><Relationships xmlns="http://schemas.openxmlformats.org/package/2006/relationships"><Relationship Target="../slideMasters/slideMaster15.xml" Type="http://schemas.openxmlformats.org/officeDocument/2006/relationships/slideMaster" Id="rId1"/></Relationships>
</file>

<file path=ppt/slideLayouts/_rels/slideLayout76.xml.rels><?xml version="1.0" encoding="UTF-8" standalone="yes"?><Relationships xmlns="http://schemas.openxmlformats.org/package/2006/relationships"><Relationship Target="../slideMasters/slideMaster15.xml" Type="http://schemas.openxmlformats.org/officeDocument/2006/relationships/slideMaster" Id="rId1"/></Relationships>
</file>

<file path=ppt/slideLayouts/_rels/slideLayout77.xml.rels><?xml version="1.0" encoding="UTF-8" standalone="yes"?><Relationships xmlns="http://schemas.openxmlformats.org/package/2006/relationships"><Relationship Target="../slideMasters/slideMaster16.xml" Type="http://schemas.openxmlformats.org/officeDocument/2006/relationships/slideMaster" Id="rId1"/></Relationships>
</file>

<file path=ppt/slideLayouts/_rels/slideLayout78.xml.rels><?xml version="1.0" encoding="UTF-8" standalone="yes"?><Relationships xmlns="http://schemas.openxmlformats.org/package/2006/relationships"><Relationship Target="../slideMasters/slideMaster16.xml" Type="http://schemas.openxmlformats.org/officeDocument/2006/relationships/slideMaster" Id="rId1"/></Relationships>
</file>

<file path=ppt/slideLayouts/_rels/slideLayout79.xml.rels><?xml version="1.0" encoding="UTF-8" standalone="yes"?><Relationships xmlns="http://schemas.openxmlformats.org/package/2006/relationships"><Relationship Target="../slideMasters/slideMaster16.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80.xml.rels><?xml version="1.0" encoding="UTF-8" standalone="yes"?><Relationships xmlns="http://schemas.openxmlformats.org/package/2006/relationships"><Relationship Target="../slideMasters/slideMaster16.xml" Type="http://schemas.openxmlformats.org/officeDocument/2006/relationships/slideMaster" Id="rId1"/></Relationships>
</file>

<file path=ppt/slideLayouts/_rels/slideLayout81.xml.rels><?xml version="1.0" encoding="UTF-8" standalone="yes"?><Relationships xmlns="http://schemas.openxmlformats.org/package/2006/relationships"><Relationship Target="../slideMasters/slideMaster16.xml" Type="http://schemas.openxmlformats.org/officeDocument/2006/relationships/slideMaster" Id="rId1"/></Relationships>
</file>

<file path=ppt/slideLayouts/_rels/slideLayout82.xml.rels><?xml version="1.0" encoding="UTF-8" standalone="yes"?><Relationships xmlns="http://schemas.openxmlformats.org/package/2006/relationships"><Relationship Target="../slideMasters/slideMaster17.xml" Type="http://schemas.openxmlformats.org/officeDocument/2006/relationships/slideMaster" Id="rId1"/></Relationships>
</file>

<file path=ppt/slideLayouts/_rels/slideLayout83.xml.rels><?xml version="1.0" encoding="UTF-8" standalone="yes"?><Relationships xmlns="http://schemas.openxmlformats.org/package/2006/relationships"><Relationship Target="../slideMasters/slideMaster17.xml" Type="http://schemas.openxmlformats.org/officeDocument/2006/relationships/slideMaster" Id="rId1"/></Relationships>
</file>

<file path=ppt/slideLayouts/_rels/slideLayout84.xml.rels><?xml version="1.0" encoding="UTF-8" standalone="yes"?><Relationships xmlns="http://schemas.openxmlformats.org/package/2006/relationships"><Relationship Target="../slideMasters/slideMaster17.xml" Type="http://schemas.openxmlformats.org/officeDocument/2006/relationships/slideMaster" Id="rId1"/></Relationships>
</file>

<file path=ppt/slideLayouts/_rels/slideLayout85.xml.rels><?xml version="1.0" encoding="UTF-8" standalone="yes"?><Relationships xmlns="http://schemas.openxmlformats.org/package/2006/relationships"><Relationship Target="../slideMasters/slideMaster17.xml" Type="http://schemas.openxmlformats.org/officeDocument/2006/relationships/slideMaster" Id="rId1"/></Relationships>
</file>

<file path=ppt/slideLayouts/_rels/slideLayout86.xml.rels><?xml version="1.0" encoding="UTF-8" standalone="yes"?><Relationships xmlns="http://schemas.openxmlformats.org/package/2006/relationships"><Relationship Target="../slideMasters/slideMaster17.xml" Type="http://schemas.openxmlformats.org/officeDocument/2006/relationships/slideMaster" Id="rId1"/></Relationships>
</file>

<file path=ppt/slideLayouts/_rels/slideLayout87.xml.rels><?xml version="1.0" encoding="UTF-8" standalone="yes"?><Relationships xmlns="http://schemas.openxmlformats.org/package/2006/relationships"><Relationship Target="../slideMasters/slideMaster18.xml" Type="http://schemas.openxmlformats.org/officeDocument/2006/relationships/slideMaster" Id="rId1"/></Relationships>
</file>

<file path=ppt/slideLayouts/_rels/slideLayout88.xml.rels><?xml version="1.0" encoding="UTF-8" standalone="yes"?><Relationships xmlns="http://schemas.openxmlformats.org/package/2006/relationships"><Relationship Target="../slideMasters/slideMaster18.xml" Type="http://schemas.openxmlformats.org/officeDocument/2006/relationships/slideMaster" Id="rId1"/></Relationships>
</file>

<file path=ppt/slideLayouts/_rels/slideLayout89.xml.rels><?xml version="1.0" encoding="UTF-8" standalone="yes"?><Relationships xmlns="http://schemas.openxmlformats.org/package/2006/relationships"><Relationship Target="../slideMasters/slideMaster18.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90.xml.rels><?xml version="1.0" encoding="UTF-8" standalone="yes"?><Relationships xmlns="http://schemas.openxmlformats.org/package/2006/relationships"><Relationship Target="../slideMasters/slideMaster18.xml" Type="http://schemas.openxmlformats.org/officeDocument/2006/relationships/slideMaster" Id="rId1"/></Relationships>
</file>

<file path=ppt/slideLayouts/_rels/slideLayout91.xml.rels><?xml version="1.0" encoding="UTF-8" standalone="yes"?><Relationships xmlns="http://schemas.openxmlformats.org/package/2006/relationships"><Relationship Target="../slideMasters/slideMaster18.xml" Type="http://schemas.openxmlformats.org/officeDocument/2006/relationships/slideMaster" Id="rId1"/></Relationships>
</file>

<file path=ppt/slideLayouts/_rels/slideLayout92.xml.rels><?xml version="1.0" encoding="UTF-8" standalone="yes"?><Relationships xmlns="http://schemas.openxmlformats.org/package/2006/relationships"><Relationship Target="../slideMasters/slideMaster19.xml" Type="http://schemas.openxmlformats.org/officeDocument/2006/relationships/slideMaster" Id="rId1"/></Relationships>
</file>

<file path=ppt/slideLayouts/_rels/slideLayout93.xml.rels><?xml version="1.0" encoding="UTF-8" standalone="yes"?><Relationships xmlns="http://schemas.openxmlformats.org/package/2006/relationships"><Relationship Target="../slideMasters/slideMaster19.xml" Type="http://schemas.openxmlformats.org/officeDocument/2006/relationships/slideMaster" Id="rId1"/></Relationships>
</file>

<file path=ppt/slideLayouts/_rels/slideLayout94.xml.rels><?xml version="1.0" encoding="UTF-8" standalone="yes"?><Relationships xmlns="http://schemas.openxmlformats.org/package/2006/relationships"><Relationship Target="../slideMasters/slideMaster19.xml" Type="http://schemas.openxmlformats.org/officeDocument/2006/relationships/slideMaster" Id="rId1"/></Relationships>
</file>

<file path=ppt/slideLayouts/_rels/slideLayout95.xml.rels><?xml version="1.0" encoding="UTF-8" standalone="yes"?><Relationships xmlns="http://schemas.openxmlformats.org/package/2006/relationships"><Relationship Target="../slideMasters/slideMaster19.xml" Type="http://schemas.openxmlformats.org/officeDocument/2006/relationships/slideMaster" Id="rId1"/></Relationships>
</file>

<file path=ppt/slideLayouts/_rels/slideLayout96.xml.rels><?xml version="1.0" encoding="UTF-8" standalone="yes"?><Relationships xmlns="http://schemas.openxmlformats.org/package/2006/relationships"><Relationship Target="../slideMasters/slideMaster19.xml" Type="http://schemas.openxmlformats.org/officeDocument/2006/relationships/slideMaster" Id="rId1"/></Relationships>
</file>

<file path=ppt/slideLayouts/_rels/slideLayout97.xml.rels><?xml version="1.0" encoding="UTF-8" standalone="yes"?><Relationships xmlns="http://schemas.openxmlformats.org/package/2006/relationships"><Relationship Target="../slideMasters/slideMaster20.xml" Type="http://schemas.openxmlformats.org/officeDocument/2006/relationships/slideMaster" Id="rId1"/></Relationships>
</file>

<file path=ppt/slideLayouts/_rels/slideLayout98.xml.rels><?xml version="1.0" encoding="UTF-8" standalone="yes"?><Relationships xmlns="http://schemas.openxmlformats.org/package/2006/relationships"><Relationship Target="../slideMasters/slideMaster20.xml" Type="http://schemas.openxmlformats.org/officeDocument/2006/relationships/slideMaster" Id="rId1"/></Relationships>
</file>

<file path=ppt/slideLayouts/_rels/slideLayout99.xml.rels><?xml version="1.0" encoding="UTF-8" standalone="yes"?><Relationships xmlns="http://schemas.openxmlformats.org/package/2006/relationships"><Relationship Target="../slideMasters/slideMaster20.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2111123" x="685800"/>
            <a:ext cy="1546474" cx="7772400"/>
          </a:xfrm>
          <a:prstGeom prst="rect">
            <a:avLst/>
          </a:prstGeom>
          <a:noFill/>
          <a:ln>
            <a:noFill/>
          </a:ln>
        </p:spPr>
        <p:txBody>
          <a:bodyPr bIns="91425" rIns="91425" lIns="91425" tIns="91425" anchor="b" anchorCtr="0"/>
          <a:lstStyle>
            <a:lvl1pPr algn="ctr" rtl="0">
              <a:spcBef>
                <a:spcPts val="0"/>
              </a:spcBef>
              <a:buClr>
                <a:srgbClr val="000000"/>
              </a:buClr>
              <a:buSzPct val="100000"/>
              <a:buFont typeface="Arial"/>
              <a:buNone/>
              <a:defRPr strike="noStrike" u="none" b="1" cap="none" baseline="0" sz="4800" i="0">
                <a:solidFill>
                  <a:srgbClr val="000000"/>
                </a:solidFill>
                <a:latin typeface="Arial"/>
                <a:ea typeface="Arial"/>
                <a:cs typeface="Arial"/>
                <a:sym typeface="Arial"/>
              </a:defRPr>
            </a:lvl1pPr>
            <a:lvl2pPr algn="ctr" rtl="0">
              <a:spcBef>
                <a:spcPts val="0"/>
              </a:spcBef>
              <a:buClr>
                <a:srgbClr val="000000"/>
              </a:buClr>
              <a:buSzPct val="100000"/>
              <a:buFont typeface="Arial"/>
              <a:buNone/>
              <a:defRPr strike="noStrike" u="none" b="1" cap="none" baseline="0" sz="4800" i="0">
                <a:solidFill>
                  <a:srgbClr val="000000"/>
                </a:solidFill>
                <a:latin typeface="Arial"/>
                <a:ea typeface="Arial"/>
                <a:cs typeface="Arial"/>
                <a:sym typeface="Arial"/>
              </a:defRPr>
            </a:lvl2pPr>
            <a:lvl3pPr algn="ctr" rtl="0">
              <a:spcBef>
                <a:spcPts val="0"/>
              </a:spcBef>
              <a:buClr>
                <a:srgbClr val="000000"/>
              </a:buClr>
              <a:buSzPct val="100000"/>
              <a:buFont typeface="Arial"/>
              <a:buNone/>
              <a:defRPr strike="noStrike" u="none" b="1" cap="none" baseline="0" sz="4800" i="0">
                <a:solidFill>
                  <a:srgbClr val="000000"/>
                </a:solidFill>
                <a:latin typeface="Arial"/>
                <a:ea typeface="Arial"/>
                <a:cs typeface="Arial"/>
                <a:sym typeface="Arial"/>
              </a:defRPr>
            </a:lvl3pPr>
            <a:lvl4pPr algn="ctr" rtl="0">
              <a:spcBef>
                <a:spcPts val="0"/>
              </a:spcBef>
              <a:buClr>
                <a:srgbClr val="000000"/>
              </a:buClr>
              <a:buSzPct val="100000"/>
              <a:buFont typeface="Arial"/>
              <a:buNone/>
              <a:defRPr strike="noStrike" u="none" b="1" cap="none" baseline="0" sz="4800" i="0">
                <a:solidFill>
                  <a:srgbClr val="000000"/>
                </a:solidFill>
                <a:latin typeface="Arial"/>
                <a:ea typeface="Arial"/>
                <a:cs typeface="Arial"/>
                <a:sym typeface="Arial"/>
              </a:defRPr>
            </a:lvl4pPr>
            <a:lvl5pPr algn="ctr" rtl="0">
              <a:spcBef>
                <a:spcPts val="0"/>
              </a:spcBef>
              <a:buClr>
                <a:srgbClr val="000000"/>
              </a:buClr>
              <a:buSzPct val="100000"/>
              <a:buFont typeface="Arial"/>
              <a:buNone/>
              <a:defRPr strike="noStrike" u="none" b="1" cap="none" baseline="0" sz="4800" i="0">
                <a:solidFill>
                  <a:srgbClr val="000000"/>
                </a:solidFill>
                <a:latin typeface="Arial"/>
                <a:ea typeface="Arial"/>
                <a:cs typeface="Arial"/>
                <a:sym typeface="Arial"/>
              </a:defRPr>
            </a:lvl5pPr>
            <a:lvl6pPr algn="ctr" rtl="0">
              <a:spcBef>
                <a:spcPts val="0"/>
              </a:spcBef>
              <a:buClr>
                <a:srgbClr val="000000"/>
              </a:buClr>
              <a:buSzPct val="100000"/>
              <a:buFont typeface="Arial"/>
              <a:buNone/>
              <a:defRPr strike="noStrike" u="none" b="1" cap="none" baseline="0" sz="4800" i="0">
                <a:solidFill>
                  <a:srgbClr val="000000"/>
                </a:solidFill>
                <a:latin typeface="Arial"/>
                <a:ea typeface="Arial"/>
                <a:cs typeface="Arial"/>
                <a:sym typeface="Arial"/>
              </a:defRPr>
            </a:lvl6pPr>
            <a:lvl7pPr algn="ctr" rtl="0">
              <a:spcBef>
                <a:spcPts val="0"/>
              </a:spcBef>
              <a:buClr>
                <a:srgbClr val="000000"/>
              </a:buClr>
              <a:buSzPct val="100000"/>
              <a:buFont typeface="Arial"/>
              <a:buNone/>
              <a:defRPr strike="noStrike" u="none" b="1" cap="none" baseline="0" sz="4800" i="0">
                <a:solidFill>
                  <a:srgbClr val="000000"/>
                </a:solidFill>
                <a:latin typeface="Arial"/>
                <a:ea typeface="Arial"/>
                <a:cs typeface="Arial"/>
                <a:sym typeface="Arial"/>
              </a:defRPr>
            </a:lvl7pPr>
            <a:lvl8pPr algn="ctr" rtl="0">
              <a:spcBef>
                <a:spcPts val="0"/>
              </a:spcBef>
              <a:buClr>
                <a:srgbClr val="000000"/>
              </a:buClr>
              <a:buSzPct val="100000"/>
              <a:buFont typeface="Arial"/>
              <a:buNone/>
              <a:defRPr strike="noStrike" u="none" b="1" cap="none" baseline="0" sz="4800" i="0">
                <a:solidFill>
                  <a:srgbClr val="000000"/>
                </a:solidFill>
                <a:latin typeface="Arial"/>
                <a:ea typeface="Arial"/>
                <a:cs typeface="Arial"/>
                <a:sym typeface="Arial"/>
              </a:defRPr>
            </a:lvl8pPr>
            <a:lvl9pPr algn="ctr" rtl="0">
              <a:spcBef>
                <a:spcPts val="0"/>
              </a:spcBef>
              <a:buClr>
                <a:srgbClr val="000000"/>
              </a:buClr>
              <a:buSzPct val="100000"/>
              <a:buFont typeface="Arial"/>
              <a:buNone/>
              <a:defRPr strike="noStrike" u="none" b="1" cap="none" baseline="0" sz="4800" i="0">
                <a:solidFill>
                  <a:srgbClr val="000000"/>
                </a:solidFill>
                <a:latin typeface="Arial"/>
                <a:ea typeface="Arial"/>
                <a:cs typeface="Arial"/>
                <a:sym typeface="Arial"/>
              </a:defRPr>
            </a:lvl9pPr>
          </a:lstStyle>
          <a:p/>
        </p:txBody>
      </p:sp>
      <p:sp>
        <p:nvSpPr>
          <p:cNvPr id="9" name="Shape 9"/>
          <p:cNvSpPr txBox="1"/>
          <p:nvPr>
            <p:ph idx="1" type="subTitle"/>
          </p:nvPr>
        </p:nvSpPr>
        <p:spPr>
          <a:xfrm>
            <a:off y="3786737" x="685800"/>
            <a:ext cy="1046317" cx="7772400"/>
          </a:xfrm>
          <a:prstGeom prst="rect">
            <a:avLst/>
          </a:prstGeom>
          <a:noFill/>
          <a:ln>
            <a:noFill/>
          </a:ln>
        </p:spPr>
        <p:txBody>
          <a:bodyPr bIns="91425" rIns="91425" lIns="91425" tIns="91425" anchor="t" anchorCtr="0"/>
          <a:lstStyle>
            <a:lvl1pPr algn="ctr" rtl="0">
              <a:lnSpc>
                <a:spcPct val="100000"/>
              </a:lnSpc>
              <a:spcBef>
                <a:spcPts val="0"/>
              </a:spcBef>
              <a:spcAft>
                <a:spcPts val="0"/>
              </a:spcAft>
              <a:buClr>
                <a:srgbClr val="666666"/>
              </a:buClr>
              <a:buSzPct val="100000"/>
              <a:buFont typeface="Arial"/>
              <a:buNone/>
              <a:defRPr strike="noStrike" u="none" b="0" cap="none" baseline="0" sz="3000" i="0">
                <a:solidFill>
                  <a:srgbClr val="666666"/>
                </a:solidFill>
                <a:latin typeface="Arial"/>
                <a:ea typeface="Arial"/>
                <a:cs typeface="Arial"/>
                <a:sym typeface="Arial"/>
              </a:defRPr>
            </a:lvl1pPr>
            <a:lvl2pPr algn="ctr" rtl="0">
              <a:lnSpc>
                <a:spcPct val="100000"/>
              </a:lnSpc>
              <a:spcBef>
                <a:spcPts val="0"/>
              </a:spcBef>
              <a:spcAft>
                <a:spcPts val="0"/>
              </a:spcAft>
              <a:buClr>
                <a:srgbClr val="666666"/>
              </a:buClr>
              <a:buSzPct val="100000"/>
              <a:buFont typeface="Arial"/>
              <a:buNone/>
              <a:defRPr strike="noStrike" u="none" b="0" cap="none" baseline="0" sz="3000" i="0">
                <a:solidFill>
                  <a:srgbClr val="666666"/>
                </a:solidFill>
                <a:latin typeface="Arial"/>
                <a:ea typeface="Arial"/>
                <a:cs typeface="Arial"/>
                <a:sym typeface="Arial"/>
              </a:defRPr>
            </a:lvl2pPr>
            <a:lvl3pPr algn="ctr" rtl="0">
              <a:lnSpc>
                <a:spcPct val="100000"/>
              </a:lnSpc>
              <a:spcBef>
                <a:spcPts val="0"/>
              </a:spcBef>
              <a:spcAft>
                <a:spcPts val="0"/>
              </a:spcAft>
              <a:buClr>
                <a:srgbClr val="666666"/>
              </a:buClr>
              <a:buSzPct val="100000"/>
              <a:buFont typeface="Arial"/>
              <a:buNone/>
              <a:defRPr strike="noStrike" u="none" b="0" cap="none" baseline="0" sz="3000" i="0">
                <a:solidFill>
                  <a:srgbClr val="666666"/>
                </a:solidFill>
                <a:latin typeface="Arial"/>
                <a:ea typeface="Arial"/>
                <a:cs typeface="Arial"/>
                <a:sym typeface="Arial"/>
              </a:defRPr>
            </a:lvl3pPr>
            <a:lvl4pPr algn="ctr" rtl="0">
              <a:lnSpc>
                <a:spcPct val="100000"/>
              </a:lnSpc>
              <a:spcBef>
                <a:spcPts val="0"/>
              </a:spcBef>
              <a:spcAft>
                <a:spcPts val="0"/>
              </a:spcAft>
              <a:buClr>
                <a:srgbClr val="666666"/>
              </a:buClr>
              <a:buSzPct val="100000"/>
              <a:buFont typeface="Arial"/>
              <a:buNone/>
              <a:defRPr strike="noStrike" u="none" b="0" cap="none" baseline="0" sz="3000" i="0">
                <a:solidFill>
                  <a:srgbClr val="666666"/>
                </a:solidFill>
                <a:latin typeface="Arial"/>
                <a:ea typeface="Arial"/>
                <a:cs typeface="Arial"/>
                <a:sym typeface="Arial"/>
              </a:defRPr>
            </a:lvl4pPr>
            <a:lvl5pPr algn="ctr" rtl="0">
              <a:lnSpc>
                <a:spcPct val="100000"/>
              </a:lnSpc>
              <a:spcBef>
                <a:spcPts val="0"/>
              </a:spcBef>
              <a:spcAft>
                <a:spcPts val="0"/>
              </a:spcAft>
              <a:buClr>
                <a:srgbClr val="666666"/>
              </a:buClr>
              <a:buSzPct val="100000"/>
              <a:buFont typeface="Arial"/>
              <a:buNone/>
              <a:defRPr strike="noStrike" u="none" b="0" cap="none" baseline="0" sz="3000" i="0">
                <a:solidFill>
                  <a:srgbClr val="666666"/>
                </a:solidFill>
                <a:latin typeface="Arial"/>
                <a:ea typeface="Arial"/>
                <a:cs typeface="Arial"/>
                <a:sym typeface="Arial"/>
              </a:defRPr>
            </a:lvl5pPr>
            <a:lvl6pPr algn="ctr" rtl="0">
              <a:lnSpc>
                <a:spcPct val="100000"/>
              </a:lnSpc>
              <a:spcBef>
                <a:spcPts val="0"/>
              </a:spcBef>
              <a:spcAft>
                <a:spcPts val="0"/>
              </a:spcAft>
              <a:buClr>
                <a:srgbClr val="666666"/>
              </a:buClr>
              <a:buSzPct val="100000"/>
              <a:buFont typeface="Arial"/>
              <a:buNone/>
              <a:defRPr strike="noStrike" u="none" b="0" cap="none" baseline="0" sz="3000" i="0">
                <a:solidFill>
                  <a:srgbClr val="666666"/>
                </a:solidFill>
                <a:latin typeface="Arial"/>
                <a:ea typeface="Arial"/>
                <a:cs typeface="Arial"/>
                <a:sym typeface="Arial"/>
              </a:defRPr>
            </a:lvl6pPr>
            <a:lvl7pPr algn="ctr" rtl="0">
              <a:lnSpc>
                <a:spcPct val="100000"/>
              </a:lnSpc>
              <a:spcBef>
                <a:spcPts val="0"/>
              </a:spcBef>
              <a:spcAft>
                <a:spcPts val="0"/>
              </a:spcAft>
              <a:buClr>
                <a:srgbClr val="666666"/>
              </a:buClr>
              <a:buSzPct val="100000"/>
              <a:buFont typeface="Arial"/>
              <a:buNone/>
              <a:defRPr strike="noStrike" u="none" b="0" cap="none" baseline="0" sz="3000" i="0">
                <a:solidFill>
                  <a:srgbClr val="666666"/>
                </a:solidFill>
                <a:latin typeface="Arial"/>
                <a:ea typeface="Arial"/>
                <a:cs typeface="Arial"/>
                <a:sym typeface="Arial"/>
              </a:defRPr>
            </a:lvl7pPr>
            <a:lvl8pPr algn="ctr" rtl="0">
              <a:lnSpc>
                <a:spcPct val="100000"/>
              </a:lnSpc>
              <a:spcBef>
                <a:spcPts val="0"/>
              </a:spcBef>
              <a:spcAft>
                <a:spcPts val="0"/>
              </a:spcAft>
              <a:buClr>
                <a:srgbClr val="666666"/>
              </a:buClr>
              <a:buSzPct val="100000"/>
              <a:buFont typeface="Arial"/>
              <a:buNone/>
              <a:defRPr strike="noStrike" u="none" b="0" cap="none" baseline="0" sz="3000" i="0">
                <a:solidFill>
                  <a:srgbClr val="666666"/>
                </a:solidFill>
                <a:latin typeface="Arial"/>
                <a:ea typeface="Arial"/>
                <a:cs typeface="Arial"/>
                <a:sym typeface="Arial"/>
              </a:defRPr>
            </a:lvl8pPr>
            <a:lvl9pPr algn="ctr" rtl="0">
              <a:lnSpc>
                <a:spcPct val="100000"/>
              </a:lnSpc>
              <a:spcBef>
                <a:spcPts val="0"/>
              </a:spcBef>
              <a:spcAft>
                <a:spcPts val="0"/>
              </a:spcAft>
              <a:buClr>
                <a:srgbClr val="666666"/>
              </a:buClr>
              <a:buSzPct val="100000"/>
              <a:buFont typeface="Arial"/>
              <a:buNone/>
              <a:defRPr strike="noStrike" u="none" b="0" cap="none" baseline="0" sz="3000" i="0">
                <a:solidFill>
                  <a:srgbClr val="666666"/>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y="0" x="0"/>
          <a:ext cy="0" cx="0"/>
          <a:chOff y="0" x="0"/>
          <a:chExt cy="0" cx="0"/>
        </a:xfrm>
      </p:grpSpPr>
      <p:sp>
        <p:nvSpPr>
          <p:cNvPr id="31" name="Shape 31"/>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32" name="Shape 32"/>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33" name="Shape 33"/>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2" name="Shape 282"/>
        <p:cNvGrpSpPr/>
        <p:nvPr/>
      </p:nvGrpSpPr>
      <p:grpSpPr>
        <a:xfrm>
          <a:off y="0" x="0"/>
          <a:ext cy="0" cx="0"/>
          <a:chOff y="0" x="0"/>
          <a:chExt cy="0" cx="0"/>
        </a:xfrm>
      </p:grpSpPr>
      <p:sp>
        <p:nvSpPr>
          <p:cNvPr id="283" name="Shape 283"/>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284" name="Shape 284"/>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285" name="Shape 285"/>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6" name="Shape 286"/>
        <p:cNvGrpSpPr/>
        <p:nvPr/>
      </p:nvGrpSpPr>
      <p:grpSpPr>
        <a:xfrm>
          <a:off y="0" x="0"/>
          <a:ext cy="0" cx="0"/>
          <a:chOff y="0" x="0"/>
          <a:chExt cy="0" cx="0"/>
        </a:xfrm>
      </p:grpSpPr>
      <p:sp>
        <p:nvSpPr>
          <p:cNvPr id="287" name="Shape 287"/>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92" name="Shape 292"/>
        <p:cNvGrpSpPr/>
        <p:nvPr/>
      </p:nvGrpSpPr>
      <p:grpSpPr>
        <a:xfrm>
          <a:off y="0" x="0"/>
          <a:ext cy="0" cx="0"/>
          <a:chOff y="0" x="0"/>
          <a:chExt cy="0" cx="0"/>
        </a:xfrm>
      </p:grpSpPr>
      <p:sp>
        <p:nvSpPr>
          <p:cNvPr id="293" name="Shape 293"/>
          <p:cNvSpPr txBox="1"/>
          <p:nvPr>
            <p:ph type="ctrTitle"/>
          </p:nvPr>
        </p:nvSpPr>
        <p:spPr>
          <a:xfrm>
            <a:off y="2209800" x="2895600"/>
            <a:ext cy="1171799" cx="5586300"/>
          </a:xfrm>
          <a:prstGeom prst="rect">
            <a:avLst/>
          </a:prstGeom>
          <a:noFill/>
          <a:ln>
            <a:noFill/>
          </a:ln>
        </p:spPr>
        <p:txBody>
          <a:bodyPr bIns="91425" rIns="91425" lIns="91425" tIns="91425" anchor="b" anchorCtr="0"/>
          <a:lstStyle>
            <a:lvl1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1pPr>
            <a:lvl2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2pPr>
            <a:lvl3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3pPr>
            <a:lvl4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4pPr>
            <a:lvl5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5pPr>
            <a:lvl6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6pPr>
            <a:lvl7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7pPr>
            <a:lvl8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8pPr>
            <a:lvl9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9pPr>
          </a:lstStyle>
          <a:p/>
        </p:txBody>
      </p:sp>
      <p:sp>
        <p:nvSpPr>
          <p:cNvPr id="294" name="Shape 294"/>
          <p:cNvSpPr txBox="1"/>
          <p:nvPr>
            <p:ph idx="1" type="subTitle"/>
          </p:nvPr>
        </p:nvSpPr>
        <p:spPr>
          <a:xfrm>
            <a:off y="3429000" x="2895600"/>
            <a:ext cy="685799" cx="5586300"/>
          </a:xfrm>
          <a:prstGeom prst="rect">
            <a:avLst/>
          </a:prstGeom>
          <a:noFill/>
          <a:ln>
            <a:noFill/>
          </a:ln>
        </p:spPr>
        <p:txBody>
          <a:bodyPr bIns="91425" rIns="91425" lIns="91425" tIns="91425" anchor="t" anchorCtr="0"/>
          <a:lstStyle>
            <a:lvl1pPr algn="l" rtl="0">
              <a:spcBef>
                <a:spcPts val="0"/>
              </a:spcBef>
              <a:buClr>
                <a:schemeClr val="dk1"/>
              </a:buClr>
              <a:buSzPct val="100000"/>
              <a:buFont typeface="Arial"/>
              <a:buNone/>
              <a:defRPr strike="noStrike" u="none" b="0" cap="none" baseline="0" sz="1800" i="0">
                <a:solidFill>
                  <a:schemeClr val="dk1"/>
                </a:solidFill>
                <a:latin typeface="Arial"/>
                <a:ea typeface="Arial"/>
                <a:cs typeface="Arial"/>
                <a:sym typeface="Arial"/>
              </a:defRPr>
            </a:lvl1pPr>
            <a:lvl2pPr algn="l" rtl="0">
              <a:spcBef>
                <a:spcPts val="0"/>
              </a:spcBef>
              <a:buClr>
                <a:schemeClr val="dk1"/>
              </a:buClr>
              <a:buSzPct val="100000"/>
              <a:buFont typeface="Arial"/>
              <a:buNone/>
              <a:defRPr strike="noStrike" u="none" b="0" cap="none" baseline="0" sz="1800" i="0">
                <a:solidFill>
                  <a:schemeClr val="dk1"/>
                </a:solidFill>
                <a:latin typeface="Arial"/>
                <a:ea typeface="Arial"/>
                <a:cs typeface="Arial"/>
                <a:sym typeface="Arial"/>
              </a:defRPr>
            </a:lvl2pPr>
            <a:lvl3pPr algn="l" rtl="0">
              <a:spcBef>
                <a:spcPts val="0"/>
              </a:spcBef>
              <a:buClr>
                <a:schemeClr val="dk1"/>
              </a:buClr>
              <a:buSzPct val="100000"/>
              <a:buFont typeface="Arial"/>
              <a:buNone/>
              <a:defRPr strike="noStrike" u="none" b="0" cap="none" baseline="0" sz="1800" i="0">
                <a:solidFill>
                  <a:schemeClr val="dk1"/>
                </a:solidFill>
                <a:latin typeface="Arial"/>
                <a:ea typeface="Arial"/>
                <a:cs typeface="Arial"/>
                <a:sym typeface="Arial"/>
              </a:defRPr>
            </a:lvl3pPr>
            <a:lvl4pPr algn="l" rtl="0">
              <a:spcBef>
                <a:spcPts val="0"/>
              </a:spcBef>
              <a:buClr>
                <a:schemeClr val="dk1"/>
              </a:buClr>
              <a:buSzPct val="100000"/>
              <a:buFont typeface="Arial"/>
              <a:buNone/>
              <a:defRPr strike="noStrike" u="none" b="0" cap="none" baseline="0" sz="1800" i="0">
                <a:solidFill>
                  <a:schemeClr val="dk1"/>
                </a:solidFill>
                <a:latin typeface="Arial"/>
                <a:ea typeface="Arial"/>
                <a:cs typeface="Arial"/>
                <a:sym typeface="Arial"/>
              </a:defRPr>
            </a:lvl4pPr>
            <a:lvl5pPr algn="l" rtl="0">
              <a:spcBef>
                <a:spcPts val="0"/>
              </a:spcBef>
              <a:buClr>
                <a:schemeClr val="dk1"/>
              </a:buClr>
              <a:buSzPct val="100000"/>
              <a:buFont typeface="Arial"/>
              <a:buNone/>
              <a:defRPr strike="noStrike" u="none" b="0" cap="none" baseline="0" sz="1800" i="0">
                <a:solidFill>
                  <a:schemeClr val="dk1"/>
                </a:solidFill>
                <a:latin typeface="Arial"/>
                <a:ea typeface="Arial"/>
                <a:cs typeface="Arial"/>
                <a:sym typeface="Arial"/>
              </a:defRPr>
            </a:lvl5pPr>
            <a:lvl6pPr algn="l" rtl="0">
              <a:spcBef>
                <a:spcPts val="0"/>
              </a:spcBef>
              <a:buClr>
                <a:schemeClr val="dk1"/>
              </a:buClr>
              <a:buSzPct val="100000"/>
              <a:buFont typeface="Arial"/>
              <a:buNone/>
              <a:defRPr strike="noStrike" u="none" b="0" cap="none" baseline="0" sz="1800" i="0">
                <a:solidFill>
                  <a:schemeClr val="dk1"/>
                </a:solidFill>
                <a:latin typeface="Arial"/>
                <a:ea typeface="Arial"/>
                <a:cs typeface="Arial"/>
                <a:sym typeface="Arial"/>
              </a:defRPr>
            </a:lvl6pPr>
            <a:lvl7pPr algn="l" rtl="0">
              <a:spcBef>
                <a:spcPts val="0"/>
              </a:spcBef>
              <a:buClr>
                <a:schemeClr val="dk1"/>
              </a:buClr>
              <a:buSzPct val="100000"/>
              <a:buFont typeface="Arial"/>
              <a:buNone/>
              <a:defRPr strike="noStrike" u="none" b="0" cap="none" baseline="0" sz="1800" i="0">
                <a:solidFill>
                  <a:schemeClr val="dk1"/>
                </a:solidFill>
                <a:latin typeface="Arial"/>
                <a:ea typeface="Arial"/>
                <a:cs typeface="Arial"/>
                <a:sym typeface="Arial"/>
              </a:defRPr>
            </a:lvl7pPr>
            <a:lvl8pPr algn="l" rtl="0">
              <a:spcBef>
                <a:spcPts val="0"/>
              </a:spcBef>
              <a:buClr>
                <a:schemeClr val="dk1"/>
              </a:buClr>
              <a:buSzPct val="100000"/>
              <a:buFont typeface="Arial"/>
              <a:buNone/>
              <a:defRPr strike="noStrike" u="none" b="0" cap="none" baseline="0" sz="1800" i="0">
                <a:solidFill>
                  <a:schemeClr val="dk1"/>
                </a:solidFill>
                <a:latin typeface="Arial"/>
                <a:ea typeface="Arial"/>
                <a:cs typeface="Arial"/>
                <a:sym typeface="Arial"/>
              </a:defRPr>
            </a:lvl8pPr>
            <a:lvl9pPr algn="l" rtl="0">
              <a:spcBef>
                <a:spcPts val="0"/>
              </a:spcBef>
              <a:buClr>
                <a:schemeClr val="dk1"/>
              </a:buClr>
              <a:buSzPct val="100000"/>
              <a:buFont typeface="Arial"/>
              <a:buNone/>
              <a:defRPr strike="noStrike" u="none" b="0" cap="none" baseline="0" sz="1800" i="0">
                <a:solidFill>
                  <a:schemeClr val="dk1"/>
                </a:solidFill>
                <a:latin typeface="Arial"/>
                <a:ea typeface="Arial"/>
                <a:cs typeface="Arial"/>
                <a:sym typeface="Arial"/>
              </a:defRPr>
            </a:lvl9pPr>
          </a:lstStyle>
          <a:p/>
        </p:txBody>
      </p:sp>
      <p:grpSp>
        <p:nvGrpSpPr>
          <p:cNvPr id="295" name="Shape 295"/>
          <p:cNvGrpSpPr/>
          <p:nvPr/>
        </p:nvGrpSpPr>
        <p:grpSpPr>
          <a:xfrm>
            <a:off y="2895600" x="502526"/>
            <a:ext cy="773381" cx="2369433"/>
            <a:chOff y="1685725" x="247175"/>
            <a:chExt cy="2332975" cx="7134700"/>
          </a:xfrm>
        </p:grpSpPr>
        <p:sp>
          <p:nvSpPr>
            <p:cNvPr id="296" name="Shape 296"/>
            <p:cNvSpPr/>
            <p:nvPr/>
          </p:nvSpPr>
          <p:spPr>
            <a:xfrm>
              <a:off y="2271225" x="7066475"/>
              <a:ext cy="166025" cx="315400"/>
            </a:xfrm>
            <a:custGeom>
              <a:pathLst>
                <a:path w="12616" extrusionOk="0" h="6641">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rIns="91425" lIns="91425" tIns="91425" anchor="ctr" anchorCtr="0">
              <a:noAutofit/>
            </a:bodyPr>
            <a:lstStyle/>
            <a:p>
              <a:pPr>
                <a:spcBef>
                  <a:spcPts val="0"/>
                </a:spcBef>
                <a:buNone/>
              </a:pPr>
              <a:r>
                <a:t/>
              </a:r>
              <a:endParaRPr/>
            </a:p>
          </p:txBody>
        </p:sp>
        <p:sp>
          <p:nvSpPr>
            <p:cNvPr id="297" name="Shape 297"/>
            <p:cNvSpPr/>
            <p:nvPr/>
          </p:nvSpPr>
          <p:spPr>
            <a:xfrm>
              <a:off y="2271225" x="7215875"/>
              <a:ext cy="166025" cx="166000"/>
            </a:xfrm>
            <a:custGeom>
              <a:pathLst>
                <a:path w="6640" extrusionOk="0" fill="none" h="6641">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rIns="91425" lIns="91425" tIns="91425" anchor="ctr" anchorCtr="0">
              <a:noAutofit/>
            </a:bodyPr>
            <a:lstStyle/>
            <a:p>
              <a:pPr>
                <a:spcBef>
                  <a:spcPts val="0"/>
                </a:spcBef>
                <a:buNone/>
              </a:pPr>
              <a:r>
                <a:t/>
              </a:r>
              <a:endParaRPr/>
            </a:p>
          </p:txBody>
        </p:sp>
        <p:sp>
          <p:nvSpPr>
            <p:cNvPr id="298" name="Shape 298"/>
            <p:cNvSpPr/>
            <p:nvPr/>
          </p:nvSpPr>
          <p:spPr>
            <a:xfrm>
              <a:off y="2271225" x="7066475"/>
              <a:ext cy="166025" cx="125275"/>
            </a:xfrm>
            <a:custGeom>
              <a:pathLst>
                <a:path w="5011" extrusionOk="0" fill="none" h="6641">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rIns="91425" lIns="91425" tIns="91425" anchor="ctr" anchorCtr="0">
              <a:noAutofit/>
            </a:bodyPr>
            <a:lstStyle/>
            <a:p>
              <a:pPr>
                <a:spcBef>
                  <a:spcPts val="0"/>
                </a:spcBef>
                <a:buNone/>
              </a:pPr>
              <a:r>
                <a:t/>
              </a:r>
              <a:endParaRPr/>
            </a:p>
          </p:txBody>
        </p:sp>
        <p:sp>
          <p:nvSpPr>
            <p:cNvPr id="299" name="Shape 299"/>
            <p:cNvSpPr/>
            <p:nvPr/>
          </p:nvSpPr>
          <p:spPr>
            <a:xfrm>
              <a:off y="2284800" x="4422650"/>
              <a:ext cy="1733900" cx="1134825"/>
            </a:xfrm>
            <a:custGeom>
              <a:pathLst>
                <a:path w="45393" extrusionOk="0" h="69356">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rIns="91425" lIns="91425" tIns="91425" anchor="ctr" anchorCtr="0">
              <a:noAutofit/>
            </a:bodyPr>
            <a:lstStyle/>
            <a:p>
              <a:pPr>
                <a:spcBef>
                  <a:spcPts val="0"/>
                </a:spcBef>
                <a:buNone/>
              </a:pPr>
              <a:r>
                <a:t/>
              </a:r>
              <a:endParaRPr/>
            </a:p>
          </p:txBody>
        </p:sp>
        <p:sp>
          <p:nvSpPr>
            <p:cNvPr id="300" name="Shape 300"/>
            <p:cNvSpPr/>
            <p:nvPr/>
          </p:nvSpPr>
          <p:spPr>
            <a:xfrm>
              <a:off y="2360250" x="4736525"/>
              <a:ext cy="647400" cx="496500"/>
            </a:xfrm>
            <a:custGeom>
              <a:pathLst>
                <a:path w="19860" extrusionOk="0" fill="none" h="25896">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rIns="91425" lIns="91425" tIns="91425" anchor="ctr" anchorCtr="0">
              <a:noAutofit/>
            </a:bodyPr>
            <a:lstStyle/>
            <a:p>
              <a:pPr>
                <a:spcBef>
                  <a:spcPts val="0"/>
                </a:spcBef>
                <a:buNone/>
              </a:pPr>
              <a:r>
                <a:t/>
              </a:r>
              <a:endParaRPr/>
            </a:p>
          </p:txBody>
        </p:sp>
        <p:sp>
          <p:nvSpPr>
            <p:cNvPr id="301" name="Shape 301"/>
            <p:cNvSpPr/>
            <p:nvPr/>
          </p:nvSpPr>
          <p:spPr>
            <a:xfrm>
              <a:off y="3374325" x="4623350"/>
              <a:ext cy="547800" cx="734925"/>
            </a:xfrm>
            <a:custGeom>
              <a:pathLst>
                <a:path w="29397" extrusionOk="0" fill="none" h="21912">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rIns="91425" lIns="91425" tIns="91425" anchor="ctr" anchorCtr="0">
              <a:noAutofit/>
            </a:bodyPr>
            <a:lstStyle/>
            <a:p>
              <a:pPr>
                <a:spcBef>
                  <a:spcPts val="0"/>
                </a:spcBef>
                <a:buNone/>
              </a:pPr>
              <a:r>
                <a:t/>
              </a:r>
              <a:endParaRPr/>
            </a:p>
          </p:txBody>
        </p:sp>
        <p:sp>
          <p:nvSpPr>
            <p:cNvPr id="302" name="Shape 302"/>
            <p:cNvSpPr/>
            <p:nvPr/>
          </p:nvSpPr>
          <p:spPr>
            <a:xfrm>
              <a:off y="2284800" x="4422650"/>
              <a:ext cy="1733900" cx="1134825"/>
            </a:xfrm>
            <a:custGeom>
              <a:pathLst>
                <a:path w="45393" extrusionOk="0" fill="none" h="69356">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rIns="91425" lIns="91425" tIns="91425" anchor="ctr" anchorCtr="0">
              <a:noAutofit/>
            </a:bodyPr>
            <a:lstStyle/>
            <a:p>
              <a:pPr>
                <a:spcBef>
                  <a:spcPts val="0"/>
                </a:spcBef>
                <a:buNone/>
              </a:pPr>
              <a:r>
                <a:t/>
              </a:r>
              <a:endParaRPr/>
            </a:p>
          </p:txBody>
        </p:sp>
        <p:sp>
          <p:nvSpPr>
            <p:cNvPr id="303" name="Shape 303"/>
            <p:cNvSpPr/>
            <p:nvPr/>
          </p:nvSpPr>
          <p:spPr>
            <a:xfrm>
              <a:off y="2253125" x="3281825"/>
              <a:ext cy="1088025" cx="1131800"/>
            </a:xfrm>
            <a:custGeom>
              <a:pathLst>
                <a:path w="45272" extrusionOk="0" h="43521">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rIns="91425" lIns="91425" tIns="91425" anchor="ctr" anchorCtr="0">
              <a:noAutofit/>
            </a:bodyPr>
            <a:lstStyle/>
            <a:p>
              <a:pPr>
                <a:spcBef>
                  <a:spcPts val="0"/>
                </a:spcBef>
                <a:buNone/>
              </a:pPr>
              <a:r>
                <a:t/>
              </a:r>
              <a:endParaRPr/>
            </a:p>
          </p:txBody>
        </p:sp>
        <p:sp>
          <p:nvSpPr>
            <p:cNvPr id="304" name="Shape 304"/>
            <p:cNvSpPr/>
            <p:nvPr/>
          </p:nvSpPr>
          <p:spPr>
            <a:xfrm>
              <a:off y="2322525" x="3502150"/>
              <a:ext cy="949225" cx="686625"/>
            </a:xfrm>
            <a:custGeom>
              <a:pathLst>
                <a:path w="27465" extrusionOk="0" fill="none" h="37969">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rIns="91425" lIns="91425" tIns="91425" anchor="ctr" anchorCtr="0">
              <a:noAutofit/>
            </a:bodyPr>
            <a:lstStyle/>
            <a:p>
              <a:pPr>
                <a:spcBef>
                  <a:spcPts val="0"/>
                </a:spcBef>
                <a:buNone/>
              </a:pPr>
              <a:r>
                <a:t/>
              </a:r>
              <a:endParaRPr/>
            </a:p>
          </p:txBody>
        </p:sp>
        <p:sp>
          <p:nvSpPr>
            <p:cNvPr id="305" name="Shape 305"/>
            <p:cNvSpPr/>
            <p:nvPr/>
          </p:nvSpPr>
          <p:spPr>
            <a:xfrm>
              <a:off y="2253125" x="3281825"/>
              <a:ext cy="1088025" cx="1131800"/>
            </a:xfrm>
            <a:custGeom>
              <a:pathLst>
                <a:path w="45272" extrusionOk="0" fill="none" h="43521">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rIns="91425" lIns="91425" tIns="91425" anchor="ctr" anchorCtr="0">
              <a:noAutofit/>
            </a:bodyPr>
            <a:lstStyle/>
            <a:p>
              <a:pPr>
                <a:spcBef>
                  <a:spcPts val="0"/>
                </a:spcBef>
                <a:buNone/>
              </a:pPr>
              <a:r>
                <a:t/>
              </a:r>
              <a:endParaRPr/>
            </a:p>
          </p:txBody>
        </p:sp>
        <p:sp>
          <p:nvSpPr>
            <p:cNvPr id="306" name="Shape 306"/>
            <p:cNvSpPr/>
            <p:nvPr/>
          </p:nvSpPr>
          <p:spPr>
            <a:xfrm>
              <a:off y="2253125" x="2006700"/>
              <a:ext cy="1088025" cx="1131800"/>
            </a:xfrm>
            <a:custGeom>
              <a:pathLst>
                <a:path w="45272" extrusionOk="0" h="43521">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rIns="91425" lIns="91425" tIns="91425" anchor="ctr" anchorCtr="0">
              <a:noAutofit/>
            </a:bodyPr>
            <a:lstStyle/>
            <a:p>
              <a:pPr>
                <a:spcBef>
                  <a:spcPts val="0"/>
                </a:spcBef>
                <a:buNone/>
              </a:pPr>
              <a:r>
                <a:t/>
              </a:r>
              <a:endParaRPr/>
            </a:p>
          </p:txBody>
        </p:sp>
        <p:sp>
          <p:nvSpPr>
            <p:cNvPr id="307" name="Shape 307"/>
            <p:cNvSpPr/>
            <p:nvPr/>
          </p:nvSpPr>
          <p:spPr>
            <a:xfrm>
              <a:off y="2322525" x="2227025"/>
              <a:ext cy="949225" cx="686625"/>
            </a:xfrm>
            <a:custGeom>
              <a:pathLst>
                <a:path w="27465" extrusionOk="0" fill="none" h="37969">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rIns="91425" lIns="91425" tIns="91425" anchor="ctr" anchorCtr="0">
              <a:noAutofit/>
            </a:bodyPr>
            <a:lstStyle/>
            <a:p>
              <a:pPr>
                <a:spcBef>
                  <a:spcPts val="0"/>
                </a:spcBef>
                <a:buNone/>
              </a:pPr>
              <a:r>
                <a:t/>
              </a:r>
              <a:endParaRPr/>
            </a:p>
          </p:txBody>
        </p:sp>
        <p:sp>
          <p:nvSpPr>
            <p:cNvPr id="308" name="Shape 308"/>
            <p:cNvSpPr/>
            <p:nvPr/>
          </p:nvSpPr>
          <p:spPr>
            <a:xfrm>
              <a:off y="2253125" x="2006700"/>
              <a:ext cy="1088025" cx="1131800"/>
            </a:xfrm>
            <a:custGeom>
              <a:pathLst>
                <a:path w="45272" extrusionOk="0" fill="none" h="43521">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rIns="91425" lIns="91425" tIns="91425" anchor="ctr" anchorCtr="0">
              <a:noAutofit/>
            </a:bodyPr>
            <a:lstStyle/>
            <a:p>
              <a:pPr>
                <a:spcBef>
                  <a:spcPts val="0"/>
                </a:spcBef>
                <a:buNone/>
              </a:pPr>
              <a:r>
                <a:t/>
              </a:r>
              <a:endParaRPr/>
            </a:p>
          </p:txBody>
        </p:sp>
        <p:sp>
          <p:nvSpPr>
            <p:cNvPr id="309" name="Shape 309"/>
            <p:cNvSpPr/>
            <p:nvPr/>
          </p:nvSpPr>
          <p:spPr>
            <a:xfrm>
              <a:off y="1738550" x="247175"/>
              <a:ext cy="1681075" cx="1659950"/>
            </a:xfrm>
            <a:custGeom>
              <a:pathLst>
                <a:path w="66398" extrusionOk="0" h="67243">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rIns="91425" lIns="91425" tIns="91425" anchor="ctr" anchorCtr="0">
              <a:noAutofit/>
            </a:bodyPr>
            <a:lstStyle/>
            <a:p>
              <a:pPr>
                <a:spcBef>
                  <a:spcPts val="0"/>
                </a:spcBef>
                <a:buNone/>
              </a:pPr>
              <a:r>
                <a:t/>
              </a:r>
              <a:endParaRPr/>
            </a:p>
          </p:txBody>
        </p:sp>
        <p:sp>
          <p:nvSpPr>
            <p:cNvPr id="310" name="Shape 310"/>
            <p:cNvSpPr/>
            <p:nvPr/>
          </p:nvSpPr>
          <p:spPr>
            <a:xfrm>
              <a:off y="1738550" x="247175"/>
              <a:ext cy="1681075" cx="1659950"/>
            </a:xfrm>
            <a:custGeom>
              <a:pathLst>
                <a:path w="66398" extrusionOk="0" fill="none" h="67243">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rIns="91425" lIns="91425" tIns="91425" anchor="ctr" anchorCtr="0">
              <a:noAutofit/>
            </a:bodyPr>
            <a:lstStyle/>
            <a:p>
              <a:pPr>
                <a:spcBef>
                  <a:spcPts val="0"/>
                </a:spcBef>
                <a:buNone/>
              </a:pPr>
              <a:r>
                <a:t/>
              </a:r>
              <a:endParaRPr/>
            </a:p>
          </p:txBody>
        </p:sp>
        <p:sp>
          <p:nvSpPr>
            <p:cNvPr id="311" name="Shape 311"/>
            <p:cNvSpPr/>
            <p:nvPr/>
          </p:nvSpPr>
          <p:spPr>
            <a:xfrm>
              <a:off y="1685725" x="5530275"/>
              <a:ext cy="1614700" cx="602125"/>
            </a:xfrm>
            <a:custGeom>
              <a:pathLst>
                <a:path w="24085" extrusionOk="0" h="64588">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rIns="91425" lIns="91425" tIns="91425" anchor="ctr" anchorCtr="0">
              <a:noAutofit/>
            </a:bodyPr>
            <a:lstStyle/>
            <a:p>
              <a:pPr>
                <a:spcBef>
                  <a:spcPts val="0"/>
                </a:spcBef>
                <a:buNone/>
              </a:pPr>
              <a:r>
                <a:t/>
              </a:r>
              <a:endParaRPr/>
            </a:p>
          </p:txBody>
        </p:sp>
        <p:sp>
          <p:nvSpPr>
            <p:cNvPr id="312" name="Shape 312"/>
            <p:cNvSpPr/>
            <p:nvPr/>
          </p:nvSpPr>
          <p:spPr>
            <a:xfrm>
              <a:off y="1685725" x="5530275"/>
              <a:ext cy="1614700" cx="602125"/>
            </a:xfrm>
            <a:custGeom>
              <a:pathLst>
                <a:path w="24085" extrusionOk="0" fill="none" h="64588">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rIns="91425" lIns="91425" tIns="91425" anchor="ctr" anchorCtr="0">
              <a:noAutofit/>
            </a:bodyPr>
            <a:lstStyle/>
            <a:p>
              <a:pPr>
                <a:spcBef>
                  <a:spcPts val="0"/>
                </a:spcBef>
                <a:buNone/>
              </a:pPr>
              <a:r>
                <a:t/>
              </a:r>
              <a:endParaRPr/>
            </a:p>
          </p:txBody>
        </p:sp>
        <p:sp>
          <p:nvSpPr>
            <p:cNvPr id="313" name="Shape 313"/>
            <p:cNvSpPr/>
            <p:nvPr/>
          </p:nvSpPr>
          <p:spPr>
            <a:xfrm>
              <a:off y="2253125" x="6148975"/>
              <a:ext cy="1091050" cx="947700"/>
            </a:xfrm>
            <a:custGeom>
              <a:pathLst>
                <a:path w="37908" extrusionOk="0" h="43642">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rIns="91425" lIns="91425" tIns="91425" anchor="ctr" anchorCtr="0">
              <a:noAutofit/>
            </a:bodyPr>
            <a:lstStyle/>
            <a:p>
              <a:pPr>
                <a:spcBef>
                  <a:spcPts val="0"/>
                </a:spcBef>
                <a:buNone/>
              </a:pPr>
              <a:r>
                <a:t/>
              </a:r>
              <a:endParaRPr/>
            </a:p>
          </p:txBody>
        </p:sp>
        <p:sp>
          <p:nvSpPr>
            <p:cNvPr id="314" name="Shape 314"/>
            <p:cNvSpPr/>
            <p:nvPr/>
          </p:nvSpPr>
          <p:spPr>
            <a:xfrm>
              <a:off y="2328575" x="6343650"/>
              <a:ext cy="434625" cx="485925"/>
            </a:xfrm>
            <a:custGeom>
              <a:pathLst>
                <a:path w="19437" extrusionOk="0" fill="none" h="17385">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rIns="91425" lIns="91425" tIns="91425" anchor="ctr" anchorCtr="0">
              <a:noAutofit/>
            </a:bodyPr>
            <a:lstStyle/>
            <a:p>
              <a:pPr>
                <a:spcBef>
                  <a:spcPts val="0"/>
                </a:spcBef>
                <a:buNone/>
              </a:pPr>
              <a:r>
                <a:t/>
              </a:r>
              <a:endParaRPr/>
            </a:p>
          </p:txBody>
        </p:sp>
        <p:sp>
          <p:nvSpPr>
            <p:cNvPr id="315" name="Shape 315"/>
            <p:cNvSpPr/>
            <p:nvPr/>
          </p:nvSpPr>
          <p:spPr>
            <a:xfrm>
              <a:off y="2253125" x="6148975"/>
              <a:ext cy="1091050" cx="947700"/>
            </a:xfrm>
            <a:custGeom>
              <a:pathLst>
                <a:path w="37908" extrusionOk="0" fill="none" h="43642">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rIns="91425" lIns="91425" tIns="91425" anchor="ctr" anchorCtr="0">
              <a:noAutofit/>
            </a:bodyPr>
            <a:lstStyle/>
            <a:p>
              <a:pPr>
                <a:spcBef>
                  <a:spcPts val="0"/>
                </a:spcBef>
                <a:buNone/>
              </a:pPr>
              <a:r>
                <a:t/>
              </a:r>
              <a:endParaRPr/>
            </a:p>
          </p:txBody>
        </p:sp>
      </p:grpSp>
      <p:cxnSp>
        <p:nvCxnSpPr>
          <p:cNvPr id="316" name="Shape 316"/>
          <p:cNvCxnSpPr/>
          <p:nvPr/>
        </p:nvCxnSpPr>
        <p:spPr>
          <a:xfrm rot="10800000" flipH="1">
            <a:off y="3381698" x="2864216"/>
            <a:ext cy="599" cx="5594099"/>
          </a:xfrm>
          <a:prstGeom prst="straightConnector1">
            <a:avLst/>
          </a:prstGeom>
          <a:noFill/>
          <a:ln w="9525" cap="flat">
            <a:solidFill>
              <a:srgbClr val="CCCCCC"/>
            </a:solidFill>
            <a:prstDash val="solid"/>
            <a:round/>
            <a:headEnd w="lg" len="lg" type="none"/>
            <a:tailEnd w="lg" len="lg" type="none"/>
          </a:ln>
        </p:spPr>
      </p:cxnSp>
      <p:sp>
        <p:nvSpPr>
          <p:cNvPr id="317" name="Shape 317"/>
          <p:cNvSpPr/>
          <p:nvPr/>
        </p:nvSpPr>
        <p:spPr>
          <a:xfrm>
            <a:off y="6400800" x="5791200"/>
            <a:ext cy="365099" cx="2895600"/>
          </a:xfrm>
          <a:prstGeom prst="rect">
            <a:avLst/>
          </a:prstGeom>
          <a:noFill/>
          <a:ln>
            <a:noFill/>
          </a:ln>
        </p:spPr>
        <p:txBody>
          <a:bodyPr bIns="45700" rIns="91425" lIns="91425" tIns="45700" anchor="t" anchorCtr="0">
            <a:noAutofit/>
          </a:bodyPr>
          <a:lstStyle/>
          <a:p>
            <a:pPr algn="r" rtl="0" lvl="0" marR="0" indent="0" marL="0">
              <a:spcBef>
                <a:spcPts val="0"/>
              </a:spcBef>
              <a:buNone/>
            </a:pPr>
            <a:r>
              <a:rPr strike="noStrike" u="none" b="0" cap="none" baseline="0" sz="700" lang="en-US" i="0">
                <a:solidFill>
                  <a:schemeClr val="lt2"/>
                </a:solidFill>
                <a:latin typeface="Arial"/>
                <a:ea typeface="Arial"/>
                <a:cs typeface="Arial"/>
                <a:sym typeface="Arial"/>
              </a:rPr>
              <a:t>Google Confidential and Proprietary</a:t>
            </a: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18" name="Shape 318"/>
        <p:cNvGrpSpPr/>
        <p:nvPr/>
      </p:nvGrpSpPr>
      <p:grpSpPr>
        <a:xfrm>
          <a:off y="0" x="0"/>
          <a:ext cy="0" cx="0"/>
          <a:chOff y="0" x="0"/>
          <a:chExt cy="0" cx="0"/>
        </a:xfrm>
      </p:grpSpPr>
      <p:sp>
        <p:nvSpPr>
          <p:cNvPr id="319" name="Shape 319"/>
          <p:cNvSpPr txBox="1"/>
          <p:nvPr>
            <p:ph type="title"/>
          </p:nvPr>
        </p:nvSpPr>
        <p:spPr>
          <a:xfrm>
            <a:off y="274637" x="457200"/>
            <a:ext cy="901199" cx="6705599"/>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2"/>
                </a:solidFill>
                <a:latin typeface="Arial"/>
                <a:ea typeface="Arial"/>
                <a:cs typeface="Arial"/>
                <a:sym typeface="Arial"/>
              </a:defRPr>
            </a:lvl1pPr>
            <a:lvl2pPr algn="l" rtl="0">
              <a:spcBef>
                <a:spcPts val="0"/>
              </a:spcBef>
              <a:buSzPct val="100000"/>
              <a:buFont typeface="Arial"/>
              <a:buNone/>
              <a:defRPr b="1" sz="3600">
                <a:solidFill>
                  <a:schemeClr val="dk2"/>
                </a:solidFill>
                <a:latin typeface="Arial"/>
                <a:ea typeface="Arial"/>
                <a:cs typeface="Arial"/>
                <a:sym typeface="Arial"/>
              </a:defRPr>
            </a:lvl2pPr>
            <a:lvl3pPr algn="l" rtl="0">
              <a:spcBef>
                <a:spcPts val="0"/>
              </a:spcBef>
              <a:buSzPct val="100000"/>
              <a:buFont typeface="Arial"/>
              <a:buNone/>
              <a:defRPr b="1" sz="3600">
                <a:solidFill>
                  <a:schemeClr val="dk2"/>
                </a:solidFill>
                <a:latin typeface="Arial"/>
                <a:ea typeface="Arial"/>
                <a:cs typeface="Arial"/>
                <a:sym typeface="Arial"/>
              </a:defRPr>
            </a:lvl3pPr>
            <a:lvl4pPr algn="l" rtl="0">
              <a:spcBef>
                <a:spcPts val="0"/>
              </a:spcBef>
              <a:buSzPct val="100000"/>
              <a:buFont typeface="Arial"/>
              <a:buNone/>
              <a:defRPr b="1" sz="3600">
                <a:solidFill>
                  <a:schemeClr val="dk2"/>
                </a:solidFill>
                <a:latin typeface="Arial"/>
                <a:ea typeface="Arial"/>
                <a:cs typeface="Arial"/>
                <a:sym typeface="Arial"/>
              </a:defRPr>
            </a:lvl4pPr>
            <a:lvl5pPr algn="l" rtl="0">
              <a:spcBef>
                <a:spcPts val="0"/>
              </a:spcBef>
              <a:buSzPct val="100000"/>
              <a:buFont typeface="Arial"/>
              <a:buNone/>
              <a:defRPr b="1" sz="3600">
                <a:solidFill>
                  <a:schemeClr val="dk2"/>
                </a:solidFill>
                <a:latin typeface="Arial"/>
                <a:ea typeface="Arial"/>
                <a:cs typeface="Arial"/>
                <a:sym typeface="Arial"/>
              </a:defRPr>
            </a:lvl5pPr>
            <a:lvl6pPr algn="l" rtl="0">
              <a:spcBef>
                <a:spcPts val="0"/>
              </a:spcBef>
              <a:buSzPct val="100000"/>
              <a:buFont typeface="Arial"/>
              <a:buNone/>
              <a:defRPr b="1" sz="3600">
                <a:solidFill>
                  <a:schemeClr val="dk2"/>
                </a:solidFill>
                <a:latin typeface="Arial"/>
                <a:ea typeface="Arial"/>
                <a:cs typeface="Arial"/>
                <a:sym typeface="Arial"/>
              </a:defRPr>
            </a:lvl6pPr>
            <a:lvl7pPr algn="l" rtl="0">
              <a:spcBef>
                <a:spcPts val="0"/>
              </a:spcBef>
              <a:buSzPct val="100000"/>
              <a:buFont typeface="Arial"/>
              <a:buNone/>
              <a:defRPr b="1" sz="3600">
                <a:solidFill>
                  <a:schemeClr val="dk2"/>
                </a:solidFill>
                <a:latin typeface="Arial"/>
                <a:ea typeface="Arial"/>
                <a:cs typeface="Arial"/>
                <a:sym typeface="Arial"/>
              </a:defRPr>
            </a:lvl7pPr>
            <a:lvl8pPr algn="l" rtl="0">
              <a:spcBef>
                <a:spcPts val="0"/>
              </a:spcBef>
              <a:buSzPct val="100000"/>
              <a:buFont typeface="Arial"/>
              <a:buNone/>
              <a:defRPr b="1" sz="3600">
                <a:solidFill>
                  <a:schemeClr val="dk2"/>
                </a:solidFill>
                <a:latin typeface="Arial"/>
                <a:ea typeface="Arial"/>
                <a:cs typeface="Arial"/>
                <a:sym typeface="Arial"/>
              </a:defRPr>
            </a:lvl8pPr>
            <a:lvl9pPr algn="l" rtl="0">
              <a:spcBef>
                <a:spcPts val="0"/>
              </a:spcBef>
              <a:buSzPct val="100000"/>
              <a:buFont typeface="Arial"/>
              <a:buNone/>
              <a:defRPr b="1" sz="3600">
                <a:solidFill>
                  <a:schemeClr val="dk2"/>
                </a:solidFill>
                <a:latin typeface="Arial"/>
                <a:ea typeface="Arial"/>
                <a:cs typeface="Arial"/>
                <a:sym typeface="Arial"/>
              </a:defRPr>
            </a:lvl9pPr>
          </a:lstStyle>
          <a:p/>
        </p:txBody>
      </p:sp>
      <p:grpSp>
        <p:nvGrpSpPr>
          <p:cNvPr id="320" name="Shape 320"/>
          <p:cNvGrpSpPr/>
          <p:nvPr/>
        </p:nvGrpSpPr>
        <p:grpSpPr>
          <a:xfrm>
            <a:off y="668722" x="7231463"/>
            <a:ext cy="451430" cx="1379137"/>
            <a:chOff y="1685724" x="247173"/>
            <a:chExt cy="2332975" cx="7134698"/>
          </a:xfrm>
        </p:grpSpPr>
        <p:sp>
          <p:nvSpPr>
            <p:cNvPr id="321" name="Shape 321"/>
            <p:cNvSpPr/>
            <p:nvPr/>
          </p:nvSpPr>
          <p:spPr>
            <a:xfrm>
              <a:off y="2271224" x="7066472"/>
              <a:ext cy="166025" cx="315400"/>
            </a:xfrm>
            <a:custGeom>
              <a:pathLst>
                <a:path w="12616" extrusionOk="0" h="6641">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rIns="91425" lIns="91425" tIns="91425" anchor="ctr" anchorCtr="0">
              <a:noAutofit/>
            </a:bodyPr>
            <a:lstStyle/>
            <a:p>
              <a:pPr>
                <a:spcBef>
                  <a:spcPts val="0"/>
                </a:spcBef>
                <a:buNone/>
              </a:pPr>
              <a:r>
                <a:t/>
              </a:r>
              <a:endParaRPr/>
            </a:p>
          </p:txBody>
        </p:sp>
        <p:sp>
          <p:nvSpPr>
            <p:cNvPr id="322" name="Shape 322"/>
            <p:cNvSpPr/>
            <p:nvPr/>
          </p:nvSpPr>
          <p:spPr>
            <a:xfrm>
              <a:off y="2271224" x="7215872"/>
              <a:ext cy="166025" cx="166000"/>
            </a:xfrm>
            <a:custGeom>
              <a:pathLst>
                <a:path w="6640" extrusionOk="0" fill="none" h="6641">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rIns="91425" lIns="91425" tIns="91425" anchor="ctr" anchorCtr="0">
              <a:noAutofit/>
            </a:bodyPr>
            <a:lstStyle/>
            <a:p>
              <a:pPr>
                <a:spcBef>
                  <a:spcPts val="0"/>
                </a:spcBef>
                <a:buNone/>
              </a:pPr>
              <a:r>
                <a:t/>
              </a:r>
              <a:endParaRPr/>
            </a:p>
          </p:txBody>
        </p:sp>
        <p:sp>
          <p:nvSpPr>
            <p:cNvPr id="323" name="Shape 323"/>
            <p:cNvSpPr/>
            <p:nvPr/>
          </p:nvSpPr>
          <p:spPr>
            <a:xfrm>
              <a:off y="2271224" x="7066472"/>
              <a:ext cy="166025" cx="125275"/>
            </a:xfrm>
            <a:custGeom>
              <a:pathLst>
                <a:path w="5011" extrusionOk="0" fill="none" h="6641">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rIns="91425" lIns="91425" tIns="91425" anchor="ctr" anchorCtr="0">
              <a:noAutofit/>
            </a:bodyPr>
            <a:lstStyle/>
            <a:p>
              <a:pPr>
                <a:spcBef>
                  <a:spcPts val="0"/>
                </a:spcBef>
                <a:buNone/>
              </a:pPr>
              <a:r>
                <a:t/>
              </a:r>
              <a:endParaRPr/>
            </a:p>
          </p:txBody>
        </p:sp>
        <p:sp>
          <p:nvSpPr>
            <p:cNvPr id="324" name="Shape 324"/>
            <p:cNvSpPr/>
            <p:nvPr/>
          </p:nvSpPr>
          <p:spPr>
            <a:xfrm>
              <a:off y="2284800" x="4422648"/>
              <a:ext cy="1733900" cx="1134825"/>
            </a:xfrm>
            <a:custGeom>
              <a:pathLst>
                <a:path w="45393" extrusionOk="0" h="69356">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rIns="91425" lIns="91425" tIns="91425" anchor="ctr" anchorCtr="0">
              <a:noAutofit/>
            </a:bodyPr>
            <a:lstStyle/>
            <a:p>
              <a:pPr>
                <a:spcBef>
                  <a:spcPts val="0"/>
                </a:spcBef>
                <a:buNone/>
              </a:pPr>
              <a:r>
                <a:t/>
              </a:r>
              <a:endParaRPr/>
            </a:p>
          </p:txBody>
        </p:sp>
        <p:sp>
          <p:nvSpPr>
            <p:cNvPr id="325" name="Shape 325"/>
            <p:cNvSpPr/>
            <p:nvPr/>
          </p:nvSpPr>
          <p:spPr>
            <a:xfrm>
              <a:off y="2360247" x="4736523"/>
              <a:ext cy="647400" cx="496500"/>
            </a:xfrm>
            <a:custGeom>
              <a:pathLst>
                <a:path w="19860" extrusionOk="0" fill="none" h="25896">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rIns="91425" lIns="91425" tIns="91425" anchor="ctr" anchorCtr="0">
              <a:noAutofit/>
            </a:bodyPr>
            <a:lstStyle/>
            <a:p>
              <a:pPr>
                <a:spcBef>
                  <a:spcPts val="0"/>
                </a:spcBef>
                <a:buNone/>
              </a:pPr>
              <a:r>
                <a:t/>
              </a:r>
              <a:endParaRPr/>
            </a:p>
          </p:txBody>
        </p:sp>
        <p:sp>
          <p:nvSpPr>
            <p:cNvPr id="326" name="Shape 326"/>
            <p:cNvSpPr/>
            <p:nvPr/>
          </p:nvSpPr>
          <p:spPr>
            <a:xfrm>
              <a:off y="3374326" x="4623348"/>
              <a:ext cy="547800" cx="734925"/>
            </a:xfrm>
            <a:custGeom>
              <a:pathLst>
                <a:path w="29397" extrusionOk="0" fill="none" h="21912">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rIns="91425" lIns="91425" tIns="91425" anchor="ctr" anchorCtr="0">
              <a:noAutofit/>
            </a:bodyPr>
            <a:lstStyle/>
            <a:p>
              <a:pPr>
                <a:spcBef>
                  <a:spcPts val="0"/>
                </a:spcBef>
                <a:buNone/>
              </a:pPr>
              <a:r>
                <a:t/>
              </a:r>
              <a:endParaRPr/>
            </a:p>
          </p:txBody>
        </p:sp>
        <p:sp>
          <p:nvSpPr>
            <p:cNvPr id="327" name="Shape 327"/>
            <p:cNvSpPr/>
            <p:nvPr/>
          </p:nvSpPr>
          <p:spPr>
            <a:xfrm>
              <a:off y="2284800" x="4422648"/>
              <a:ext cy="1733900" cx="1134825"/>
            </a:xfrm>
            <a:custGeom>
              <a:pathLst>
                <a:path w="45393" extrusionOk="0" fill="none" h="69356">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rIns="91425" lIns="91425" tIns="91425" anchor="ctr" anchorCtr="0">
              <a:noAutofit/>
            </a:bodyPr>
            <a:lstStyle/>
            <a:p>
              <a:pPr>
                <a:spcBef>
                  <a:spcPts val="0"/>
                </a:spcBef>
                <a:buNone/>
              </a:pPr>
              <a:r>
                <a:t/>
              </a:r>
              <a:endParaRPr/>
            </a:p>
          </p:txBody>
        </p:sp>
        <p:sp>
          <p:nvSpPr>
            <p:cNvPr id="328" name="Shape 328"/>
            <p:cNvSpPr/>
            <p:nvPr/>
          </p:nvSpPr>
          <p:spPr>
            <a:xfrm>
              <a:off y="2253125" x="3281826"/>
              <a:ext cy="1088025" cx="1131800"/>
            </a:xfrm>
            <a:custGeom>
              <a:pathLst>
                <a:path w="45272" extrusionOk="0" h="43521">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rIns="91425" lIns="91425" tIns="91425" anchor="ctr" anchorCtr="0">
              <a:noAutofit/>
            </a:bodyPr>
            <a:lstStyle/>
            <a:p>
              <a:pPr>
                <a:spcBef>
                  <a:spcPts val="0"/>
                </a:spcBef>
                <a:buNone/>
              </a:pPr>
              <a:r>
                <a:t/>
              </a:r>
              <a:endParaRPr/>
            </a:p>
          </p:txBody>
        </p:sp>
        <p:sp>
          <p:nvSpPr>
            <p:cNvPr id="329" name="Shape 329"/>
            <p:cNvSpPr/>
            <p:nvPr/>
          </p:nvSpPr>
          <p:spPr>
            <a:xfrm>
              <a:off y="2322525" x="3502146"/>
              <a:ext cy="949225" cx="686625"/>
            </a:xfrm>
            <a:custGeom>
              <a:pathLst>
                <a:path w="27465" extrusionOk="0" fill="none" h="37969">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rIns="91425" lIns="91425" tIns="91425" anchor="ctr" anchorCtr="0">
              <a:noAutofit/>
            </a:bodyPr>
            <a:lstStyle/>
            <a:p>
              <a:pPr>
                <a:spcBef>
                  <a:spcPts val="0"/>
                </a:spcBef>
                <a:buNone/>
              </a:pPr>
              <a:r>
                <a:t/>
              </a:r>
              <a:endParaRPr/>
            </a:p>
          </p:txBody>
        </p:sp>
        <p:sp>
          <p:nvSpPr>
            <p:cNvPr id="330" name="Shape 330"/>
            <p:cNvSpPr/>
            <p:nvPr/>
          </p:nvSpPr>
          <p:spPr>
            <a:xfrm>
              <a:off y="2253125" x="3281826"/>
              <a:ext cy="1088025" cx="1131800"/>
            </a:xfrm>
            <a:custGeom>
              <a:pathLst>
                <a:path w="45272" extrusionOk="0" fill="none" h="43521">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rIns="91425" lIns="91425" tIns="91425" anchor="ctr" anchorCtr="0">
              <a:noAutofit/>
            </a:bodyPr>
            <a:lstStyle/>
            <a:p>
              <a:pPr>
                <a:spcBef>
                  <a:spcPts val="0"/>
                </a:spcBef>
                <a:buNone/>
              </a:pPr>
              <a:r>
                <a:t/>
              </a:r>
              <a:endParaRPr/>
            </a:p>
          </p:txBody>
        </p:sp>
        <p:sp>
          <p:nvSpPr>
            <p:cNvPr id="331" name="Shape 331"/>
            <p:cNvSpPr/>
            <p:nvPr/>
          </p:nvSpPr>
          <p:spPr>
            <a:xfrm>
              <a:off y="2253125" x="2006699"/>
              <a:ext cy="1088025" cx="1131800"/>
            </a:xfrm>
            <a:custGeom>
              <a:pathLst>
                <a:path w="45272" extrusionOk="0" h="43521">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rIns="91425" lIns="91425" tIns="91425" anchor="ctr" anchorCtr="0">
              <a:noAutofit/>
            </a:bodyPr>
            <a:lstStyle/>
            <a:p>
              <a:pPr>
                <a:spcBef>
                  <a:spcPts val="0"/>
                </a:spcBef>
                <a:buNone/>
              </a:pPr>
              <a:r>
                <a:t/>
              </a:r>
              <a:endParaRPr/>
            </a:p>
          </p:txBody>
        </p:sp>
        <p:sp>
          <p:nvSpPr>
            <p:cNvPr id="332" name="Shape 332"/>
            <p:cNvSpPr/>
            <p:nvPr/>
          </p:nvSpPr>
          <p:spPr>
            <a:xfrm>
              <a:off y="2322525" x="2227025"/>
              <a:ext cy="949225" cx="686625"/>
            </a:xfrm>
            <a:custGeom>
              <a:pathLst>
                <a:path w="27465" extrusionOk="0" fill="none" h="37969">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rIns="91425" lIns="91425" tIns="91425" anchor="ctr" anchorCtr="0">
              <a:noAutofit/>
            </a:bodyPr>
            <a:lstStyle/>
            <a:p>
              <a:pPr>
                <a:spcBef>
                  <a:spcPts val="0"/>
                </a:spcBef>
                <a:buNone/>
              </a:pPr>
              <a:r>
                <a:t/>
              </a:r>
              <a:endParaRPr/>
            </a:p>
          </p:txBody>
        </p:sp>
        <p:sp>
          <p:nvSpPr>
            <p:cNvPr id="333" name="Shape 333"/>
            <p:cNvSpPr/>
            <p:nvPr/>
          </p:nvSpPr>
          <p:spPr>
            <a:xfrm>
              <a:off y="2253125" x="2006699"/>
              <a:ext cy="1088025" cx="1131800"/>
            </a:xfrm>
            <a:custGeom>
              <a:pathLst>
                <a:path w="45272" extrusionOk="0" fill="none" h="43521">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rIns="91425" lIns="91425" tIns="91425" anchor="ctr" anchorCtr="0">
              <a:noAutofit/>
            </a:bodyPr>
            <a:lstStyle/>
            <a:p>
              <a:pPr>
                <a:spcBef>
                  <a:spcPts val="0"/>
                </a:spcBef>
                <a:buNone/>
              </a:pPr>
              <a:r>
                <a:t/>
              </a:r>
              <a:endParaRPr/>
            </a:p>
          </p:txBody>
        </p:sp>
        <p:sp>
          <p:nvSpPr>
            <p:cNvPr id="334" name="Shape 334"/>
            <p:cNvSpPr/>
            <p:nvPr/>
          </p:nvSpPr>
          <p:spPr>
            <a:xfrm>
              <a:off y="1738550" x="247173"/>
              <a:ext cy="1681075" cx="1659950"/>
            </a:xfrm>
            <a:custGeom>
              <a:pathLst>
                <a:path w="66398" extrusionOk="0" h="67243">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rIns="91425" lIns="91425" tIns="91425" anchor="ctr" anchorCtr="0">
              <a:noAutofit/>
            </a:bodyPr>
            <a:lstStyle/>
            <a:p>
              <a:pPr>
                <a:spcBef>
                  <a:spcPts val="0"/>
                </a:spcBef>
                <a:buNone/>
              </a:pPr>
              <a:r>
                <a:t/>
              </a:r>
              <a:endParaRPr/>
            </a:p>
          </p:txBody>
        </p:sp>
        <p:sp>
          <p:nvSpPr>
            <p:cNvPr id="335" name="Shape 335"/>
            <p:cNvSpPr/>
            <p:nvPr/>
          </p:nvSpPr>
          <p:spPr>
            <a:xfrm>
              <a:off y="1738550" x="247173"/>
              <a:ext cy="1681075" cx="1659950"/>
            </a:xfrm>
            <a:custGeom>
              <a:pathLst>
                <a:path w="66398" extrusionOk="0" fill="none" h="67243">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rIns="91425" lIns="91425" tIns="91425" anchor="ctr" anchorCtr="0">
              <a:noAutofit/>
            </a:bodyPr>
            <a:lstStyle/>
            <a:p>
              <a:pPr>
                <a:spcBef>
                  <a:spcPts val="0"/>
                </a:spcBef>
                <a:buNone/>
              </a:pPr>
              <a:r>
                <a:t/>
              </a:r>
              <a:endParaRPr/>
            </a:p>
          </p:txBody>
        </p:sp>
        <p:sp>
          <p:nvSpPr>
            <p:cNvPr id="336" name="Shape 336"/>
            <p:cNvSpPr/>
            <p:nvPr/>
          </p:nvSpPr>
          <p:spPr>
            <a:xfrm>
              <a:off y="1685724" x="5530275"/>
              <a:ext cy="1614700" cx="602125"/>
            </a:xfrm>
            <a:custGeom>
              <a:pathLst>
                <a:path w="24085" extrusionOk="0" h="64588">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rIns="91425" lIns="91425" tIns="91425" anchor="ctr" anchorCtr="0">
              <a:noAutofit/>
            </a:bodyPr>
            <a:lstStyle/>
            <a:p>
              <a:pPr>
                <a:spcBef>
                  <a:spcPts val="0"/>
                </a:spcBef>
                <a:buNone/>
              </a:pPr>
              <a:r>
                <a:t/>
              </a:r>
              <a:endParaRPr/>
            </a:p>
          </p:txBody>
        </p:sp>
        <p:sp>
          <p:nvSpPr>
            <p:cNvPr id="337" name="Shape 337"/>
            <p:cNvSpPr/>
            <p:nvPr/>
          </p:nvSpPr>
          <p:spPr>
            <a:xfrm>
              <a:off y="1685724" x="5530275"/>
              <a:ext cy="1614700" cx="602125"/>
            </a:xfrm>
            <a:custGeom>
              <a:pathLst>
                <a:path w="24085" extrusionOk="0" fill="none" h="64588">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rIns="91425" lIns="91425" tIns="91425" anchor="ctr" anchorCtr="0">
              <a:noAutofit/>
            </a:bodyPr>
            <a:lstStyle/>
            <a:p>
              <a:pPr>
                <a:spcBef>
                  <a:spcPts val="0"/>
                </a:spcBef>
                <a:buNone/>
              </a:pPr>
              <a:r>
                <a:t/>
              </a:r>
              <a:endParaRPr/>
            </a:p>
          </p:txBody>
        </p:sp>
        <p:sp>
          <p:nvSpPr>
            <p:cNvPr id="338" name="Shape 338"/>
            <p:cNvSpPr/>
            <p:nvPr/>
          </p:nvSpPr>
          <p:spPr>
            <a:xfrm>
              <a:off y="2253125" x="6148976"/>
              <a:ext cy="1091050" cx="947700"/>
            </a:xfrm>
            <a:custGeom>
              <a:pathLst>
                <a:path w="37908" extrusionOk="0" h="43642">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rIns="91425" lIns="91425" tIns="91425" anchor="ctr" anchorCtr="0">
              <a:noAutofit/>
            </a:bodyPr>
            <a:lstStyle/>
            <a:p>
              <a:pPr>
                <a:spcBef>
                  <a:spcPts val="0"/>
                </a:spcBef>
                <a:buNone/>
              </a:pPr>
              <a:r>
                <a:t/>
              </a:r>
              <a:endParaRPr/>
            </a:p>
          </p:txBody>
        </p:sp>
        <p:sp>
          <p:nvSpPr>
            <p:cNvPr id="339" name="Shape 339"/>
            <p:cNvSpPr/>
            <p:nvPr/>
          </p:nvSpPr>
          <p:spPr>
            <a:xfrm>
              <a:off y="2328573" x="6343648"/>
              <a:ext cy="434625" cx="485925"/>
            </a:xfrm>
            <a:custGeom>
              <a:pathLst>
                <a:path w="19437" extrusionOk="0" fill="none" h="17385">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rIns="91425" lIns="91425" tIns="91425" anchor="ctr" anchorCtr="0">
              <a:noAutofit/>
            </a:bodyPr>
            <a:lstStyle/>
            <a:p>
              <a:pPr>
                <a:spcBef>
                  <a:spcPts val="0"/>
                </a:spcBef>
                <a:buNone/>
              </a:pPr>
              <a:r>
                <a:t/>
              </a:r>
              <a:endParaRPr/>
            </a:p>
          </p:txBody>
        </p:sp>
        <p:sp>
          <p:nvSpPr>
            <p:cNvPr id="340" name="Shape 340"/>
            <p:cNvSpPr/>
            <p:nvPr/>
          </p:nvSpPr>
          <p:spPr>
            <a:xfrm>
              <a:off y="2253125" x="6148976"/>
              <a:ext cy="1091050" cx="947700"/>
            </a:xfrm>
            <a:custGeom>
              <a:pathLst>
                <a:path w="37908" extrusionOk="0" fill="none" h="43642">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rIns="91425" lIns="91425" tIns="91425" anchor="ctr" anchorCtr="0">
              <a:noAutofit/>
            </a:bodyPr>
            <a:lstStyle/>
            <a:p>
              <a:pPr>
                <a:spcBef>
                  <a:spcPts val="0"/>
                </a:spcBef>
                <a:buNone/>
              </a:pPr>
              <a:r>
                <a:t/>
              </a:r>
              <a:endParaRPr/>
            </a:p>
          </p:txBody>
        </p:sp>
      </p:grpSp>
      <p:cxnSp>
        <p:nvCxnSpPr>
          <p:cNvPr id="341" name="Shape 341"/>
          <p:cNvCxnSpPr/>
          <p:nvPr/>
        </p:nvCxnSpPr>
        <p:spPr>
          <a:xfrm>
            <a:off y="1175787" x="457200"/>
            <a:ext cy="0" cx="8229600"/>
          </a:xfrm>
          <a:prstGeom prst="straightConnector1">
            <a:avLst/>
          </a:prstGeom>
          <a:noFill/>
          <a:ln w="9525" cap="flat">
            <a:solidFill>
              <a:srgbClr val="CCCCCC"/>
            </a:solidFill>
            <a:prstDash val="solid"/>
            <a:round/>
            <a:headEnd w="lg" len="lg" type="none"/>
            <a:tailEnd w="lg" len="lg" type="none"/>
          </a:ln>
        </p:spPr>
      </p:cxnSp>
      <p:cxnSp>
        <p:nvCxnSpPr>
          <p:cNvPr id="342" name="Shape 342"/>
          <p:cNvCxnSpPr/>
          <p:nvPr/>
        </p:nvCxnSpPr>
        <p:spPr>
          <a:xfrm>
            <a:off y="6324600" x="457200"/>
            <a:ext cy="0" cx="8229600"/>
          </a:xfrm>
          <a:prstGeom prst="straightConnector1">
            <a:avLst/>
          </a:prstGeom>
          <a:noFill/>
          <a:ln w="9525" cap="flat">
            <a:solidFill>
              <a:srgbClr val="CCCCCC"/>
            </a:solidFill>
            <a:prstDash val="solid"/>
            <a:round/>
            <a:headEnd w="lg" len="lg" type="none"/>
            <a:tailEnd w="lg" len="lg" type="none"/>
          </a:ln>
        </p:spPr>
      </p:cxnSp>
      <p:sp>
        <p:nvSpPr>
          <p:cNvPr id="343" name="Shape 343"/>
          <p:cNvSpPr/>
          <p:nvPr/>
        </p:nvSpPr>
        <p:spPr>
          <a:xfrm>
            <a:off y="6400800" x="5791200"/>
            <a:ext cy="365099" cx="2895600"/>
          </a:xfrm>
          <a:prstGeom prst="rect">
            <a:avLst/>
          </a:prstGeom>
          <a:noFill/>
          <a:ln>
            <a:noFill/>
          </a:ln>
        </p:spPr>
        <p:txBody>
          <a:bodyPr bIns="45700" rIns="91425" lIns="91425" tIns="45700" anchor="t" anchorCtr="0">
            <a:noAutofit/>
          </a:bodyPr>
          <a:lstStyle/>
          <a:p>
            <a:pPr algn="r" rtl="0" lvl="0" marR="0" indent="0" marL="0">
              <a:spcBef>
                <a:spcPts val="0"/>
              </a:spcBef>
              <a:buNone/>
            </a:pPr>
            <a:r>
              <a:rPr strike="noStrike" u="none" b="0" cap="none" baseline="0" sz="700" lang="en-US" i="0">
                <a:solidFill>
                  <a:schemeClr val="lt2"/>
                </a:solidFill>
                <a:latin typeface="Arial"/>
                <a:ea typeface="Arial"/>
                <a:cs typeface="Arial"/>
                <a:sym typeface="Arial"/>
              </a:rPr>
              <a:t>Google Confidential and Proprietary</a:t>
            </a:r>
          </a:p>
        </p:txBody>
      </p:sp>
      <p:sp>
        <p:nvSpPr>
          <p:cNvPr id="344" name="Shape 344"/>
          <p:cNvSpPr txBox="1"/>
          <p:nvPr>
            <p:ph idx="1" type="body"/>
          </p:nvPr>
        </p:nvSpPr>
        <p:spPr>
          <a:xfrm>
            <a:off y="1295400" x="457200"/>
            <a:ext cy="4830899" cx="8229600"/>
          </a:xfrm>
          <a:prstGeom prst="rect">
            <a:avLst/>
          </a:prstGeom>
          <a:noFill/>
          <a:ln>
            <a:noFill/>
          </a:ln>
        </p:spPr>
        <p:txBody>
          <a:bodyPr bIns="91425" rIns="91425" lIns="91425" tIns="91425" anchor="t" anchorCtr="0"/>
          <a:lstStyle>
            <a:lvl1pPr rtl="0">
              <a:spcBef>
                <a:spcPts val="0"/>
              </a:spcBef>
              <a:defRPr sz="2400"/>
            </a:lvl1pPr>
            <a:lvl2pPr rtl="0">
              <a:spcBef>
                <a:spcPts val="0"/>
              </a:spcBef>
              <a:defRPr sz="2400"/>
            </a:lvl2pPr>
            <a:lvl3pPr rtl="0">
              <a:spcBef>
                <a:spcPts val="0"/>
              </a:spcBef>
              <a:defRPr sz="24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45" name="Shape 345"/>
        <p:cNvGrpSpPr/>
        <p:nvPr/>
      </p:nvGrpSpPr>
      <p:grpSpPr>
        <a:xfrm>
          <a:off y="0" x="0"/>
          <a:ext cy="0" cx="0"/>
          <a:chOff y="0" x="0"/>
          <a:chExt cy="0" cx="0"/>
        </a:xfrm>
      </p:grpSpPr>
      <p:sp>
        <p:nvSpPr>
          <p:cNvPr id="346" name="Shape 346"/>
          <p:cNvSpPr txBox="1"/>
          <p:nvPr>
            <p:ph type="title"/>
          </p:nvPr>
        </p:nvSpPr>
        <p:spPr>
          <a:xfrm>
            <a:off y="274637" x="457200"/>
            <a:ext cy="901199" cx="6705599"/>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chemeClr val="dk2"/>
                </a:solidFill>
                <a:latin typeface="Arial"/>
                <a:ea typeface="Arial"/>
                <a:cs typeface="Arial"/>
                <a:sym typeface="Arial"/>
              </a:defRPr>
            </a:lvl1pPr>
            <a:lvl2pPr algn="l" rtl="0">
              <a:spcBef>
                <a:spcPts val="0"/>
              </a:spcBef>
              <a:buSzPct val="100000"/>
              <a:buFont typeface="Arial"/>
              <a:buNone/>
              <a:defRPr b="1" sz="3600">
                <a:solidFill>
                  <a:schemeClr val="dk2"/>
                </a:solidFill>
                <a:latin typeface="Arial"/>
                <a:ea typeface="Arial"/>
                <a:cs typeface="Arial"/>
                <a:sym typeface="Arial"/>
              </a:defRPr>
            </a:lvl2pPr>
            <a:lvl3pPr algn="l" rtl="0">
              <a:spcBef>
                <a:spcPts val="0"/>
              </a:spcBef>
              <a:buSzPct val="100000"/>
              <a:buFont typeface="Arial"/>
              <a:buNone/>
              <a:defRPr b="1" sz="3600">
                <a:solidFill>
                  <a:schemeClr val="dk2"/>
                </a:solidFill>
                <a:latin typeface="Arial"/>
                <a:ea typeface="Arial"/>
                <a:cs typeface="Arial"/>
                <a:sym typeface="Arial"/>
              </a:defRPr>
            </a:lvl3pPr>
            <a:lvl4pPr algn="l" rtl="0">
              <a:spcBef>
                <a:spcPts val="0"/>
              </a:spcBef>
              <a:buSzPct val="100000"/>
              <a:buFont typeface="Arial"/>
              <a:buNone/>
              <a:defRPr b="1" sz="3600">
                <a:solidFill>
                  <a:schemeClr val="dk2"/>
                </a:solidFill>
                <a:latin typeface="Arial"/>
                <a:ea typeface="Arial"/>
                <a:cs typeface="Arial"/>
                <a:sym typeface="Arial"/>
              </a:defRPr>
            </a:lvl4pPr>
            <a:lvl5pPr algn="l" rtl="0">
              <a:spcBef>
                <a:spcPts val="0"/>
              </a:spcBef>
              <a:buSzPct val="100000"/>
              <a:buFont typeface="Arial"/>
              <a:buNone/>
              <a:defRPr b="1" sz="3600">
                <a:solidFill>
                  <a:schemeClr val="dk2"/>
                </a:solidFill>
                <a:latin typeface="Arial"/>
                <a:ea typeface="Arial"/>
                <a:cs typeface="Arial"/>
                <a:sym typeface="Arial"/>
              </a:defRPr>
            </a:lvl5pPr>
            <a:lvl6pPr algn="l" rtl="0">
              <a:spcBef>
                <a:spcPts val="0"/>
              </a:spcBef>
              <a:buSzPct val="100000"/>
              <a:buFont typeface="Arial"/>
              <a:buNone/>
              <a:defRPr b="1" sz="3600">
                <a:solidFill>
                  <a:schemeClr val="dk2"/>
                </a:solidFill>
                <a:latin typeface="Arial"/>
                <a:ea typeface="Arial"/>
                <a:cs typeface="Arial"/>
                <a:sym typeface="Arial"/>
              </a:defRPr>
            </a:lvl6pPr>
            <a:lvl7pPr algn="l" rtl="0">
              <a:spcBef>
                <a:spcPts val="0"/>
              </a:spcBef>
              <a:buSzPct val="100000"/>
              <a:buFont typeface="Arial"/>
              <a:buNone/>
              <a:defRPr b="1" sz="3600">
                <a:solidFill>
                  <a:schemeClr val="dk2"/>
                </a:solidFill>
                <a:latin typeface="Arial"/>
                <a:ea typeface="Arial"/>
                <a:cs typeface="Arial"/>
                <a:sym typeface="Arial"/>
              </a:defRPr>
            </a:lvl7pPr>
            <a:lvl8pPr algn="l" rtl="0">
              <a:spcBef>
                <a:spcPts val="0"/>
              </a:spcBef>
              <a:buSzPct val="100000"/>
              <a:buFont typeface="Arial"/>
              <a:buNone/>
              <a:defRPr b="1" sz="3600">
                <a:solidFill>
                  <a:schemeClr val="dk2"/>
                </a:solidFill>
                <a:latin typeface="Arial"/>
                <a:ea typeface="Arial"/>
                <a:cs typeface="Arial"/>
                <a:sym typeface="Arial"/>
              </a:defRPr>
            </a:lvl8pPr>
            <a:lvl9pPr algn="l" rtl="0">
              <a:spcBef>
                <a:spcPts val="0"/>
              </a:spcBef>
              <a:buSzPct val="100000"/>
              <a:buFont typeface="Arial"/>
              <a:buNone/>
              <a:defRPr b="1" sz="3600">
                <a:solidFill>
                  <a:schemeClr val="dk2"/>
                </a:solidFill>
                <a:latin typeface="Arial"/>
                <a:ea typeface="Arial"/>
                <a:cs typeface="Arial"/>
                <a:sym typeface="Arial"/>
              </a:defRPr>
            </a:lvl9pPr>
          </a:lstStyle>
          <a:p/>
        </p:txBody>
      </p:sp>
      <p:sp>
        <p:nvSpPr>
          <p:cNvPr id="347" name="Shape 347"/>
          <p:cNvSpPr txBox="1"/>
          <p:nvPr>
            <p:ph idx="1" type="body"/>
          </p:nvPr>
        </p:nvSpPr>
        <p:spPr>
          <a:xfrm>
            <a:off y="1295400" x="457200"/>
            <a:ext cy="4830899" cx="4038599"/>
          </a:xfrm>
          <a:prstGeom prst="rect">
            <a:avLst/>
          </a:prstGeom>
          <a:noFill/>
          <a:ln>
            <a:noFill/>
          </a:ln>
        </p:spPr>
        <p:txBody>
          <a:bodyPr bIns="91425" rIns="91425" lIns="91425" tIns="91425" anchor="t" anchorCtr="0"/>
          <a:lstStyle>
            <a:lvl1pPr rtl="0">
              <a:spcBef>
                <a:spcPts val="0"/>
              </a:spcBef>
              <a:defRPr sz="2400"/>
            </a:lvl1pPr>
            <a:lvl2pPr rtl="0">
              <a:spcBef>
                <a:spcPts val="0"/>
              </a:spcBef>
              <a:defRPr sz="2400"/>
            </a:lvl2pPr>
            <a:lvl3pPr rtl="0">
              <a:spcBef>
                <a:spcPts val="0"/>
              </a:spcBef>
              <a:defRPr sz="24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48" name="Shape 348"/>
          <p:cNvSpPr txBox="1"/>
          <p:nvPr>
            <p:ph idx="2" type="body"/>
          </p:nvPr>
        </p:nvSpPr>
        <p:spPr>
          <a:xfrm>
            <a:off y="1295400" x="4648200"/>
            <a:ext cy="4830899" cx="4038599"/>
          </a:xfrm>
          <a:prstGeom prst="rect">
            <a:avLst/>
          </a:prstGeom>
          <a:noFill/>
          <a:ln>
            <a:noFill/>
          </a:ln>
        </p:spPr>
        <p:txBody>
          <a:bodyPr bIns="91425" rIns="91425" lIns="91425" tIns="91425" anchor="t" anchorCtr="0"/>
          <a:lstStyle>
            <a:lvl1pPr rtl="0">
              <a:spcBef>
                <a:spcPts val="0"/>
              </a:spcBef>
              <a:defRPr sz="2400"/>
            </a:lvl1pPr>
            <a:lvl2pPr rtl="0">
              <a:spcBef>
                <a:spcPts val="0"/>
              </a:spcBef>
              <a:defRPr sz="2400">
                <a:solidFill>
                  <a:schemeClr val="dk1"/>
                </a:solidFill>
              </a:defRPr>
            </a:lvl2pPr>
            <a:lvl3pPr rtl="0">
              <a:spcBef>
                <a:spcPts val="0"/>
              </a:spcBef>
              <a:defRPr sz="2400">
                <a:solidFill>
                  <a:schemeClr val="dk1"/>
                </a:solidFill>
              </a:defRPr>
            </a:lvl3pPr>
            <a:lvl4pPr rtl="0">
              <a:spcBef>
                <a:spcPts val="0"/>
              </a:spcBef>
              <a:defRPr sz="1800">
                <a:solidFill>
                  <a:schemeClr val="dk1"/>
                </a:solidFill>
              </a:defRPr>
            </a:lvl4pPr>
            <a:lvl5pPr rtl="0">
              <a:spcBef>
                <a:spcPts val="0"/>
              </a:spcBef>
              <a:defRPr sz="1800">
                <a:solidFill>
                  <a:schemeClr val="dk1"/>
                </a:solidFill>
              </a:defRPr>
            </a:lvl5pPr>
            <a:lvl6pPr rtl="0">
              <a:spcBef>
                <a:spcPts val="0"/>
              </a:spcBef>
              <a:defRPr sz="1800">
                <a:solidFill>
                  <a:schemeClr val="dk1"/>
                </a:solidFill>
              </a:defRPr>
            </a:lvl6pPr>
            <a:lvl7pPr rtl="0">
              <a:spcBef>
                <a:spcPts val="0"/>
              </a:spcBef>
              <a:defRPr sz="1800">
                <a:solidFill>
                  <a:schemeClr val="dk1"/>
                </a:solidFill>
              </a:defRPr>
            </a:lvl7pPr>
            <a:lvl8pPr rtl="0">
              <a:spcBef>
                <a:spcPts val="0"/>
              </a:spcBef>
              <a:defRPr sz="1800">
                <a:solidFill>
                  <a:schemeClr val="dk1"/>
                </a:solidFill>
              </a:defRPr>
            </a:lvl8pPr>
            <a:lvl9pPr rtl="0">
              <a:spcBef>
                <a:spcPts val="0"/>
              </a:spcBef>
              <a:defRPr sz="1800"/>
            </a:lvl9pPr>
          </a:lstStyle>
          <a:p/>
        </p:txBody>
      </p:sp>
      <p:grpSp>
        <p:nvGrpSpPr>
          <p:cNvPr id="349" name="Shape 349"/>
          <p:cNvGrpSpPr/>
          <p:nvPr/>
        </p:nvGrpSpPr>
        <p:grpSpPr>
          <a:xfrm>
            <a:off y="668722" x="7231463"/>
            <a:ext cy="451430" cx="1379137"/>
            <a:chOff y="1685725" x="247175"/>
            <a:chExt cy="2332975" cx="7134700"/>
          </a:xfrm>
        </p:grpSpPr>
        <p:sp>
          <p:nvSpPr>
            <p:cNvPr id="350" name="Shape 350"/>
            <p:cNvSpPr/>
            <p:nvPr/>
          </p:nvSpPr>
          <p:spPr>
            <a:xfrm>
              <a:off y="2271225" x="7066475"/>
              <a:ext cy="166025" cx="315400"/>
            </a:xfrm>
            <a:custGeom>
              <a:pathLst>
                <a:path w="12616" extrusionOk="0" h="6641">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rIns="91425" lIns="91425" tIns="91425" anchor="ctr" anchorCtr="0">
              <a:noAutofit/>
            </a:bodyPr>
            <a:lstStyle/>
            <a:p>
              <a:pPr>
                <a:spcBef>
                  <a:spcPts val="0"/>
                </a:spcBef>
                <a:buNone/>
              </a:pPr>
              <a:r>
                <a:t/>
              </a:r>
              <a:endParaRPr/>
            </a:p>
          </p:txBody>
        </p:sp>
        <p:sp>
          <p:nvSpPr>
            <p:cNvPr id="351" name="Shape 351"/>
            <p:cNvSpPr/>
            <p:nvPr/>
          </p:nvSpPr>
          <p:spPr>
            <a:xfrm>
              <a:off y="2271225" x="7215875"/>
              <a:ext cy="166025" cx="166000"/>
            </a:xfrm>
            <a:custGeom>
              <a:pathLst>
                <a:path w="6640" extrusionOk="0" fill="none" h="6641">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rIns="91425" lIns="91425" tIns="91425" anchor="ctr" anchorCtr="0">
              <a:noAutofit/>
            </a:bodyPr>
            <a:lstStyle/>
            <a:p>
              <a:pPr>
                <a:spcBef>
                  <a:spcPts val="0"/>
                </a:spcBef>
                <a:buNone/>
              </a:pPr>
              <a:r>
                <a:t/>
              </a:r>
              <a:endParaRPr/>
            </a:p>
          </p:txBody>
        </p:sp>
        <p:sp>
          <p:nvSpPr>
            <p:cNvPr id="352" name="Shape 352"/>
            <p:cNvSpPr/>
            <p:nvPr/>
          </p:nvSpPr>
          <p:spPr>
            <a:xfrm>
              <a:off y="2271225" x="7066475"/>
              <a:ext cy="166025" cx="125275"/>
            </a:xfrm>
            <a:custGeom>
              <a:pathLst>
                <a:path w="5011" extrusionOk="0" fill="none" h="6641">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rIns="91425" lIns="91425" tIns="91425" anchor="ctr" anchorCtr="0">
              <a:noAutofit/>
            </a:bodyPr>
            <a:lstStyle/>
            <a:p>
              <a:pPr>
                <a:spcBef>
                  <a:spcPts val="0"/>
                </a:spcBef>
                <a:buNone/>
              </a:pPr>
              <a:r>
                <a:t/>
              </a:r>
              <a:endParaRPr/>
            </a:p>
          </p:txBody>
        </p:sp>
        <p:sp>
          <p:nvSpPr>
            <p:cNvPr id="353" name="Shape 353"/>
            <p:cNvSpPr/>
            <p:nvPr/>
          </p:nvSpPr>
          <p:spPr>
            <a:xfrm>
              <a:off y="2284800" x="4422650"/>
              <a:ext cy="1733900" cx="1134825"/>
            </a:xfrm>
            <a:custGeom>
              <a:pathLst>
                <a:path w="45393" extrusionOk="0" h="69356">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rIns="91425" lIns="91425" tIns="91425" anchor="ctr" anchorCtr="0">
              <a:noAutofit/>
            </a:bodyPr>
            <a:lstStyle/>
            <a:p>
              <a:pPr>
                <a:spcBef>
                  <a:spcPts val="0"/>
                </a:spcBef>
                <a:buNone/>
              </a:pPr>
              <a:r>
                <a:t/>
              </a:r>
              <a:endParaRPr/>
            </a:p>
          </p:txBody>
        </p:sp>
        <p:sp>
          <p:nvSpPr>
            <p:cNvPr id="354" name="Shape 354"/>
            <p:cNvSpPr/>
            <p:nvPr/>
          </p:nvSpPr>
          <p:spPr>
            <a:xfrm>
              <a:off y="2360250" x="4736525"/>
              <a:ext cy="647400" cx="496500"/>
            </a:xfrm>
            <a:custGeom>
              <a:pathLst>
                <a:path w="19860" extrusionOk="0" fill="none" h="25896">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rIns="91425" lIns="91425" tIns="91425" anchor="ctr" anchorCtr="0">
              <a:noAutofit/>
            </a:bodyPr>
            <a:lstStyle/>
            <a:p>
              <a:pPr>
                <a:spcBef>
                  <a:spcPts val="0"/>
                </a:spcBef>
                <a:buNone/>
              </a:pPr>
              <a:r>
                <a:t/>
              </a:r>
              <a:endParaRPr/>
            </a:p>
          </p:txBody>
        </p:sp>
        <p:sp>
          <p:nvSpPr>
            <p:cNvPr id="355" name="Shape 355"/>
            <p:cNvSpPr/>
            <p:nvPr/>
          </p:nvSpPr>
          <p:spPr>
            <a:xfrm>
              <a:off y="3374325" x="4623350"/>
              <a:ext cy="547800" cx="734925"/>
            </a:xfrm>
            <a:custGeom>
              <a:pathLst>
                <a:path w="29397" extrusionOk="0" fill="none" h="21912">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rIns="91425" lIns="91425" tIns="91425" anchor="ctr" anchorCtr="0">
              <a:noAutofit/>
            </a:bodyPr>
            <a:lstStyle/>
            <a:p>
              <a:pPr>
                <a:spcBef>
                  <a:spcPts val="0"/>
                </a:spcBef>
                <a:buNone/>
              </a:pPr>
              <a:r>
                <a:t/>
              </a:r>
              <a:endParaRPr/>
            </a:p>
          </p:txBody>
        </p:sp>
        <p:sp>
          <p:nvSpPr>
            <p:cNvPr id="356" name="Shape 356"/>
            <p:cNvSpPr/>
            <p:nvPr/>
          </p:nvSpPr>
          <p:spPr>
            <a:xfrm>
              <a:off y="2284800" x="4422650"/>
              <a:ext cy="1733900" cx="1134825"/>
            </a:xfrm>
            <a:custGeom>
              <a:pathLst>
                <a:path w="45393" extrusionOk="0" fill="none" h="69356">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rIns="91425" lIns="91425" tIns="91425" anchor="ctr" anchorCtr="0">
              <a:noAutofit/>
            </a:bodyPr>
            <a:lstStyle/>
            <a:p>
              <a:pPr>
                <a:spcBef>
                  <a:spcPts val="0"/>
                </a:spcBef>
                <a:buNone/>
              </a:pPr>
              <a:r>
                <a:t/>
              </a:r>
              <a:endParaRPr/>
            </a:p>
          </p:txBody>
        </p:sp>
        <p:sp>
          <p:nvSpPr>
            <p:cNvPr id="357" name="Shape 357"/>
            <p:cNvSpPr/>
            <p:nvPr/>
          </p:nvSpPr>
          <p:spPr>
            <a:xfrm>
              <a:off y="2253125" x="3281825"/>
              <a:ext cy="1088025" cx="1131800"/>
            </a:xfrm>
            <a:custGeom>
              <a:pathLst>
                <a:path w="45272" extrusionOk="0" h="43521">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rIns="91425" lIns="91425" tIns="91425" anchor="ctr" anchorCtr="0">
              <a:noAutofit/>
            </a:bodyPr>
            <a:lstStyle/>
            <a:p>
              <a:pPr>
                <a:spcBef>
                  <a:spcPts val="0"/>
                </a:spcBef>
                <a:buNone/>
              </a:pPr>
              <a:r>
                <a:t/>
              </a:r>
              <a:endParaRPr/>
            </a:p>
          </p:txBody>
        </p:sp>
        <p:sp>
          <p:nvSpPr>
            <p:cNvPr id="358" name="Shape 358"/>
            <p:cNvSpPr/>
            <p:nvPr/>
          </p:nvSpPr>
          <p:spPr>
            <a:xfrm>
              <a:off y="2322525" x="3502150"/>
              <a:ext cy="949225" cx="686625"/>
            </a:xfrm>
            <a:custGeom>
              <a:pathLst>
                <a:path w="27465" extrusionOk="0" fill="none" h="37969">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rIns="91425" lIns="91425" tIns="91425" anchor="ctr" anchorCtr="0">
              <a:noAutofit/>
            </a:bodyPr>
            <a:lstStyle/>
            <a:p>
              <a:pPr>
                <a:spcBef>
                  <a:spcPts val="0"/>
                </a:spcBef>
                <a:buNone/>
              </a:pPr>
              <a:r>
                <a:t/>
              </a:r>
              <a:endParaRPr/>
            </a:p>
          </p:txBody>
        </p:sp>
        <p:sp>
          <p:nvSpPr>
            <p:cNvPr id="359" name="Shape 359"/>
            <p:cNvSpPr/>
            <p:nvPr/>
          </p:nvSpPr>
          <p:spPr>
            <a:xfrm>
              <a:off y="2253125" x="3281825"/>
              <a:ext cy="1088025" cx="1131800"/>
            </a:xfrm>
            <a:custGeom>
              <a:pathLst>
                <a:path w="45272" extrusionOk="0" fill="none" h="43521">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rIns="91425" lIns="91425" tIns="91425" anchor="ctr" anchorCtr="0">
              <a:noAutofit/>
            </a:bodyPr>
            <a:lstStyle/>
            <a:p>
              <a:pPr>
                <a:spcBef>
                  <a:spcPts val="0"/>
                </a:spcBef>
                <a:buNone/>
              </a:pPr>
              <a:r>
                <a:t/>
              </a:r>
              <a:endParaRPr/>
            </a:p>
          </p:txBody>
        </p:sp>
        <p:sp>
          <p:nvSpPr>
            <p:cNvPr id="360" name="Shape 360"/>
            <p:cNvSpPr/>
            <p:nvPr/>
          </p:nvSpPr>
          <p:spPr>
            <a:xfrm>
              <a:off y="2253125" x="2006700"/>
              <a:ext cy="1088025" cx="1131800"/>
            </a:xfrm>
            <a:custGeom>
              <a:pathLst>
                <a:path w="45272" extrusionOk="0" h="43521">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rIns="91425" lIns="91425" tIns="91425" anchor="ctr" anchorCtr="0">
              <a:noAutofit/>
            </a:bodyPr>
            <a:lstStyle/>
            <a:p>
              <a:pPr>
                <a:spcBef>
                  <a:spcPts val="0"/>
                </a:spcBef>
                <a:buNone/>
              </a:pPr>
              <a:r>
                <a:t/>
              </a:r>
              <a:endParaRPr/>
            </a:p>
          </p:txBody>
        </p:sp>
        <p:sp>
          <p:nvSpPr>
            <p:cNvPr id="361" name="Shape 361"/>
            <p:cNvSpPr/>
            <p:nvPr/>
          </p:nvSpPr>
          <p:spPr>
            <a:xfrm>
              <a:off y="2322525" x="2227025"/>
              <a:ext cy="949225" cx="686625"/>
            </a:xfrm>
            <a:custGeom>
              <a:pathLst>
                <a:path w="27465" extrusionOk="0" fill="none" h="37969">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rIns="91425" lIns="91425" tIns="91425" anchor="ctr" anchorCtr="0">
              <a:noAutofit/>
            </a:bodyPr>
            <a:lstStyle/>
            <a:p>
              <a:pPr>
                <a:spcBef>
                  <a:spcPts val="0"/>
                </a:spcBef>
                <a:buNone/>
              </a:pPr>
              <a:r>
                <a:t/>
              </a:r>
              <a:endParaRPr/>
            </a:p>
          </p:txBody>
        </p:sp>
        <p:sp>
          <p:nvSpPr>
            <p:cNvPr id="362" name="Shape 362"/>
            <p:cNvSpPr/>
            <p:nvPr/>
          </p:nvSpPr>
          <p:spPr>
            <a:xfrm>
              <a:off y="2253125" x="2006700"/>
              <a:ext cy="1088025" cx="1131800"/>
            </a:xfrm>
            <a:custGeom>
              <a:pathLst>
                <a:path w="45272" extrusionOk="0" fill="none" h="43521">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rIns="91425" lIns="91425" tIns="91425" anchor="ctr" anchorCtr="0">
              <a:noAutofit/>
            </a:bodyPr>
            <a:lstStyle/>
            <a:p>
              <a:pPr>
                <a:spcBef>
                  <a:spcPts val="0"/>
                </a:spcBef>
                <a:buNone/>
              </a:pPr>
              <a:r>
                <a:t/>
              </a:r>
              <a:endParaRPr/>
            </a:p>
          </p:txBody>
        </p:sp>
        <p:sp>
          <p:nvSpPr>
            <p:cNvPr id="363" name="Shape 363"/>
            <p:cNvSpPr/>
            <p:nvPr/>
          </p:nvSpPr>
          <p:spPr>
            <a:xfrm>
              <a:off y="1738550" x="247175"/>
              <a:ext cy="1681075" cx="1659950"/>
            </a:xfrm>
            <a:custGeom>
              <a:pathLst>
                <a:path w="66398" extrusionOk="0" h="67243">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rIns="91425" lIns="91425" tIns="91425" anchor="ctr" anchorCtr="0">
              <a:noAutofit/>
            </a:bodyPr>
            <a:lstStyle/>
            <a:p>
              <a:pPr>
                <a:spcBef>
                  <a:spcPts val="0"/>
                </a:spcBef>
                <a:buNone/>
              </a:pPr>
              <a:r>
                <a:t/>
              </a:r>
              <a:endParaRPr/>
            </a:p>
          </p:txBody>
        </p:sp>
        <p:sp>
          <p:nvSpPr>
            <p:cNvPr id="364" name="Shape 364"/>
            <p:cNvSpPr/>
            <p:nvPr/>
          </p:nvSpPr>
          <p:spPr>
            <a:xfrm>
              <a:off y="1738550" x="247175"/>
              <a:ext cy="1681075" cx="1659950"/>
            </a:xfrm>
            <a:custGeom>
              <a:pathLst>
                <a:path w="66398" extrusionOk="0" fill="none" h="67243">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rIns="91425" lIns="91425" tIns="91425" anchor="ctr" anchorCtr="0">
              <a:noAutofit/>
            </a:bodyPr>
            <a:lstStyle/>
            <a:p>
              <a:pPr>
                <a:spcBef>
                  <a:spcPts val="0"/>
                </a:spcBef>
                <a:buNone/>
              </a:pPr>
              <a:r>
                <a:t/>
              </a:r>
              <a:endParaRPr/>
            </a:p>
          </p:txBody>
        </p:sp>
        <p:sp>
          <p:nvSpPr>
            <p:cNvPr id="365" name="Shape 365"/>
            <p:cNvSpPr/>
            <p:nvPr/>
          </p:nvSpPr>
          <p:spPr>
            <a:xfrm>
              <a:off y="1685725" x="5530275"/>
              <a:ext cy="1614700" cx="602125"/>
            </a:xfrm>
            <a:custGeom>
              <a:pathLst>
                <a:path w="24085" extrusionOk="0" h="64588">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rIns="91425" lIns="91425" tIns="91425" anchor="ctr" anchorCtr="0">
              <a:noAutofit/>
            </a:bodyPr>
            <a:lstStyle/>
            <a:p>
              <a:pPr>
                <a:spcBef>
                  <a:spcPts val="0"/>
                </a:spcBef>
                <a:buNone/>
              </a:pPr>
              <a:r>
                <a:t/>
              </a:r>
              <a:endParaRPr/>
            </a:p>
          </p:txBody>
        </p:sp>
        <p:sp>
          <p:nvSpPr>
            <p:cNvPr id="366" name="Shape 366"/>
            <p:cNvSpPr/>
            <p:nvPr/>
          </p:nvSpPr>
          <p:spPr>
            <a:xfrm>
              <a:off y="1685725" x="5530275"/>
              <a:ext cy="1614700" cx="602125"/>
            </a:xfrm>
            <a:custGeom>
              <a:pathLst>
                <a:path w="24085" extrusionOk="0" fill="none" h="64588">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rIns="91425" lIns="91425" tIns="91425" anchor="ctr" anchorCtr="0">
              <a:noAutofit/>
            </a:bodyPr>
            <a:lstStyle/>
            <a:p>
              <a:pPr>
                <a:spcBef>
                  <a:spcPts val="0"/>
                </a:spcBef>
                <a:buNone/>
              </a:pPr>
              <a:r>
                <a:t/>
              </a:r>
              <a:endParaRPr/>
            </a:p>
          </p:txBody>
        </p:sp>
        <p:sp>
          <p:nvSpPr>
            <p:cNvPr id="367" name="Shape 367"/>
            <p:cNvSpPr/>
            <p:nvPr/>
          </p:nvSpPr>
          <p:spPr>
            <a:xfrm>
              <a:off y="2253125" x="6148975"/>
              <a:ext cy="1091050" cx="947700"/>
            </a:xfrm>
            <a:custGeom>
              <a:pathLst>
                <a:path w="37908" extrusionOk="0" h="43642">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rIns="91425" lIns="91425" tIns="91425" anchor="ctr" anchorCtr="0">
              <a:noAutofit/>
            </a:bodyPr>
            <a:lstStyle/>
            <a:p>
              <a:pPr>
                <a:spcBef>
                  <a:spcPts val="0"/>
                </a:spcBef>
                <a:buNone/>
              </a:pPr>
              <a:r>
                <a:t/>
              </a:r>
              <a:endParaRPr/>
            </a:p>
          </p:txBody>
        </p:sp>
        <p:sp>
          <p:nvSpPr>
            <p:cNvPr id="368" name="Shape 368"/>
            <p:cNvSpPr/>
            <p:nvPr/>
          </p:nvSpPr>
          <p:spPr>
            <a:xfrm>
              <a:off y="2328575" x="6343650"/>
              <a:ext cy="434625" cx="485925"/>
            </a:xfrm>
            <a:custGeom>
              <a:pathLst>
                <a:path w="19437" extrusionOk="0" fill="none" h="17385">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rIns="91425" lIns="91425" tIns="91425" anchor="ctr" anchorCtr="0">
              <a:noAutofit/>
            </a:bodyPr>
            <a:lstStyle/>
            <a:p>
              <a:pPr>
                <a:spcBef>
                  <a:spcPts val="0"/>
                </a:spcBef>
                <a:buNone/>
              </a:pPr>
              <a:r>
                <a:t/>
              </a:r>
              <a:endParaRPr/>
            </a:p>
          </p:txBody>
        </p:sp>
        <p:sp>
          <p:nvSpPr>
            <p:cNvPr id="369" name="Shape 369"/>
            <p:cNvSpPr/>
            <p:nvPr/>
          </p:nvSpPr>
          <p:spPr>
            <a:xfrm>
              <a:off y="2253125" x="6148975"/>
              <a:ext cy="1091050" cx="947700"/>
            </a:xfrm>
            <a:custGeom>
              <a:pathLst>
                <a:path w="37908" extrusionOk="0" fill="none" h="43642">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rIns="91425" lIns="91425" tIns="91425" anchor="ctr" anchorCtr="0">
              <a:noAutofit/>
            </a:bodyPr>
            <a:lstStyle/>
            <a:p>
              <a:pPr>
                <a:spcBef>
                  <a:spcPts val="0"/>
                </a:spcBef>
                <a:buNone/>
              </a:pPr>
              <a:r>
                <a:t/>
              </a:r>
              <a:endParaRPr/>
            </a:p>
          </p:txBody>
        </p:sp>
      </p:grpSp>
      <p:cxnSp>
        <p:nvCxnSpPr>
          <p:cNvPr id="370" name="Shape 370"/>
          <p:cNvCxnSpPr/>
          <p:nvPr/>
        </p:nvCxnSpPr>
        <p:spPr>
          <a:xfrm>
            <a:off y="1175787" x="457200"/>
            <a:ext cy="0" cx="8229600"/>
          </a:xfrm>
          <a:prstGeom prst="straightConnector1">
            <a:avLst/>
          </a:prstGeom>
          <a:noFill/>
          <a:ln w="9525" cap="flat">
            <a:solidFill>
              <a:srgbClr val="CCCCCC"/>
            </a:solidFill>
            <a:prstDash val="solid"/>
            <a:round/>
            <a:headEnd w="lg" len="lg" type="none"/>
            <a:tailEnd w="lg" len="lg" type="none"/>
          </a:ln>
        </p:spPr>
      </p:cxnSp>
      <p:sp>
        <p:nvSpPr>
          <p:cNvPr id="371" name="Shape 371"/>
          <p:cNvSpPr/>
          <p:nvPr/>
        </p:nvSpPr>
        <p:spPr>
          <a:xfrm>
            <a:off y="6400800" x="5791200"/>
            <a:ext cy="365099" cx="2895600"/>
          </a:xfrm>
          <a:prstGeom prst="rect">
            <a:avLst/>
          </a:prstGeom>
          <a:noFill/>
          <a:ln>
            <a:noFill/>
          </a:ln>
        </p:spPr>
        <p:txBody>
          <a:bodyPr bIns="45700" rIns="91425" lIns="91425" tIns="45700" anchor="t" anchorCtr="0">
            <a:noAutofit/>
          </a:bodyPr>
          <a:lstStyle/>
          <a:p>
            <a:pPr algn="r" rtl="0" lvl="0" marR="0" indent="0" marL="0">
              <a:spcBef>
                <a:spcPts val="0"/>
              </a:spcBef>
              <a:buNone/>
            </a:pPr>
            <a:r>
              <a:rPr strike="noStrike" u="none" b="0" cap="none" baseline="0" sz="700" lang="en-US" i="0">
                <a:solidFill>
                  <a:schemeClr val="lt2"/>
                </a:solidFill>
                <a:latin typeface="Arial"/>
                <a:ea typeface="Arial"/>
                <a:cs typeface="Arial"/>
                <a:sym typeface="Arial"/>
              </a:rPr>
              <a:t>Google Confidential and Proprietary</a:t>
            </a:r>
          </a:p>
        </p:txBody>
      </p:sp>
      <p:cxnSp>
        <p:nvCxnSpPr>
          <p:cNvPr id="372" name="Shape 372"/>
          <p:cNvCxnSpPr/>
          <p:nvPr/>
        </p:nvCxnSpPr>
        <p:spPr>
          <a:xfrm>
            <a:off y="6324600" x="457200"/>
            <a:ext cy="0" cx="8229600"/>
          </a:xfrm>
          <a:prstGeom prst="straightConnector1">
            <a:avLst/>
          </a:prstGeom>
          <a:noFill/>
          <a:ln w="9525" cap="flat">
            <a:solidFill>
              <a:srgbClr val="CCCCCC"/>
            </a:solidFill>
            <a:prstDash val="solid"/>
            <a:round/>
            <a:headEnd w="lg" len="lg" type="none"/>
            <a:tailEnd w="lg" len="lg" type="none"/>
          </a:ln>
        </p:spPr>
      </p:cxn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73" name="Shape 373"/>
        <p:cNvGrpSpPr/>
        <p:nvPr/>
      </p:nvGrpSpPr>
      <p:grpSpPr>
        <a:xfrm>
          <a:off y="0" x="0"/>
          <a:ext cy="0" cx="0"/>
          <a:chOff y="0" x="0"/>
          <a:chExt cy="0" cx="0"/>
        </a:xfrm>
      </p:grpSpPr>
      <p:sp>
        <p:nvSpPr>
          <p:cNvPr id="374" name="Shape 374"/>
          <p:cNvSpPr txBox="1"/>
          <p:nvPr>
            <p:ph type="title"/>
          </p:nvPr>
        </p:nvSpPr>
        <p:spPr>
          <a:xfrm>
            <a:off y="274637" x="457200"/>
            <a:ext cy="901199" cx="6705599"/>
          </a:xfrm>
          <a:prstGeom prst="rect">
            <a:avLst/>
          </a:prstGeom>
          <a:noFill/>
          <a:ln>
            <a:noFill/>
          </a:ln>
        </p:spPr>
        <p:txBody>
          <a:bodyPr bIns="91425" rIns="91425" lIns="91425" tIns="91425" anchor="b" anchorCtr="0"/>
          <a:lstStyle>
            <a:lvl1pPr rtl="0">
              <a:spcBef>
                <a:spcPts val="0"/>
              </a:spcBef>
              <a:defRPr>
                <a:solidFill>
                  <a:schemeClr val="dk2"/>
                </a:solidFill>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p:txBody>
      </p:sp>
      <p:grpSp>
        <p:nvGrpSpPr>
          <p:cNvPr id="375" name="Shape 375"/>
          <p:cNvGrpSpPr/>
          <p:nvPr/>
        </p:nvGrpSpPr>
        <p:grpSpPr>
          <a:xfrm>
            <a:off y="668722" x="7231463"/>
            <a:ext cy="451430" cx="1379137"/>
            <a:chOff y="1685724" x="247173"/>
            <a:chExt cy="2332975" cx="7134698"/>
          </a:xfrm>
        </p:grpSpPr>
        <p:sp>
          <p:nvSpPr>
            <p:cNvPr id="376" name="Shape 376"/>
            <p:cNvSpPr/>
            <p:nvPr/>
          </p:nvSpPr>
          <p:spPr>
            <a:xfrm>
              <a:off y="2271224" x="7066472"/>
              <a:ext cy="166025" cx="315400"/>
            </a:xfrm>
            <a:custGeom>
              <a:pathLst>
                <a:path w="12616" extrusionOk="0" h="6641">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rIns="91425" lIns="91425" tIns="91425" anchor="ctr" anchorCtr="0">
              <a:noAutofit/>
            </a:bodyPr>
            <a:lstStyle/>
            <a:p>
              <a:pPr>
                <a:spcBef>
                  <a:spcPts val="0"/>
                </a:spcBef>
                <a:buNone/>
              </a:pPr>
              <a:r>
                <a:t/>
              </a:r>
              <a:endParaRPr/>
            </a:p>
          </p:txBody>
        </p:sp>
        <p:sp>
          <p:nvSpPr>
            <p:cNvPr id="377" name="Shape 377"/>
            <p:cNvSpPr/>
            <p:nvPr/>
          </p:nvSpPr>
          <p:spPr>
            <a:xfrm>
              <a:off y="2271224" x="7215872"/>
              <a:ext cy="166025" cx="166000"/>
            </a:xfrm>
            <a:custGeom>
              <a:pathLst>
                <a:path w="6640" extrusionOk="0" fill="none" h="6641">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rIns="91425" lIns="91425" tIns="91425" anchor="ctr" anchorCtr="0">
              <a:noAutofit/>
            </a:bodyPr>
            <a:lstStyle/>
            <a:p>
              <a:pPr>
                <a:spcBef>
                  <a:spcPts val="0"/>
                </a:spcBef>
                <a:buNone/>
              </a:pPr>
              <a:r>
                <a:t/>
              </a:r>
              <a:endParaRPr/>
            </a:p>
          </p:txBody>
        </p:sp>
        <p:sp>
          <p:nvSpPr>
            <p:cNvPr id="378" name="Shape 378"/>
            <p:cNvSpPr/>
            <p:nvPr/>
          </p:nvSpPr>
          <p:spPr>
            <a:xfrm>
              <a:off y="2271224" x="7066472"/>
              <a:ext cy="166025" cx="125275"/>
            </a:xfrm>
            <a:custGeom>
              <a:pathLst>
                <a:path w="5011" extrusionOk="0" fill="none" h="6641">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rIns="91425" lIns="91425" tIns="91425" anchor="ctr" anchorCtr="0">
              <a:noAutofit/>
            </a:bodyPr>
            <a:lstStyle/>
            <a:p>
              <a:pPr>
                <a:spcBef>
                  <a:spcPts val="0"/>
                </a:spcBef>
                <a:buNone/>
              </a:pPr>
              <a:r>
                <a:t/>
              </a:r>
              <a:endParaRPr/>
            </a:p>
          </p:txBody>
        </p:sp>
        <p:sp>
          <p:nvSpPr>
            <p:cNvPr id="379" name="Shape 379"/>
            <p:cNvSpPr/>
            <p:nvPr/>
          </p:nvSpPr>
          <p:spPr>
            <a:xfrm>
              <a:off y="2284800" x="4422648"/>
              <a:ext cy="1733900" cx="1134825"/>
            </a:xfrm>
            <a:custGeom>
              <a:pathLst>
                <a:path w="45393" extrusionOk="0" h="69356">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rIns="91425" lIns="91425" tIns="91425" anchor="ctr" anchorCtr="0">
              <a:noAutofit/>
            </a:bodyPr>
            <a:lstStyle/>
            <a:p>
              <a:pPr>
                <a:spcBef>
                  <a:spcPts val="0"/>
                </a:spcBef>
                <a:buNone/>
              </a:pPr>
              <a:r>
                <a:t/>
              </a:r>
              <a:endParaRPr/>
            </a:p>
          </p:txBody>
        </p:sp>
        <p:sp>
          <p:nvSpPr>
            <p:cNvPr id="380" name="Shape 380"/>
            <p:cNvSpPr/>
            <p:nvPr/>
          </p:nvSpPr>
          <p:spPr>
            <a:xfrm>
              <a:off y="2360247" x="4736523"/>
              <a:ext cy="647400" cx="496500"/>
            </a:xfrm>
            <a:custGeom>
              <a:pathLst>
                <a:path w="19860" extrusionOk="0" fill="none" h="25896">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rIns="91425" lIns="91425" tIns="91425" anchor="ctr" anchorCtr="0">
              <a:noAutofit/>
            </a:bodyPr>
            <a:lstStyle/>
            <a:p>
              <a:pPr>
                <a:spcBef>
                  <a:spcPts val="0"/>
                </a:spcBef>
                <a:buNone/>
              </a:pPr>
              <a:r>
                <a:t/>
              </a:r>
              <a:endParaRPr/>
            </a:p>
          </p:txBody>
        </p:sp>
        <p:sp>
          <p:nvSpPr>
            <p:cNvPr id="381" name="Shape 381"/>
            <p:cNvSpPr/>
            <p:nvPr/>
          </p:nvSpPr>
          <p:spPr>
            <a:xfrm>
              <a:off y="3374326" x="4623348"/>
              <a:ext cy="547800" cx="734925"/>
            </a:xfrm>
            <a:custGeom>
              <a:pathLst>
                <a:path w="29397" extrusionOk="0" fill="none" h="21912">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rIns="91425" lIns="91425" tIns="91425" anchor="ctr" anchorCtr="0">
              <a:noAutofit/>
            </a:bodyPr>
            <a:lstStyle/>
            <a:p>
              <a:pPr>
                <a:spcBef>
                  <a:spcPts val="0"/>
                </a:spcBef>
                <a:buNone/>
              </a:pPr>
              <a:r>
                <a:t/>
              </a:r>
              <a:endParaRPr/>
            </a:p>
          </p:txBody>
        </p:sp>
        <p:sp>
          <p:nvSpPr>
            <p:cNvPr id="382" name="Shape 382"/>
            <p:cNvSpPr/>
            <p:nvPr/>
          </p:nvSpPr>
          <p:spPr>
            <a:xfrm>
              <a:off y="2284800" x="4422648"/>
              <a:ext cy="1733900" cx="1134825"/>
            </a:xfrm>
            <a:custGeom>
              <a:pathLst>
                <a:path w="45393" extrusionOk="0" fill="none" h="69356">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rIns="91425" lIns="91425" tIns="91425" anchor="ctr" anchorCtr="0">
              <a:noAutofit/>
            </a:bodyPr>
            <a:lstStyle/>
            <a:p>
              <a:pPr>
                <a:spcBef>
                  <a:spcPts val="0"/>
                </a:spcBef>
                <a:buNone/>
              </a:pPr>
              <a:r>
                <a:t/>
              </a:r>
              <a:endParaRPr/>
            </a:p>
          </p:txBody>
        </p:sp>
        <p:sp>
          <p:nvSpPr>
            <p:cNvPr id="383" name="Shape 383"/>
            <p:cNvSpPr/>
            <p:nvPr/>
          </p:nvSpPr>
          <p:spPr>
            <a:xfrm>
              <a:off y="2253125" x="3281826"/>
              <a:ext cy="1088025" cx="1131800"/>
            </a:xfrm>
            <a:custGeom>
              <a:pathLst>
                <a:path w="45272" extrusionOk="0" h="43521">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rIns="91425" lIns="91425" tIns="91425" anchor="ctr" anchorCtr="0">
              <a:noAutofit/>
            </a:bodyPr>
            <a:lstStyle/>
            <a:p>
              <a:pPr>
                <a:spcBef>
                  <a:spcPts val="0"/>
                </a:spcBef>
                <a:buNone/>
              </a:pPr>
              <a:r>
                <a:t/>
              </a:r>
              <a:endParaRPr/>
            </a:p>
          </p:txBody>
        </p:sp>
        <p:sp>
          <p:nvSpPr>
            <p:cNvPr id="384" name="Shape 384"/>
            <p:cNvSpPr/>
            <p:nvPr/>
          </p:nvSpPr>
          <p:spPr>
            <a:xfrm>
              <a:off y="2322525" x="3502146"/>
              <a:ext cy="949225" cx="686625"/>
            </a:xfrm>
            <a:custGeom>
              <a:pathLst>
                <a:path w="27465" extrusionOk="0" fill="none" h="37969">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rIns="91425" lIns="91425" tIns="91425" anchor="ctr" anchorCtr="0">
              <a:noAutofit/>
            </a:bodyPr>
            <a:lstStyle/>
            <a:p>
              <a:pPr>
                <a:spcBef>
                  <a:spcPts val="0"/>
                </a:spcBef>
                <a:buNone/>
              </a:pPr>
              <a:r>
                <a:t/>
              </a:r>
              <a:endParaRPr/>
            </a:p>
          </p:txBody>
        </p:sp>
        <p:sp>
          <p:nvSpPr>
            <p:cNvPr id="385" name="Shape 385"/>
            <p:cNvSpPr/>
            <p:nvPr/>
          </p:nvSpPr>
          <p:spPr>
            <a:xfrm>
              <a:off y="2253125" x="3281826"/>
              <a:ext cy="1088025" cx="1131800"/>
            </a:xfrm>
            <a:custGeom>
              <a:pathLst>
                <a:path w="45272" extrusionOk="0" fill="none" h="43521">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rIns="91425" lIns="91425" tIns="91425" anchor="ctr" anchorCtr="0">
              <a:noAutofit/>
            </a:bodyPr>
            <a:lstStyle/>
            <a:p>
              <a:pPr>
                <a:spcBef>
                  <a:spcPts val="0"/>
                </a:spcBef>
                <a:buNone/>
              </a:pPr>
              <a:r>
                <a:t/>
              </a:r>
              <a:endParaRPr/>
            </a:p>
          </p:txBody>
        </p:sp>
        <p:sp>
          <p:nvSpPr>
            <p:cNvPr id="386" name="Shape 386"/>
            <p:cNvSpPr/>
            <p:nvPr/>
          </p:nvSpPr>
          <p:spPr>
            <a:xfrm>
              <a:off y="2253125" x="2006699"/>
              <a:ext cy="1088025" cx="1131800"/>
            </a:xfrm>
            <a:custGeom>
              <a:pathLst>
                <a:path w="45272" extrusionOk="0" h="43521">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rIns="91425" lIns="91425" tIns="91425" anchor="ctr" anchorCtr="0">
              <a:noAutofit/>
            </a:bodyPr>
            <a:lstStyle/>
            <a:p>
              <a:pPr>
                <a:spcBef>
                  <a:spcPts val="0"/>
                </a:spcBef>
                <a:buNone/>
              </a:pPr>
              <a:r>
                <a:t/>
              </a:r>
              <a:endParaRPr/>
            </a:p>
          </p:txBody>
        </p:sp>
        <p:sp>
          <p:nvSpPr>
            <p:cNvPr id="387" name="Shape 387"/>
            <p:cNvSpPr/>
            <p:nvPr/>
          </p:nvSpPr>
          <p:spPr>
            <a:xfrm>
              <a:off y="2322525" x="2227025"/>
              <a:ext cy="949225" cx="686625"/>
            </a:xfrm>
            <a:custGeom>
              <a:pathLst>
                <a:path w="27465" extrusionOk="0" fill="none" h="37969">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rIns="91425" lIns="91425" tIns="91425" anchor="ctr" anchorCtr="0">
              <a:noAutofit/>
            </a:bodyPr>
            <a:lstStyle/>
            <a:p>
              <a:pPr>
                <a:spcBef>
                  <a:spcPts val="0"/>
                </a:spcBef>
                <a:buNone/>
              </a:pPr>
              <a:r>
                <a:t/>
              </a:r>
              <a:endParaRPr/>
            </a:p>
          </p:txBody>
        </p:sp>
        <p:sp>
          <p:nvSpPr>
            <p:cNvPr id="388" name="Shape 388"/>
            <p:cNvSpPr/>
            <p:nvPr/>
          </p:nvSpPr>
          <p:spPr>
            <a:xfrm>
              <a:off y="2253125" x="2006699"/>
              <a:ext cy="1088025" cx="1131800"/>
            </a:xfrm>
            <a:custGeom>
              <a:pathLst>
                <a:path w="45272" extrusionOk="0" fill="none" h="43521">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rIns="91425" lIns="91425" tIns="91425" anchor="ctr" anchorCtr="0">
              <a:noAutofit/>
            </a:bodyPr>
            <a:lstStyle/>
            <a:p>
              <a:pPr>
                <a:spcBef>
                  <a:spcPts val="0"/>
                </a:spcBef>
                <a:buNone/>
              </a:pPr>
              <a:r>
                <a:t/>
              </a:r>
              <a:endParaRPr/>
            </a:p>
          </p:txBody>
        </p:sp>
        <p:sp>
          <p:nvSpPr>
            <p:cNvPr id="389" name="Shape 389"/>
            <p:cNvSpPr/>
            <p:nvPr/>
          </p:nvSpPr>
          <p:spPr>
            <a:xfrm>
              <a:off y="1738550" x="247173"/>
              <a:ext cy="1681075" cx="1659950"/>
            </a:xfrm>
            <a:custGeom>
              <a:pathLst>
                <a:path w="66398" extrusionOk="0" h="67243">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rIns="91425" lIns="91425" tIns="91425" anchor="ctr" anchorCtr="0">
              <a:noAutofit/>
            </a:bodyPr>
            <a:lstStyle/>
            <a:p>
              <a:pPr>
                <a:spcBef>
                  <a:spcPts val="0"/>
                </a:spcBef>
                <a:buNone/>
              </a:pPr>
              <a:r>
                <a:t/>
              </a:r>
              <a:endParaRPr/>
            </a:p>
          </p:txBody>
        </p:sp>
        <p:sp>
          <p:nvSpPr>
            <p:cNvPr id="390" name="Shape 390"/>
            <p:cNvSpPr/>
            <p:nvPr/>
          </p:nvSpPr>
          <p:spPr>
            <a:xfrm>
              <a:off y="1738550" x="247173"/>
              <a:ext cy="1681075" cx="1659950"/>
            </a:xfrm>
            <a:custGeom>
              <a:pathLst>
                <a:path w="66398" extrusionOk="0" fill="none" h="67243">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rIns="91425" lIns="91425" tIns="91425" anchor="ctr" anchorCtr="0">
              <a:noAutofit/>
            </a:bodyPr>
            <a:lstStyle/>
            <a:p>
              <a:pPr>
                <a:spcBef>
                  <a:spcPts val="0"/>
                </a:spcBef>
                <a:buNone/>
              </a:pPr>
              <a:r>
                <a:t/>
              </a:r>
              <a:endParaRPr/>
            </a:p>
          </p:txBody>
        </p:sp>
        <p:sp>
          <p:nvSpPr>
            <p:cNvPr id="391" name="Shape 391"/>
            <p:cNvSpPr/>
            <p:nvPr/>
          </p:nvSpPr>
          <p:spPr>
            <a:xfrm>
              <a:off y="1685724" x="5530275"/>
              <a:ext cy="1614700" cx="602125"/>
            </a:xfrm>
            <a:custGeom>
              <a:pathLst>
                <a:path w="24085" extrusionOk="0" h="64588">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rIns="91425" lIns="91425" tIns="91425" anchor="ctr" anchorCtr="0">
              <a:noAutofit/>
            </a:bodyPr>
            <a:lstStyle/>
            <a:p>
              <a:pPr>
                <a:spcBef>
                  <a:spcPts val="0"/>
                </a:spcBef>
                <a:buNone/>
              </a:pPr>
              <a:r>
                <a:t/>
              </a:r>
              <a:endParaRPr/>
            </a:p>
          </p:txBody>
        </p:sp>
        <p:sp>
          <p:nvSpPr>
            <p:cNvPr id="392" name="Shape 392"/>
            <p:cNvSpPr/>
            <p:nvPr/>
          </p:nvSpPr>
          <p:spPr>
            <a:xfrm>
              <a:off y="1685724" x="5530275"/>
              <a:ext cy="1614700" cx="602125"/>
            </a:xfrm>
            <a:custGeom>
              <a:pathLst>
                <a:path w="24085" extrusionOk="0" fill="none" h="64588">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rIns="91425" lIns="91425" tIns="91425" anchor="ctr" anchorCtr="0">
              <a:noAutofit/>
            </a:bodyPr>
            <a:lstStyle/>
            <a:p>
              <a:pPr>
                <a:spcBef>
                  <a:spcPts val="0"/>
                </a:spcBef>
                <a:buNone/>
              </a:pPr>
              <a:r>
                <a:t/>
              </a:r>
              <a:endParaRPr/>
            </a:p>
          </p:txBody>
        </p:sp>
        <p:sp>
          <p:nvSpPr>
            <p:cNvPr id="393" name="Shape 393"/>
            <p:cNvSpPr/>
            <p:nvPr/>
          </p:nvSpPr>
          <p:spPr>
            <a:xfrm>
              <a:off y="2253125" x="6148976"/>
              <a:ext cy="1091050" cx="947700"/>
            </a:xfrm>
            <a:custGeom>
              <a:pathLst>
                <a:path w="37908" extrusionOk="0" h="43642">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rIns="91425" lIns="91425" tIns="91425" anchor="ctr" anchorCtr="0">
              <a:noAutofit/>
            </a:bodyPr>
            <a:lstStyle/>
            <a:p>
              <a:pPr>
                <a:spcBef>
                  <a:spcPts val="0"/>
                </a:spcBef>
                <a:buNone/>
              </a:pPr>
              <a:r>
                <a:t/>
              </a:r>
              <a:endParaRPr/>
            </a:p>
          </p:txBody>
        </p:sp>
        <p:sp>
          <p:nvSpPr>
            <p:cNvPr id="394" name="Shape 394"/>
            <p:cNvSpPr/>
            <p:nvPr/>
          </p:nvSpPr>
          <p:spPr>
            <a:xfrm>
              <a:off y="2328573" x="6343648"/>
              <a:ext cy="434625" cx="485925"/>
            </a:xfrm>
            <a:custGeom>
              <a:pathLst>
                <a:path w="19437" extrusionOk="0" fill="none" h="17385">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rIns="91425" lIns="91425" tIns="91425" anchor="ctr" anchorCtr="0">
              <a:noAutofit/>
            </a:bodyPr>
            <a:lstStyle/>
            <a:p>
              <a:pPr>
                <a:spcBef>
                  <a:spcPts val="0"/>
                </a:spcBef>
                <a:buNone/>
              </a:pPr>
              <a:r>
                <a:t/>
              </a:r>
              <a:endParaRPr/>
            </a:p>
          </p:txBody>
        </p:sp>
        <p:sp>
          <p:nvSpPr>
            <p:cNvPr id="395" name="Shape 395"/>
            <p:cNvSpPr/>
            <p:nvPr/>
          </p:nvSpPr>
          <p:spPr>
            <a:xfrm>
              <a:off y="2253125" x="6148976"/>
              <a:ext cy="1091050" cx="947700"/>
            </a:xfrm>
            <a:custGeom>
              <a:pathLst>
                <a:path w="37908" extrusionOk="0" fill="none" h="43642">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rIns="91425" lIns="91425" tIns="91425" anchor="ctr" anchorCtr="0">
              <a:noAutofit/>
            </a:bodyPr>
            <a:lstStyle/>
            <a:p>
              <a:pPr>
                <a:spcBef>
                  <a:spcPts val="0"/>
                </a:spcBef>
                <a:buNone/>
              </a:pPr>
              <a:r>
                <a:t/>
              </a:r>
              <a:endParaRPr/>
            </a:p>
          </p:txBody>
        </p:sp>
      </p:grpSp>
      <p:cxnSp>
        <p:nvCxnSpPr>
          <p:cNvPr id="396" name="Shape 396"/>
          <p:cNvCxnSpPr/>
          <p:nvPr/>
        </p:nvCxnSpPr>
        <p:spPr>
          <a:xfrm>
            <a:off y="1175787" x="457200"/>
            <a:ext cy="0" cx="8229600"/>
          </a:xfrm>
          <a:prstGeom prst="straightConnector1">
            <a:avLst/>
          </a:prstGeom>
          <a:noFill/>
          <a:ln w="9525" cap="flat">
            <a:solidFill>
              <a:srgbClr val="CCCCCC"/>
            </a:solidFill>
            <a:prstDash val="solid"/>
            <a:round/>
            <a:headEnd w="lg" len="lg" type="none"/>
            <a:tailEnd w="lg" len="lg" type="none"/>
          </a:ln>
        </p:spPr>
      </p:cxnSp>
      <p:cxnSp>
        <p:nvCxnSpPr>
          <p:cNvPr id="397" name="Shape 397"/>
          <p:cNvCxnSpPr/>
          <p:nvPr/>
        </p:nvCxnSpPr>
        <p:spPr>
          <a:xfrm>
            <a:off y="6324600" x="457200"/>
            <a:ext cy="0" cx="8229600"/>
          </a:xfrm>
          <a:prstGeom prst="straightConnector1">
            <a:avLst/>
          </a:prstGeom>
          <a:noFill/>
          <a:ln w="9525" cap="flat">
            <a:solidFill>
              <a:srgbClr val="CCCCCC"/>
            </a:solidFill>
            <a:prstDash val="solid"/>
            <a:round/>
            <a:headEnd w="lg" len="lg" type="none"/>
            <a:tailEnd w="lg" len="lg" type="none"/>
          </a:ln>
        </p:spPr>
      </p:cxnSp>
      <p:sp>
        <p:nvSpPr>
          <p:cNvPr id="398" name="Shape 398"/>
          <p:cNvSpPr/>
          <p:nvPr/>
        </p:nvSpPr>
        <p:spPr>
          <a:xfrm>
            <a:off y="6400800" x="5791200"/>
            <a:ext cy="365099" cx="2895600"/>
          </a:xfrm>
          <a:prstGeom prst="rect">
            <a:avLst/>
          </a:prstGeom>
          <a:noFill/>
          <a:ln>
            <a:noFill/>
          </a:ln>
        </p:spPr>
        <p:txBody>
          <a:bodyPr bIns="45700" rIns="91425" lIns="91425" tIns="45700" anchor="t" anchorCtr="0">
            <a:noAutofit/>
          </a:bodyPr>
          <a:lstStyle/>
          <a:p>
            <a:pPr algn="r" rtl="0" lvl="0" marR="0" indent="0" marL="0">
              <a:spcBef>
                <a:spcPts val="0"/>
              </a:spcBef>
              <a:buNone/>
            </a:pPr>
            <a:r>
              <a:rPr strike="noStrike" u="none" b="0" cap="none" baseline="0" sz="700" lang="en-US" i="0">
                <a:solidFill>
                  <a:schemeClr val="lt2"/>
                </a:solidFill>
                <a:latin typeface="Arial"/>
                <a:ea typeface="Arial"/>
                <a:cs typeface="Arial"/>
                <a:sym typeface="Arial"/>
              </a:rPr>
              <a:t>Google Confidential and Proprietary</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99" name="Shape 399"/>
        <p:cNvGrpSpPr/>
        <p:nvPr/>
      </p:nvGrpSpPr>
      <p:grpSpPr>
        <a:xfrm>
          <a:off y="0" x="0"/>
          <a:ext cy="0" cx="0"/>
          <a:chOff y="0" x="0"/>
          <a:chExt cy="0" cx="0"/>
        </a:xfrm>
      </p:grpSpPr>
      <p:grpSp>
        <p:nvGrpSpPr>
          <p:cNvPr id="400" name="Shape 400"/>
          <p:cNvGrpSpPr/>
          <p:nvPr/>
        </p:nvGrpSpPr>
        <p:grpSpPr>
          <a:xfrm>
            <a:off y="668722" x="7231463"/>
            <a:ext cy="451430" cx="1379137"/>
            <a:chOff y="1685724" x="247173"/>
            <a:chExt cy="2332975" cx="7134698"/>
          </a:xfrm>
        </p:grpSpPr>
        <p:sp>
          <p:nvSpPr>
            <p:cNvPr id="401" name="Shape 401"/>
            <p:cNvSpPr/>
            <p:nvPr/>
          </p:nvSpPr>
          <p:spPr>
            <a:xfrm>
              <a:off y="2271224" x="7066472"/>
              <a:ext cy="166025" cx="315400"/>
            </a:xfrm>
            <a:custGeom>
              <a:pathLst>
                <a:path w="12616" extrusionOk="0" h="6641">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rIns="91425" lIns="91425" tIns="91425" anchor="ctr" anchorCtr="0">
              <a:noAutofit/>
            </a:bodyPr>
            <a:lstStyle/>
            <a:p>
              <a:pPr>
                <a:spcBef>
                  <a:spcPts val="0"/>
                </a:spcBef>
                <a:buNone/>
              </a:pPr>
              <a:r>
                <a:t/>
              </a:r>
              <a:endParaRPr/>
            </a:p>
          </p:txBody>
        </p:sp>
        <p:sp>
          <p:nvSpPr>
            <p:cNvPr id="402" name="Shape 402"/>
            <p:cNvSpPr/>
            <p:nvPr/>
          </p:nvSpPr>
          <p:spPr>
            <a:xfrm>
              <a:off y="2271224" x="7215872"/>
              <a:ext cy="166025" cx="166000"/>
            </a:xfrm>
            <a:custGeom>
              <a:pathLst>
                <a:path w="6640" extrusionOk="0" fill="none" h="6641">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rIns="91425" lIns="91425" tIns="91425" anchor="ctr" anchorCtr="0">
              <a:noAutofit/>
            </a:bodyPr>
            <a:lstStyle/>
            <a:p>
              <a:pPr>
                <a:spcBef>
                  <a:spcPts val="0"/>
                </a:spcBef>
                <a:buNone/>
              </a:pPr>
              <a:r>
                <a:t/>
              </a:r>
              <a:endParaRPr/>
            </a:p>
          </p:txBody>
        </p:sp>
        <p:sp>
          <p:nvSpPr>
            <p:cNvPr id="403" name="Shape 403"/>
            <p:cNvSpPr/>
            <p:nvPr/>
          </p:nvSpPr>
          <p:spPr>
            <a:xfrm>
              <a:off y="2271224" x="7066472"/>
              <a:ext cy="166025" cx="125275"/>
            </a:xfrm>
            <a:custGeom>
              <a:pathLst>
                <a:path w="5011" extrusionOk="0" fill="none" h="6641">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rIns="91425" lIns="91425" tIns="91425" anchor="ctr" anchorCtr="0">
              <a:noAutofit/>
            </a:bodyPr>
            <a:lstStyle/>
            <a:p>
              <a:pPr>
                <a:spcBef>
                  <a:spcPts val="0"/>
                </a:spcBef>
                <a:buNone/>
              </a:pPr>
              <a:r>
                <a:t/>
              </a:r>
              <a:endParaRPr/>
            </a:p>
          </p:txBody>
        </p:sp>
        <p:sp>
          <p:nvSpPr>
            <p:cNvPr id="404" name="Shape 404"/>
            <p:cNvSpPr/>
            <p:nvPr/>
          </p:nvSpPr>
          <p:spPr>
            <a:xfrm>
              <a:off y="2284800" x="4422648"/>
              <a:ext cy="1733900" cx="1134825"/>
            </a:xfrm>
            <a:custGeom>
              <a:pathLst>
                <a:path w="45393" extrusionOk="0" h="69356">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rIns="91425" lIns="91425" tIns="91425" anchor="ctr" anchorCtr="0">
              <a:noAutofit/>
            </a:bodyPr>
            <a:lstStyle/>
            <a:p>
              <a:pPr>
                <a:spcBef>
                  <a:spcPts val="0"/>
                </a:spcBef>
                <a:buNone/>
              </a:pPr>
              <a:r>
                <a:t/>
              </a:r>
              <a:endParaRPr/>
            </a:p>
          </p:txBody>
        </p:sp>
        <p:sp>
          <p:nvSpPr>
            <p:cNvPr id="405" name="Shape 405"/>
            <p:cNvSpPr/>
            <p:nvPr/>
          </p:nvSpPr>
          <p:spPr>
            <a:xfrm>
              <a:off y="2360247" x="4736523"/>
              <a:ext cy="647400" cx="496500"/>
            </a:xfrm>
            <a:custGeom>
              <a:pathLst>
                <a:path w="19860" extrusionOk="0" fill="none" h="25896">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rIns="91425" lIns="91425" tIns="91425" anchor="ctr" anchorCtr="0">
              <a:noAutofit/>
            </a:bodyPr>
            <a:lstStyle/>
            <a:p>
              <a:pPr>
                <a:spcBef>
                  <a:spcPts val="0"/>
                </a:spcBef>
                <a:buNone/>
              </a:pPr>
              <a:r>
                <a:t/>
              </a:r>
              <a:endParaRPr/>
            </a:p>
          </p:txBody>
        </p:sp>
        <p:sp>
          <p:nvSpPr>
            <p:cNvPr id="406" name="Shape 406"/>
            <p:cNvSpPr/>
            <p:nvPr/>
          </p:nvSpPr>
          <p:spPr>
            <a:xfrm>
              <a:off y="3374326" x="4623348"/>
              <a:ext cy="547800" cx="734925"/>
            </a:xfrm>
            <a:custGeom>
              <a:pathLst>
                <a:path w="29397" extrusionOk="0" fill="none" h="21912">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rIns="91425" lIns="91425" tIns="91425" anchor="ctr" anchorCtr="0">
              <a:noAutofit/>
            </a:bodyPr>
            <a:lstStyle/>
            <a:p>
              <a:pPr>
                <a:spcBef>
                  <a:spcPts val="0"/>
                </a:spcBef>
                <a:buNone/>
              </a:pPr>
              <a:r>
                <a:t/>
              </a:r>
              <a:endParaRPr/>
            </a:p>
          </p:txBody>
        </p:sp>
        <p:sp>
          <p:nvSpPr>
            <p:cNvPr id="407" name="Shape 407"/>
            <p:cNvSpPr/>
            <p:nvPr/>
          </p:nvSpPr>
          <p:spPr>
            <a:xfrm>
              <a:off y="2284800" x="4422648"/>
              <a:ext cy="1733900" cx="1134825"/>
            </a:xfrm>
            <a:custGeom>
              <a:pathLst>
                <a:path w="45393" extrusionOk="0" fill="none" h="69356">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rIns="91425" lIns="91425" tIns="91425" anchor="ctr" anchorCtr="0">
              <a:noAutofit/>
            </a:bodyPr>
            <a:lstStyle/>
            <a:p>
              <a:pPr>
                <a:spcBef>
                  <a:spcPts val="0"/>
                </a:spcBef>
                <a:buNone/>
              </a:pPr>
              <a:r>
                <a:t/>
              </a:r>
              <a:endParaRPr/>
            </a:p>
          </p:txBody>
        </p:sp>
        <p:sp>
          <p:nvSpPr>
            <p:cNvPr id="408" name="Shape 408"/>
            <p:cNvSpPr/>
            <p:nvPr/>
          </p:nvSpPr>
          <p:spPr>
            <a:xfrm>
              <a:off y="2253125" x="3281826"/>
              <a:ext cy="1088025" cx="1131800"/>
            </a:xfrm>
            <a:custGeom>
              <a:pathLst>
                <a:path w="45272" extrusionOk="0" h="43521">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rIns="91425" lIns="91425" tIns="91425" anchor="ctr" anchorCtr="0">
              <a:noAutofit/>
            </a:bodyPr>
            <a:lstStyle/>
            <a:p>
              <a:pPr>
                <a:spcBef>
                  <a:spcPts val="0"/>
                </a:spcBef>
                <a:buNone/>
              </a:pPr>
              <a:r>
                <a:t/>
              </a:r>
              <a:endParaRPr/>
            </a:p>
          </p:txBody>
        </p:sp>
        <p:sp>
          <p:nvSpPr>
            <p:cNvPr id="409" name="Shape 409"/>
            <p:cNvSpPr/>
            <p:nvPr/>
          </p:nvSpPr>
          <p:spPr>
            <a:xfrm>
              <a:off y="2322525" x="3502146"/>
              <a:ext cy="949225" cx="686625"/>
            </a:xfrm>
            <a:custGeom>
              <a:pathLst>
                <a:path w="27465" extrusionOk="0" fill="none" h="37969">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rIns="91425" lIns="91425" tIns="91425" anchor="ctr" anchorCtr="0">
              <a:noAutofit/>
            </a:bodyPr>
            <a:lstStyle/>
            <a:p>
              <a:pPr>
                <a:spcBef>
                  <a:spcPts val="0"/>
                </a:spcBef>
                <a:buNone/>
              </a:pPr>
              <a:r>
                <a:t/>
              </a:r>
              <a:endParaRPr/>
            </a:p>
          </p:txBody>
        </p:sp>
        <p:sp>
          <p:nvSpPr>
            <p:cNvPr id="410" name="Shape 410"/>
            <p:cNvSpPr/>
            <p:nvPr/>
          </p:nvSpPr>
          <p:spPr>
            <a:xfrm>
              <a:off y="2253125" x="3281826"/>
              <a:ext cy="1088025" cx="1131800"/>
            </a:xfrm>
            <a:custGeom>
              <a:pathLst>
                <a:path w="45272" extrusionOk="0" fill="none" h="43521">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rIns="91425" lIns="91425" tIns="91425" anchor="ctr" anchorCtr="0">
              <a:noAutofit/>
            </a:bodyPr>
            <a:lstStyle/>
            <a:p>
              <a:pPr>
                <a:spcBef>
                  <a:spcPts val="0"/>
                </a:spcBef>
                <a:buNone/>
              </a:pPr>
              <a:r>
                <a:t/>
              </a:r>
              <a:endParaRPr/>
            </a:p>
          </p:txBody>
        </p:sp>
        <p:sp>
          <p:nvSpPr>
            <p:cNvPr id="411" name="Shape 411"/>
            <p:cNvSpPr/>
            <p:nvPr/>
          </p:nvSpPr>
          <p:spPr>
            <a:xfrm>
              <a:off y="2253125" x="2006699"/>
              <a:ext cy="1088025" cx="1131800"/>
            </a:xfrm>
            <a:custGeom>
              <a:pathLst>
                <a:path w="45272" extrusionOk="0" h="43521">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rIns="91425" lIns="91425" tIns="91425" anchor="ctr" anchorCtr="0">
              <a:noAutofit/>
            </a:bodyPr>
            <a:lstStyle/>
            <a:p>
              <a:pPr>
                <a:spcBef>
                  <a:spcPts val="0"/>
                </a:spcBef>
                <a:buNone/>
              </a:pPr>
              <a:r>
                <a:t/>
              </a:r>
              <a:endParaRPr/>
            </a:p>
          </p:txBody>
        </p:sp>
        <p:sp>
          <p:nvSpPr>
            <p:cNvPr id="412" name="Shape 412"/>
            <p:cNvSpPr/>
            <p:nvPr/>
          </p:nvSpPr>
          <p:spPr>
            <a:xfrm>
              <a:off y="2322525" x="2227025"/>
              <a:ext cy="949225" cx="686625"/>
            </a:xfrm>
            <a:custGeom>
              <a:pathLst>
                <a:path w="27465" extrusionOk="0" fill="none" h="37969">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rIns="91425" lIns="91425" tIns="91425" anchor="ctr" anchorCtr="0">
              <a:noAutofit/>
            </a:bodyPr>
            <a:lstStyle/>
            <a:p>
              <a:pPr>
                <a:spcBef>
                  <a:spcPts val="0"/>
                </a:spcBef>
                <a:buNone/>
              </a:pPr>
              <a:r>
                <a:t/>
              </a:r>
              <a:endParaRPr/>
            </a:p>
          </p:txBody>
        </p:sp>
        <p:sp>
          <p:nvSpPr>
            <p:cNvPr id="413" name="Shape 413"/>
            <p:cNvSpPr/>
            <p:nvPr/>
          </p:nvSpPr>
          <p:spPr>
            <a:xfrm>
              <a:off y="2253125" x="2006699"/>
              <a:ext cy="1088025" cx="1131800"/>
            </a:xfrm>
            <a:custGeom>
              <a:pathLst>
                <a:path w="45272" extrusionOk="0" fill="none" h="43521">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rIns="91425" lIns="91425" tIns="91425" anchor="ctr" anchorCtr="0">
              <a:noAutofit/>
            </a:bodyPr>
            <a:lstStyle/>
            <a:p>
              <a:pPr>
                <a:spcBef>
                  <a:spcPts val="0"/>
                </a:spcBef>
                <a:buNone/>
              </a:pPr>
              <a:r>
                <a:t/>
              </a:r>
              <a:endParaRPr/>
            </a:p>
          </p:txBody>
        </p:sp>
        <p:sp>
          <p:nvSpPr>
            <p:cNvPr id="414" name="Shape 414"/>
            <p:cNvSpPr/>
            <p:nvPr/>
          </p:nvSpPr>
          <p:spPr>
            <a:xfrm>
              <a:off y="1738550" x="247173"/>
              <a:ext cy="1681075" cx="1659950"/>
            </a:xfrm>
            <a:custGeom>
              <a:pathLst>
                <a:path w="66398" extrusionOk="0" h="67243">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rIns="91425" lIns="91425" tIns="91425" anchor="ctr" anchorCtr="0">
              <a:noAutofit/>
            </a:bodyPr>
            <a:lstStyle/>
            <a:p>
              <a:pPr>
                <a:spcBef>
                  <a:spcPts val="0"/>
                </a:spcBef>
                <a:buNone/>
              </a:pPr>
              <a:r>
                <a:t/>
              </a:r>
              <a:endParaRPr/>
            </a:p>
          </p:txBody>
        </p:sp>
        <p:sp>
          <p:nvSpPr>
            <p:cNvPr id="415" name="Shape 415"/>
            <p:cNvSpPr/>
            <p:nvPr/>
          </p:nvSpPr>
          <p:spPr>
            <a:xfrm>
              <a:off y="1738550" x="247173"/>
              <a:ext cy="1681075" cx="1659950"/>
            </a:xfrm>
            <a:custGeom>
              <a:pathLst>
                <a:path w="66398" extrusionOk="0" fill="none" h="67243">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rIns="91425" lIns="91425" tIns="91425" anchor="ctr" anchorCtr="0">
              <a:noAutofit/>
            </a:bodyPr>
            <a:lstStyle/>
            <a:p>
              <a:pPr>
                <a:spcBef>
                  <a:spcPts val="0"/>
                </a:spcBef>
                <a:buNone/>
              </a:pPr>
              <a:r>
                <a:t/>
              </a:r>
              <a:endParaRPr/>
            </a:p>
          </p:txBody>
        </p:sp>
        <p:sp>
          <p:nvSpPr>
            <p:cNvPr id="416" name="Shape 416"/>
            <p:cNvSpPr/>
            <p:nvPr/>
          </p:nvSpPr>
          <p:spPr>
            <a:xfrm>
              <a:off y="1685724" x="5530275"/>
              <a:ext cy="1614700" cx="602125"/>
            </a:xfrm>
            <a:custGeom>
              <a:pathLst>
                <a:path w="24085" extrusionOk="0" h="64588">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rIns="91425" lIns="91425" tIns="91425" anchor="ctr" anchorCtr="0">
              <a:noAutofit/>
            </a:bodyPr>
            <a:lstStyle/>
            <a:p>
              <a:pPr>
                <a:spcBef>
                  <a:spcPts val="0"/>
                </a:spcBef>
                <a:buNone/>
              </a:pPr>
              <a:r>
                <a:t/>
              </a:r>
              <a:endParaRPr/>
            </a:p>
          </p:txBody>
        </p:sp>
        <p:sp>
          <p:nvSpPr>
            <p:cNvPr id="417" name="Shape 417"/>
            <p:cNvSpPr/>
            <p:nvPr/>
          </p:nvSpPr>
          <p:spPr>
            <a:xfrm>
              <a:off y="1685724" x="5530275"/>
              <a:ext cy="1614700" cx="602125"/>
            </a:xfrm>
            <a:custGeom>
              <a:pathLst>
                <a:path w="24085" extrusionOk="0" fill="none" h="64588">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rIns="91425" lIns="91425" tIns="91425" anchor="ctr" anchorCtr="0">
              <a:noAutofit/>
            </a:bodyPr>
            <a:lstStyle/>
            <a:p>
              <a:pPr>
                <a:spcBef>
                  <a:spcPts val="0"/>
                </a:spcBef>
                <a:buNone/>
              </a:pPr>
              <a:r>
                <a:t/>
              </a:r>
              <a:endParaRPr/>
            </a:p>
          </p:txBody>
        </p:sp>
        <p:sp>
          <p:nvSpPr>
            <p:cNvPr id="418" name="Shape 418"/>
            <p:cNvSpPr/>
            <p:nvPr/>
          </p:nvSpPr>
          <p:spPr>
            <a:xfrm>
              <a:off y="2253125" x="6148976"/>
              <a:ext cy="1091050" cx="947700"/>
            </a:xfrm>
            <a:custGeom>
              <a:pathLst>
                <a:path w="37908" extrusionOk="0" h="43642">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rIns="91425" lIns="91425" tIns="91425" anchor="ctr" anchorCtr="0">
              <a:noAutofit/>
            </a:bodyPr>
            <a:lstStyle/>
            <a:p>
              <a:pPr>
                <a:spcBef>
                  <a:spcPts val="0"/>
                </a:spcBef>
                <a:buNone/>
              </a:pPr>
              <a:r>
                <a:t/>
              </a:r>
              <a:endParaRPr/>
            </a:p>
          </p:txBody>
        </p:sp>
        <p:sp>
          <p:nvSpPr>
            <p:cNvPr id="419" name="Shape 419"/>
            <p:cNvSpPr/>
            <p:nvPr/>
          </p:nvSpPr>
          <p:spPr>
            <a:xfrm>
              <a:off y="2328573" x="6343648"/>
              <a:ext cy="434625" cx="485925"/>
            </a:xfrm>
            <a:custGeom>
              <a:pathLst>
                <a:path w="19437" extrusionOk="0" fill="none" h="17385">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rIns="91425" lIns="91425" tIns="91425" anchor="ctr" anchorCtr="0">
              <a:noAutofit/>
            </a:bodyPr>
            <a:lstStyle/>
            <a:p>
              <a:pPr>
                <a:spcBef>
                  <a:spcPts val="0"/>
                </a:spcBef>
                <a:buNone/>
              </a:pPr>
              <a:r>
                <a:t/>
              </a:r>
              <a:endParaRPr/>
            </a:p>
          </p:txBody>
        </p:sp>
        <p:sp>
          <p:nvSpPr>
            <p:cNvPr id="420" name="Shape 420"/>
            <p:cNvSpPr/>
            <p:nvPr/>
          </p:nvSpPr>
          <p:spPr>
            <a:xfrm>
              <a:off y="2253125" x="6148976"/>
              <a:ext cy="1091050" cx="947700"/>
            </a:xfrm>
            <a:custGeom>
              <a:pathLst>
                <a:path w="37908" extrusionOk="0" fill="none" h="43642">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rIns="91425" lIns="91425" tIns="91425" anchor="ctr" anchorCtr="0">
              <a:noAutofit/>
            </a:bodyPr>
            <a:lstStyle/>
            <a:p>
              <a:pPr>
                <a:spcBef>
                  <a:spcPts val="0"/>
                </a:spcBef>
                <a:buNone/>
              </a:pPr>
              <a:r>
                <a:t/>
              </a:r>
              <a:endParaRPr/>
            </a:p>
          </p:txBody>
        </p:sp>
      </p:grpSp>
      <p:cxnSp>
        <p:nvCxnSpPr>
          <p:cNvPr id="421" name="Shape 421"/>
          <p:cNvCxnSpPr/>
          <p:nvPr/>
        </p:nvCxnSpPr>
        <p:spPr>
          <a:xfrm>
            <a:off y="1175787" x="457200"/>
            <a:ext cy="0" cx="8229600"/>
          </a:xfrm>
          <a:prstGeom prst="straightConnector1">
            <a:avLst/>
          </a:prstGeom>
          <a:noFill/>
          <a:ln w="9525" cap="flat">
            <a:solidFill>
              <a:srgbClr val="CCCCCC"/>
            </a:solidFill>
            <a:prstDash val="solid"/>
            <a:round/>
            <a:headEnd w="lg" len="lg" type="none"/>
            <a:tailEnd w="lg" len="lg" type="none"/>
          </a:ln>
        </p:spPr>
      </p:cxnSp>
      <p:cxnSp>
        <p:nvCxnSpPr>
          <p:cNvPr id="422" name="Shape 422"/>
          <p:cNvCxnSpPr/>
          <p:nvPr/>
        </p:nvCxnSpPr>
        <p:spPr>
          <a:xfrm>
            <a:off y="6324600" x="457200"/>
            <a:ext cy="0" cx="8229600"/>
          </a:xfrm>
          <a:prstGeom prst="straightConnector1">
            <a:avLst/>
          </a:prstGeom>
          <a:noFill/>
          <a:ln w="9525" cap="flat">
            <a:solidFill>
              <a:srgbClr val="CCCCCC"/>
            </a:solidFill>
            <a:prstDash val="solid"/>
            <a:round/>
            <a:headEnd w="lg" len="lg" type="none"/>
            <a:tailEnd w="lg" len="lg" type="none"/>
          </a:ln>
        </p:spPr>
      </p:cxnSp>
      <p:sp>
        <p:nvSpPr>
          <p:cNvPr id="423" name="Shape 423"/>
          <p:cNvSpPr/>
          <p:nvPr/>
        </p:nvSpPr>
        <p:spPr>
          <a:xfrm>
            <a:off y="6400800" x="5791200"/>
            <a:ext cy="365099" cx="2895600"/>
          </a:xfrm>
          <a:prstGeom prst="rect">
            <a:avLst/>
          </a:prstGeom>
          <a:noFill/>
          <a:ln>
            <a:noFill/>
          </a:ln>
        </p:spPr>
        <p:txBody>
          <a:bodyPr bIns="45700" rIns="91425" lIns="91425" tIns="45700" anchor="t" anchorCtr="0">
            <a:noAutofit/>
          </a:bodyPr>
          <a:lstStyle/>
          <a:p>
            <a:pPr algn="r" rtl="0" lvl="0" marR="0" indent="0" marL="0">
              <a:spcBef>
                <a:spcPts val="0"/>
              </a:spcBef>
              <a:buNone/>
            </a:pPr>
            <a:r>
              <a:rPr strike="noStrike" u="none" b="0" cap="none" baseline="0" sz="700" lang="en-US" i="0">
                <a:solidFill>
                  <a:schemeClr val="lt2"/>
                </a:solidFill>
                <a:latin typeface="Arial"/>
                <a:ea typeface="Arial"/>
                <a:cs typeface="Arial"/>
                <a:sym typeface="Arial"/>
              </a:rPr>
              <a:t>Google Confidential and Proprietary</a:t>
            </a:r>
          </a:p>
        </p:txBody>
      </p:sp>
      <p:sp>
        <p:nvSpPr>
          <p:cNvPr id="424" name="Shape 424"/>
          <p:cNvSpPr txBox="1"/>
          <p:nvPr>
            <p:ph idx="1" type="body"/>
          </p:nvPr>
        </p:nvSpPr>
        <p:spPr>
          <a:xfrm>
            <a:off y="5486400" x="457200"/>
            <a:ext cy="612599" cx="8229600"/>
          </a:xfrm>
          <a:prstGeom prst="rect">
            <a:avLst/>
          </a:prstGeom>
          <a:noFill/>
          <a:ln>
            <a:noFill/>
          </a:ln>
        </p:spPr>
        <p:txBody>
          <a:bodyPr bIns="91425" rIns="91425" lIns="91425" tIns="91425" anchor="t" anchorCtr="0"/>
          <a:lstStyle>
            <a:lvl1pPr algn="l" rtl="0">
              <a:lnSpc>
                <a:spcPct val="100000"/>
              </a:lnSpc>
              <a:spcBef>
                <a:spcPts val="480"/>
              </a:spcBef>
              <a:spcAft>
                <a:spcPts val="0"/>
              </a:spcAft>
              <a:buClr>
                <a:schemeClr val="dk1"/>
              </a:buClr>
              <a:buSzPct val="100000"/>
              <a:buFont typeface="Arial"/>
              <a:buChar char="●"/>
              <a:defRPr sz="2400">
                <a:solidFill>
                  <a:schemeClr val="dk1"/>
                </a:solidFill>
              </a:defRPr>
            </a:lvl1pPr>
            <a:lvl2pPr rtl="0">
              <a:spcBef>
                <a:spcPts val="0"/>
              </a:spcBef>
              <a:defRPr sz="2400">
                <a:solidFill>
                  <a:schemeClr val="dk1"/>
                </a:solidFill>
              </a:defRPr>
            </a:lvl2pPr>
            <a:lvl3pPr rtl="0">
              <a:spcBef>
                <a:spcPts val="0"/>
              </a:spcBef>
              <a:defRPr sz="2400">
                <a:solidFill>
                  <a:schemeClr val="dk1"/>
                </a:solidFill>
              </a:defRPr>
            </a:lvl3pPr>
            <a:lvl4pPr rtl="0">
              <a:spcBef>
                <a:spcPts val="0"/>
              </a:spcBef>
              <a:defRPr sz="2400">
                <a:solidFill>
                  <a:schemeClr val="dk1"/>
                </a:solidFill>
              </a:defRPr>
            </a:lvl4pPr>
            <a:lvl5pPr rtl="0">
              <a:spcBef>
                <a:spcPts val="0"/>
              </a:spcBef>
              <a:defRPr sz="2400">
                <a:solidFill>
                  <a:schemeClr val="dk1"/>
                </a:solidFill>
              </a:defRPr>
            </a:lvl5pPr>
            <a:lvl6pPr rtl="0">
              <a:spcBef>
                <a:spcPts val="0"/>
              </a:spcBef>
              <a:defRPr sz="2400">
                <a:solidFill>
                  <a:schemeClr val="dk1"/>
                </a:solidFill>
              </a:defRPr>
            </a:lvl6pPr>
            <a:lvl7pPr rtl="0">
              <a:spcBef>
                <a:spcPts val="0"/>
              </a:spcBef>
              <a:defRPr sz="2400">
                <a:solidFill>
                  <a:schemeClr val="dk1"/>
                </a:solidFill>
              </a:defRPr>
            </a:lvl7pPr>
            <a:lvl8pPr rtl="0">
              <a:spcBef>
                <a:spcPts val="0"/>
              </a:spcBef>
              <a:defRPr sz="2400">
                <a:solidFill>
                  <a:schemeClr val="dk1"/>
                </a:solidFill>
              </a:defRPr>
            </a:lvl8pPr>
            <a:lvl9pPr rtl="0">
              <a:spcBef>
                <a:spcPts val="0"/>
              </a:spcBef>
              <a:defRPr sz="2400">
                <a:solidFill>
                  <a:schemeClr val="dk1"/>
                </a:solidFill>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25" name="Shape 425"/>
        <p:cNvGrpSpPr/>
        <p:nvPr/>
      </p:nvGrpSpPr>
      <p:grpSpPr>
        <a:xfrm>
          <a:off y="0" x="0"/>
          <a:ext cy="0" cx="0"/>
          <a:chOff y="0" x="0"/>
          <a:chExt cy="0" cx="0"/>
        </a:xfrm>
      </p:grpSpPr>
      <p:grpSp>
        <p:nvGrpSpPr>
          <p:cNvPr id="426" name="Shape 426"/>
          <p:cNvGrpSpPr/>
          <p:nvPr/>
        </p:nvGrpSpPr>
        <p:grpSpPr>
          <a:xfrm>
            <a:off y="668722" x="7231463"/>
            <a:ext cy="451430" cx="1379137"/>
            <a:chOff y="1685725" x="247175"/>
            <a:chExt cy="2332975" cx="7134700"/>
          </a:xfrm>
        </p:grpSpPr>
        <p:sp>
          <p:nvSpPr>
            <p:cNvPr id="427" name="Shape 427"/>
            <p:cNvSpPr/>
            <p:nvPr/>
          </p:nvSpPr>
          <p:spPr>
            <a:xfrm>
              <a:off y="2271225" x="7066475"/>
              <a:ext cy="166025" cx="315400"/>
            </a:xfrm>
            <a:custGeom>
              <a:pathLst>
                <a:path w="12616" extrusionOk="0" h="6641">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rIns="91425" lIns="91425" tIns="91425" anchor="ctr" anchorCtr="0">
              <a:noAutofit/>
            </a:bodyPr>
            <a:lstStyle/>
            <a:p>
              <a:pPr>
                <a:spcBef>
                  <a:spcPts val="0"/>
                </a:spcBef>
                <a:buNone/>
              </a:pPr>
              <a:r>
                <a:t/>
              </a:r>
              <a:endParaRPr/>
            </a:p>
          </p:txBody>
        </p:sp>
        <p:sp>
          <p:nvSpPr>
            <p:cNvPr id="428" name="Shape 428"/>
            <p:cNvSpPr/>
            <p:nvPr/>
          </p:nvSpPr>
          <p:spPr>
            <a:xfrm>
              <a:off y="2271225" x="7215875"/>
              <a:ext cy="166025" cx="166000"/>
            </a:xfrm>
            <a:custGeom>
              <a:pathLst>
                <a:path w="6640" extrusionOk="0" fill="none" h="6641">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rIns="91425" lIns="91425" tIns="91425" anchor="ctr" anchorCtr="0">
              <a:noAutofit/>
            </a:bodyPr>
            <a:lstStyle/>
            <a:p>
              <a:pPr>
                <a:spcBef>
                  <a:spcPts val="0"/>
                </a:spcBef>
                <a:buNone/>
              </a:pPr>
              <a:r>
                <a:t/>
              </a:r>
              <a:endParaRPr/>
            </a:p>
          </p:txBody>
        </p:sp>
        <p:sp>
          <p:nvSpPr>
            <p:cNvPr id="429" name="Shape 429"/>
            <p:cNvSpPr/>
            <p:nvPr/>
          </p:nvSpPr>
          <p:spPr>
            <a:xfrm>
              <a:off y="2271225" x="7066475"/>
              <a:ext cy="166025" cx="125275"/>
            </a:xfrm>
            <a:custGeom>
              <a:pathLst>
                <a:path w="5011" extrusionOk="0" fill="none" h="6641">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rIns="91425" lIns="91425" tIns="91425" anchor="ctr" anchorCtr="0">
              <a:noAutofit/>
            </a:bodyPr>
            <a:lstStyle/>
            <a:p>
              <a:pPr>
                <a:spcBef>
                  <a:spcPts val="0"/>
                </a:spcBef>
                <a:buNone/>
              </a:pPr>
              <a:r>
                <a:t/>
              </a:r>
              <a:endParaRPr/>
            </a:p>
          </p:txBody>
        </p:sp>
        <p:sp>
          <p:nvSpPr>
            <p:cNvPr id="430" name="Shape 430"/>
            <p:cNvSpPr/>
            <p:nvPr/>
          </p:nvSpPr>
          <p:spPr>
            <a:xfrm>
              <a:off y="2284800" x="4422650"/>
              <a:ext cy="1733900" cx="1134825"/>
            </a:xfrm>
            <a:custGeom>
              <a:pathLst>
                <a:path w="45393" extrusionOk="0" h="69356">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rIns="91425" lIns="91425" tIns="91425" anchor="ctr" anchorCtr="0">
              <a:noAutofit/>
            </a:bodyPr>
            <a:lstStyle/>
            <a:p>
              <a:pPr>
                <a:spcBef>
                  <a:spcPts val="0"/>
                </a:spcBef>
                <a:buNone/>
              </a:pPr>
              <a:r>
                <a:t/>
              </a:r>
              <a:endParaRPr/>
            </a:p>
          </p:txBody>
        </p:sp>
        <p:sp>
          <p:nvSpPr>
            <p:cNvPr id="431" name="Shape 431"/>
            <p:cNvSpPr/>
            <p:nvPr/>
          </p:nvSpPr>
          <p:spPr>
            <a:xfrm>
              <a:off y="2360250" x="4736525"/>
              <a:ext cy="647400" cx="496500"/>
            </a:xfrm>
            <a:custGeom>
              <a:pathLst>
                <a:path w="19860" extrusionOk="0" fill="none" h="25896">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rIns="91425" lIns="91425" tIns="91425" anchor="ctr" anchorCtr="0">
              <a:noAutofit/>
            </a:bodyPr>
            <a:lstStyle/>
            <a:p>
              <a:pPr>
                <a:spcBef>
                  <a:spcPts val="0"/>
                </a:spcBef>
                <a:buNone/>
              </a:pPr>
              <a:r>
                <a:t/>
              </a:r>
              <a:endParaRPr/>
            </a:p>
          </p:txBody>
        </p:sp>
        <p:sp>
          <p:nvSpPr>
            <p:cNvPr id="432" name="Shape 432"/>
            <p:cNvSpPr/>
            <p:nvPr/>
          </p:nvSpPr>
          <p:spPr>
            <a:xfrm>
              <a:off y="3374325" x="4623350"/>
              <a:ext cy="547800" cx="734925"/>
            </a:xfrm>
            <a:custGeom>
              <a:pathLst>
                <a:path w="29397" extrusionOk="0" fill="none" h="21912">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rIns="91425" lIns="91425" tIns="91425" anchor="ctr" anchorCtr="0">
              <a:noAutofit/>
            </a:bodyPr>
            <a:lstStyle/>
            <a:p>
              <a:pPr>
                <a:spcBef>
                  <a:spcPts val="0"/>
                </a:spcBef>
                <a:buNone/>
              </a:pPr>
              <a:r>
                <a:t/>
              </a:r>
              <a:endParaRPr/>
            </a:p>
          </p:txBody>
        </p:sp>
        <p:sp>
          <p:nvSpPr>
            <p:cNvPr id="433" name="Shape 433"/>
            <p:cNvSpPr/>
            <p:nvPr/>
          </p:nvSpPr>
          <p:spPr>
            <a:xfrm>
              <a:off y="2284800" x="4422650"/>
              <a:ext cy="1733900" cx="1134825"/>
            </a:xfrm>
            <a:custGeom>
              <a:pathLst>
                <a:path w="45393" extrusionOk="0" fill="none" h="69356">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rIns="91425" lIns="91425" tIns="91425" anchor="ctr" anchorCtr="0">
              <a:noAutofit/>
            </a:bodyPr>
            <a:lstStyle/>
            <a:p>
              <a:pPr>
                <a:spcBef>
                  <a:spcPts val="0"/>
                </a:spcBef>
                <a:buNone/>
              </a:pPr>
              <a:r>
                <a:t/>
              </a:r>
              <a:endParaRPr/>
            </a:p>
          </p:txBody>
        </p:sp>
        <p:sp>
          <p:nvSpPr>
            <p:cNvPr id="434" name="Shape 434"/>
            <p:cNvSpPr/>
            <p:nvPr/>
          </p:nvSpPr>
          <p:spPr>
            <a:xfrm>
              <a:off y="2253125" x="3281825"/>
              <a:ext cy="1088025" cx="1131800"/>
            </a:xfrm>
            <a:custGeom>
              <a:pathLst>
                <a:path w="45272" extrusionOk="0" h="43521">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rIns="91425" lIns="91425" tIns="91425" anchor="ctr" anchorCtr="0">
              <a:noAutofit/>
            </a:bodyPr>
            <a:lstStyle/>
            <a:p>
              <a:pPr>
                <a:spcBef>
                  <a:spcPts val="0"/>
                </a:spcBef>
                <a:buNone/>
              </a:pPr>
              <a:r>
                <a:t/>
              </a:r>
              <a:endParaRPr/>
            </a:p>
          </p:txBody>
        </p:sp>
        <p:sp>
          <p:nvSpPr>
            <p:cNvPr id="435" name="Shape 435"/>
            <p:cNvSpPr/>
            <p:nvPr/>
          </p:nvSpPr>
          <p:spPr>
            <a:xfrm>
              <a:off y="2322525" x="3502150"/>
              <a:ext cy="949225" cx="686625"/>
            </a:xfrm>
            <a:custGeom>
              <a:pathLst>
                <a:path w="27465" extrusionOk="0" fill="none" h="37969">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rIns="91425" lIns="91425" tIns="91425" anchor="ctr" anchorCtr="0">
              <a:noAutofit/>
            </a:bodyPr>
            <a:lstStyle/>
            <a:p>
              <a:pPr>
                <a:spcBef>
                  <a:spcPts val="0"/>
                </a:spcBef>
                <a:buNone/>
              </a:pPr>
              <a:r>
                <a:t/>
              </a:r>
              <a:endParaRPr/>
            </a:p>
          </p:txBody>
        </p:sp>
        <p:sp>
          <p:nvSpPr>
            <p:cNvPr id="436" name="Shape 436"/>
            <p:cNvSpPr/>
            <p:nvPr/>
          </p:nvSpPr>
          <p:spPr>
            <a:xfrm>
              <a:off y="2253125" x="3281825"/>
              <a:ext cy="1088025" cx="1131800"/>
            </a:xfrm>
            <a:custGeom>
              <a:pathLst>
                <a:path w="45272" extrusionOk="0" fill="none" h="43521">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rIns="91425" lIns="91425" tIns="91425" anchor="ctr" anchorCtr="0">
              <a:noAutofit/>
            </a:bodyPr>
            <a:lstStyle/>
            <a:p>
              <a:pPr>
                <a:spcBef>
                  <a:spcPts val="0"/>
                </a:spcBef>
                <a:buNone/>
              </a:pPr>
              <a:r>
                <a:t/>
              </a:r>
              <a:endParaRPr/>
            </a:p>
          </p:txBody>
        </p:sp>
        <p:sp>
          <p:nvSpPr>
            <p:cNvPr id="437" name="Shape 437"/>
            <p:cNvSpPr/>
            <p:nvPr/>
          </p:nvSpPr>
          <p:spPr>
            <a:xfrm>
              <a:off y="2253125" x="2006700"/>
              <a:ext cy="1088025" cx="1131800"/>
            </a:xfrm>
            <a:custGeom>
              <a:pathLst>
                <a:path w="45272" extrusionOk="0" h="43521">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rIns="91425" lIns="91425" tIns="91425" anchor="ctr" anchorCtr="0">
              <a:noAutofit/>
            </a:bodyPr>
            <a:lstStyle/>
            <a:p>
              <a:pPr>
                <a:spcBef>
                  <a:spcPts val="0"/>
                </a:spcBef>
                <a:buNone/>
              </a:pPr>
              <a:r>
                <a:t/>
              </a:r>
              <a:endParaRPr/>
            </a:p>
          </p:txBody>
        </p:sp>
        <p:sp>
          <p:nvSpPr>
            <p:cNvPr id="438" name="Shape 438"/>
            <p:cNvSpPr/>
            <p:nvPr/>
          </p:nvSpPr>
          <p:spPr>
            <a:xfrm>
              <a:off y="2322525" x="2227025"/>
              <a:ext cy="949225" cx="686625"/>
            </a:xfrm>
            <a:custGeom>
              <a:pathLst>
                <a:path w="27465" extrusionOk="0" fill="none" h="37969">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rIns="91425" lIns="91425" tIns="91425" anchor="ctr" anchorCtr="0">
              <a:noAutofit/>
            </a:bodyPr>
            <a:lstStyle/>
            <a:p>
              <a:pPr>
                <a:spcBef>
                  <a:spcPts val="0"/>
                </a:spcBef>
                <a:buNone/>
              </a:pPr>
              <a:r>
                <a:t/>
              </a:r>
              <a:endParaRPr/>
            </a:p>
          </p:txBody>
        </p:sp>
        <p:sp>
          <p:nvSpPr>
            <p:cNvPr id="439" name="Shape 439"/>
            <p:cNvSpPr/>
            <p:nvPr/>
          </p:nvSpPr>
          <p:spPr>
            <a:xfrm>
              <a:off y="2253125" x="2006700"/>
              <a:ext cy="1088025" cx="1131800"/>
            </a:xfrm>
            <a:custGeom>
              <a:pathLst>
                <a:path w="45272" extrusionOk="0" fill="none" h="43521">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rIns="91425" lIns="91425" tIns="91425" anchor="ctr" anchorCtr="0">
              <a:noAutofit/>
            </a:bodyPr>
            <a:lstStyle/>
            <a:p>
              <a:pPr>
                <a:spcBef>
                  <a:spcPts val="0"/>
                </a:spcBef>
                <a:buNone/>
              </a:pPr>
              <a:r>
                <a:t/>
              </a:r>
              <a:endParaRPr/>
            </a:p>
          </p:txBody>
        </p:sp>
        <p:sp>
          <p:nvSpPr>
            <p:cNvPr id="440" name="Shape 440"/>
            <p:cNvSpPr/>
            <p:nvPr/>
          </p:nvSpPr>
          <p:spPr>
            <a:xfrm>
              <a:off y="1738550" x="247175"/>
              <a:ext cy="1681075" cx="1659950"/>
            </a:xfrm>
            <a:custGeom>
              <a:pathLst>
                <a:path w="66398" extrusionOk="0" h="67243">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rIns="91425" lIns="91425" tIns="91425" anchor="ctr" anchorCtr="0">
              <a:noAutofit/>
            </a:bodyPr>
            <a:lstStyle/>
            <a:p>
              <a:pPr>
                <a:spcBef>
                  <a:spcPts val="0"/>
                </a:spcBef>
                <a:buNone/>
              </a:pPr>
              <a:r>
                <a:t/>
              </a:r>
              <a:endParaRPr/>
            </a:p>
          </p:txBody>
        </p:sp>
        <p:sp>
          <p:nvSpPr>
            <p:cNvPr id="441" name="Shape 441"/>
            <p:cNvSpPr/>
            <p:nvPr/>
          </p:nvSpPr>
          <p:spPr>
            <a:xfrm>
              <a:off y="1738550" x="247175"/>
              <a:ext cy="1681075" cx="1659950"/>
            </a:xfrm>
            <a:custGeom>
              <a:pathLst>
                <a:path w="66398" extrusionOk="0" fill="none" h="67243">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rIns="91425" lIns="91425" tIns="91425" anchor="ctr" anchorCtr="0">
              <a:noAutofit/>
            </a:bodyPr>
            <a:lstStyle/>
            <a:p>
              <a:pPr>
                <a:spcBef>
                  <a:spcPts val="0"/>
                </a:spcBef>
                <a:buNone/>
              </a:pPr>
              <a:r>
                <a:t/>
              </a:r>
              <a:endParaRPr/>
            </a:p>
          </p:txBody>
        </p:sp>
        <p:sp>
          <p:nvSpPr>
            <p:cNvPr id="442" name="Shape 442"/>
            <p:cNvSpPr/>
            <p:nvPr/>
          </p:nvSpPr>
          <p:spPr>
            <a:xfrm>
              <a:off y="1685725" x="5530275"/>
              <a:ext cy="1614700" cx="602125"/>
            </a:xfrm>
            <a:custGeom>
              <a:pathLst>
                <a:path w="24085" extrusionOk="0" h="64588">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rIns="91425" lIns="91425" tIns="91425" anchor="ctr" anchorCtr="0">
              <a:noAutofit/>
            </a:bodyPr>
            <a:lstStyle/>
            <a:p>
              <a:pPr>
                <a:spcBef>
                  <a:spcPts val="0"/>
                </a:spcBef>
                <a:buNone/>
              </a:pPr>
              <a:r>
                <a:t/>
              </a:r>
              <a:endParaRPr/>
            </a:p>
          </p:txBody>
        </p:sp>
        <p:sp>
          <p:nvSpPr>
            <p:cNvPr id="443" name="Shape 443"/>
            <p:cNvSpPr/>
            <p:nvPr/>
          </p:nvSpPr>
          <p:spPr>
            <a:xfrm>
              <a:off y="1685725" x="5530275"/>
              <a:ext cy="1614700" cx="602125"/>
            </a:xfrm>
            <a:custGeom>
              <a:pathLst>
                <a:path w="24085" extrusionOk="0" fill="none" h="64588">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rIns="91425" lIns="91425" tIns="91425" anchor="ctr" anchorCtr="0">
              <a:noAutofit/>
            </a:bodyPr>
            <a:lstStyle/>
            <a:p>
              <a:pPr>
                <a:spcBef>
                  <a:spcPts val="0"/>
                </a:spcBef>
                <a:buNone/>
              </a:pPr>
              <a:r>
                <a:t/>
              </a:r>
              <a:endParaRPr/>
            </a:p>
          </p:txBody>
        </p:sp>
        <p:sp>
          <p:nvSpPr>
            <p:cNvPr id="444" name="Shape 444"/>
            <p:cNvSpPr/>
            <p:nvPr/>
          </p:nvSpPr>
          <p:spPr>
            <a:xfrm>
              <a:off y="2253125" x="6148975"/>
              <a:ext cy="1091050" cx="947700"/>
            </a:xfrm>
            <a:custGeom>
              <a:pathLst>
                <a:path w="37908" extrusionOk="0" h="43642">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rIns="91425" lIns="91425" tIns="91425" anchor="ctr" anchorCtr="0">
              <a:noAutofit/>
            </a:bodyPr>
            <a:lstStyle/>
            <a:p>
              <a:pPr>
                <a:spcBef>
                  <a:spcPts val="0"/>
                </a:spcBef>
                <a:buNone/>
              </a:pPr>
              <a:r>
                <a:t/>
              </a:r>
              <a:endParaRPr/>
            </a:p>
          </p:txBody>
        </p:sp>
        <p:sp>
          <p:nvSpPr>
            <p:cNvPr id="445" name="Shape 445"/>
            <p:cNvSpPr/>
            <p:nvPr/>
          </p:nvSpPr>
          <p:spPr>
            <a:xfrm>
              <a:off y="2328575" x="6343650"/>
              <a:ext cy="434625" cx="485925"/>
            </a:xfrm>
            <a:custGeom>
              <a:pathLst>
                <a:path w="19437" extrusionOk="0" fill="none" h="17385">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rIns="91425" lIns="91425" tIns="91425" anchor="ctr" anchorCtr="0">
              <a:noAutofit/>
            </a:bodyPr>
            <a:lstStyle/>
            <a:p>
              <a:pPr>
                <a:spcBef>
                  <a:spcPts val="0"/>
                </a:spcBef>
                <a:buNone/>
              </a:pPr>
              <a:r>
                <a:t/>
              </a:r>
              <a:endParaRPr/>
            </a:p>
          </p:txBody>
        </p:sp>
        <p:sp>
          <p:nvSpPr>
            <p:cNvPr id="446" name="Shape 446"/>
            <p:cNvSpPr/>
            <p:nvPr/>
          </p:nvSpPr>
          <p:spPr>
            <a:xfrm>
              <a:off y="2253125" x="6148975"/>
              <a:ext cy="1091050" cx="947700"/>
            </a:xfrm>
            <a:custGeom>
              <a:pathLst>
                <a:path w="37908" extrusionOk="0" fill="none" h="43642">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rIns="91425" lIns="91425" tIns="91425" anchor="ctr" anchorCtr="0">
              <a:noAutofit/>
            </a:bodyPr>
            <a:lstStyle/>
            <a:p>
              <a:pPr>
                <a:spcBef>
                  <a:spcPts val="0"/>
                </a:spcBef>
                <a:buNone/>
              </a:pPr>
              <a:r>
                <a:t/>
              </a:r>
              <a:endParaRPr/>
            </a:p>
          </p:txBody>
        </p:sp>
      </p:grpSp>
      <p:cxnSp>
        <p:nvCxnSpPr>
          <p:cNvPr id="447" name="Shape 447"/>
          <p:cNvCxnSpPr/>
          <p:nvPr/>
        </p:nvCxnSpPr>
        <p:spPr>
          <a:xfrm>
            <a:off y="1175787" x="457200"/>
            <a:ext cy="0" cx="8229600"/>
          </a:xfrm>
          <a:prstGeom prst="straightConnector1">
            <a:avLst/>
          </a:prstGeom>
          <a:noFill/>
          <a:ln w="9525" cap="flat">
            <a:solidFill>
              <a:srgbClr val="CCCCCC"/>
            </a:solidFill>
            <a:prstDash val="solid"/>
            <a:round/>
            <a:headEnd w="lg" len="lg" type="none"/>
            <a:tailEnd w="lg" len="lg" type="none"/>
          </a:ln>
        </p:spPr>
      </p:cxnSp>
      <p:sp>
        <p:nvSpPr>
          <p:cNvPr id="448" name="Shape 448"/>
          <p:cNvSpPr/>
          <p:nvPr/>
        </p:nvSpPr>
        <p:spPr>
          <a:xfrm>
            <a:off y="6400800" x="5791200"/>
            <a:ext cy="365099" cx="2895600"/>
          </a:xfrm>
          <a:prstGeom prst="rect">
            <a:avLst/>
          </a:prstGeom>
          <a:noFill/>
          <a:ln>
            <a:noFill/>
          </a:ln>
        </p:spPr>
        <p:txBody>
          <a:bodyPr bIns="45700" rIns="91425" lIns="91425" tIns="45700" anchor="t" anchorCtr="0">
            <a:noAutofit/>
          </a:bodyPr>
          <a:lstStyle/>
          <a:p>
            <a:pPr algn="r" rtl="0" lvl="0" marR="0" indent="0" marL="0">
              <a:spcBef>
                <a:spcPts val="0"/>
              </a:spcBef>
              <a:buNone/>
            </a:pPr>
            <a:r>
              <a:rPr strike="noStrike" u="none" b="0" cap="none" baseline="0" sz="700" lang="en-US" i="0">
                <a:solidFill>
                  <a:schemeClr val="lt2"/>
                </a:solidFill>
                <a:latin typeface="Arial"/>
                <a:ea typeface="Arial"/>
                <a:cs typeface="Arial"/>
                <a:sym typeface="Arial"/>
              </a:rPr>
              <a:t>Google Confidential and Proprietary</a:t>
            </a:r>
          </a:p>
        </p:txBody>
      </p:sp>
      <p:cxnSp>
        <p:nvCxnSpPr>
          <p:cNvPr id="449" name="Shape 449"/>
          <p:cNvCxnSpPr/>
          <p:nvPr/>
        </p:nvCxnSpPr>
        <p:spPr>
          <a:xfrm>
            <a:off y="6324600" x="457200"/>
            <a:ext cy="0" cx="8229600"/>
          </a:xfrm>
          <a:prstGeom prst="straightConnector1">
            <a:avLst/>
          </a:prstGeom>
          <a:noFill/>
          <a:ln w="9525" cap="flat">
            <a:solidFill>
              <a:srgbClr val="CCCCCC"/>
            </a:solidFill>
            <a:prstDash val="solid"/>
            <a:round/>
            <a:headEnd w="lg" len="lg" type="none"/>
            <a:tailEnd w="lg" len="lg" type="none"/>
          </a:ln>
        </p:spPr>
      </p:cxn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parator (Blue)">
    <p:bg>
      <p:bgPr>
        <a:solidFill>
          <a:schemeClr val="accent1"/>
        </a:solidFill>
      </p:bgPr>
    </p:bg>
    <p:spTree>
      <p:nvGrpSpPr>
        <p:cNvPr id="450" name="Shape 450"/>
        <p:cNvGrpSpPr/>
        <p:nvPr/>
      </p:nvGrpSpPr>
      <p:grpSpPr>
        <a:xfrm>
          <a:off y="0" x="0"/>
          <a:ext cy="0" cx="0"/>
          <a:chOff y="0" x="0"/>
          <a:chExt cy="0" cx="0"/>
        </a:xfrm>
      </p:grpSpPr>
      <p:sp>
        <p:nvSpPr>
          <p:cNvPr id="451" name="Shape 451"/>
          <p:cNvSpPr txBox="1"/>
          <p:nvPr>
            <p:ph type="ctrTitle"/>
          </p:nvPr>
        </p:nvSpPr>
        <p:spPr>
          <a:xfrm>
            <a:off y="2286000" x="2871958"/>
            <a:ext cy="1095600" cx="5586300"/>
          </a:xfrm>
          <a:prstGeom prst="rect">
            <a:avLst/>
          </a:prstGeom>
          <a:noFill/>
          <a:ln>
            <a:noFill/>
          </a:ln>
        </p:spPr>
        <p:txBody>
          <a:bodyPr bIns="91425" rIns="91425" lIns="91425" tIns="91425" anchor="b" anchorCtr="0"/>
          <a:lstStyle>
            <a:lvl1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1pPr>
            <a:lvl2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2pPr>
            <a:lvl3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3pPr>
            <a:lvl4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4pPr>
            <a:lvl5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5pPr>
            <a:lvl6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6pPr>
            <a:lvl7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7pPr>
            <a:lvl8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8pPr>
            <a:lvl9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9pPr>
          </a:lstStyle>
          <a:p/>
        </p:txBody>
      </p:sp>
      <p:sp>
        <p:nvSpPr>
          <p:cNvPr id="452" name="Shape 452"/>
          <p:cNvSpPr txBox="1"/>
          <p:nvPr>
            <p:ph idx="1" type="subTitle"/>
          </p:nvPr>
        </p:nvSpPr>
        <p:spPr>
          <a:xfrm>
            <a:off y="3352800" x="2871958"/>
            <a:ext cy="1752600" cx="5586300"/>
          </a:xfrm>
          <a:prstGeom prst="rect">
            <a:avLst/>
          </a:prstGeom>
          <a:noFill/>
          <a:ln>
            <a:noFill/>
          </a:ln>
        </p:spPr>
        <p:txBody>
          <a:bodyPr bIns="91425" rIns="91425" lIns="91425" tIns="91425" anchor="t" anchorCtr="0"/>
          <a:lstStyle>
            <a:lvl1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1pPr>
            <a:lvl2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2pPr>
            <a:lvl3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3pPr>
            <a:lvl4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4pPr>
            <a:lvl5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5pPr>
            <a:lvl6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6pPr>
            <a:lvl7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7pPr>
            <a:lvl8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8pPr>
            <a:lvl9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9pPr>
          </a:lstStyle>
          <a:p/>
        </p:txBody>
      </p:sp>
      <p:cxnSp>
        <p:nvCxnSpPr>
          <p:cNvPr id="453" name="Shape 453"/>
          <p:cNvCxnSpPr/>
          <p:nvPr/>
        </p:nvCxnSpPr>
        <p:spPr>
          <a:xfrm>
            <a:off y="3382298" x="2864216"/>
            <a:ext cy="0" cx="6279900"/>
          </a:xfrm>
          <a:prstGeom prst="straightConnector1">
            <a:avLst/>
          </a:prstGeom>
          <a:noFill/>
          <a:ln w="9525" cap="flat">
            <a:solidFill>
              <a:srgbClr val="CCCCCC"/>
            </a:solidFill>
            <a:prstDash val="dash"/>
            <a:round/>
            <a:headEnd w="lg" len="lg" type="none"/>
            <a:tailEnd w="lg" len="lg" type="none"/>
          </a:ln>
        </p:spPr>
      </p:cxnSp>
      <p:grpSp>
        <p:nvGrpSpPr>
          <p:cNvPr id="454" name="Shape 454"/>
          <p:cNvGrpSpPr/>
          <p:nvPr/>
        </p:nvGrpSpPr>
        <p:grpSpPr>
          <a:xfrm>
            <a:off y="4361807" x="0"/>
            <a:ext cy="2491988" cx="9144308"/>
            <a:chOff y="4853348" x="17169"/>
            <a:chExt cy="2766724" cx="10133320"/>
          </a:xfrm>
        </p:grpSpPr>
        <p:sp>
          <p:nvSpPr>
            <p:cNvPr id="455" name="Shape 455"/>
            <p:cNvSpPr/>
            <p:nvPr/>
          </p:nvSpPr>
          <p:spPr>
            <a:xfrm>
              <a:off y="5793701" x="6455228"/>
              <a:ext cy="1826370" cx="1601355"/>
            </a:xfrm>
            <a:custGeom>
              <a:pathLst>
                <a:path w="41967" extrusionOk="0" h="47864">
                  <a:moveTo>
                    <a:pt y="3104" x="17507"/>
                  </a:moveTo>
                  <a:lnTo>
                    <a:pt y="3228" x="18252"/>
                  </a:lnTo>
                  <a:lnTo>
                    <a:pt y="3353" x="18873"/>
                  </a:lnTo>
                  <a:lnTo>
                    <a:pt y="3539" x="19556"/>
                  </a:lnTo>
                  <a:lnTo>
                    <a:pt y="3787" x="20177"/>
                  </a:lnTo>
                  <a:lnTo>
                    <a:pt y="4098" x="20797"/>
                  </a:lnTo>
                  <a:lnTo>
                    <a:pt y="4470" x="21356"/>
                  </a:lnTo>
                  <a:lnTo>
                    <a:pt y="4843" x="21915"/>
                  </a:lnTo>
                  <a:lnTo>
                    <a:pt y="5277" x="22474"/>
                  </a:lnTo>
                  <a:lnTo>
                    <a:pt y="5712" x="22970"/>
                  </a:lnTo>
                  <a:lnTo>
                    <a:pt y="6208" x="23467"/>
                  </a:lnTo>
                  <a:lnTo>
                    <a:pt y="6767" x="23963"/>
                  </a:lnTo>
                  <a:lnTo>
                    <a:pt y="7946" x="24833"/>
                  </a:lnTo>
                  <a:lnTo>
                    <a:pt y="9188" x="25640"/>
                  </a:lnTo>
                  <a:lnTo>
                    <a:pt y="10492" x="26322"/>
                  </a:lnTo>
                  <a:lnTo>
                    <a:pt y="11920" x="26943"/>
                  </a:lnTo>
                  <a:lnTo>
                    <a:pt y="13347" x="27440"/>
                  </a:lnTo>
                  <a:lnTo>
                    <a:pt y="14775" x="27874"/>
                  </a:lnTo>
                  <a:lnTo>
                    <a:pt y="16203" x="28185"/>
                  </a:lnTo>
                  <a:lnTo>
                    <a:pt y="17631" x="28433"/>
                  </a:lnTo>
                  <a:lnTo>
                    <a:pt y="18997" x="28557"/>
                  </a:lnTo>
                  <a:lnTo>
                    <a:pt y="20300" x="28619"/>
                  </a:lnTo>
                  <a:lnTo>
                    <a:pt y="20983" x="28619"/>
                  </a:lnTo>
                  <a:lnTo>
                    <a:pt y="21790" x="28557"/>
                  </a:lnTo>
                  <a:lnTo>
                    <a:pt y="22659" x="28433"/>
                  </a:lnTo>
                  <a:lnTo>
                    <a:pt y="23528" x="28247"/>
                  </a:lnTo>
                  <a:lnTo>
                    <a:pt y="24459" x="27937"/>
                  </a:lnTo>
                  <a:lnTo>
                    <a:pt y="25391" x="27564"/>
                  </a:lnTo>
                  <a:lnTo>
                    <a:pt y="25887" x="27254"/>
                  </a:lnTo>
                  <a:lnTo>
                    <a:pt y="26322" x="27005"/>
                  </a:lnTo>
                  <a:lnTo>
                    <a:pt y="26756" x="26633"/>
                  </a:lnTo>
                  <a:lnTo>
                    <a:pt y="27129" x="26260"/>
                  </a:lnTo>
                  <a:lnTo>
                    <a:pt y="27688" x="25640"/>
                  </a:lnTo>
                  <a:lnTo>
                    <a:pt y="28184" x="24957"/>
                  </a:lnTo>
                  <a:lnTo>
                    <a:pt y="28619" x="24212"/>
                  </a:lnTo>
                  <a:lnTo>
                    <a:pt y="28991" x="23405"/>
                  </a:lnTo>
                  <a:lnTo>
                    <a:pt y="29302" x="22536"/>
                  </a:lnTo>
                  <a:lnTo>
                    <a:pt y="29550" x="21667"/>
                  </a:lnTo>
                  <a:lnTo>
                    <a:pt y="29736" x="20797"/>
                  </a:lnTo>
                  <a:lnTo>
                    <a:pt y="29736" x="19183"/>
                  </a:lnTo>
                  <a:lnTo>
                    <a:pt y="29674" x="18438"/>
                  </a:lnTo>
                  <a:lnTo>
                    <a:pt y="29488" x="17756"/>
                  </a:lnTo>
                  <a:lnTo>
                    <a:pt y="29302" x="17073"/>
                  </a:lnTo>
                  <a:lnTo>
                    <a:pt y="29053" x="16452"/>
                  </a:lnTo>
                  <a:lnTo>
                    <a:pt y="28743" x="15831"/>
                  </a:lnTo>
                  <a:lnTo>
                    <a:pt y="28433" x="15272"/>
                  </a:lnTo>
                  <a:lnTo>
                    <a:pt y="28060" x="14652"/>
                  </a:lnTo>
                  <a:lnTo>
                    <a:pt y="27625" x="14155"/>
                  </a:lnTo>
                  <a:lnTo>
                    <a:pt y="27191" x="13596"/>
                  </a:lnTo>
                  <a:lnTo>
                    <a:pt y="26694" x="13162"/>
                  </a:lnTo>
                  <a:lnTo>
                    <a:pt y="26136" x="12665"/>
                  </a:lnTo>
                  <a:lnTo>
                    <a:pt y="25018" x="11796"/>
                  </a:lnTo>
                  <a:lnTo>
                    <a:pt y="23777" x="11051"/>
                  </a:lnTo>
                  <a:lnTo>
                    <a:pt y="22473" x="10368"/>
                  </a:lnTo>
                  <a:lnTo>
                    <a:pt y="21107" x="9809"/>
                  </a:lnTo>
                  <a:lnTo>
                    <a:pt y="19741" x="9313"/>
                  </a:lnTo>
                  <a:lnTo>
                    <a:pt y="18376" x="8878"/>
                  </a:lnTo>
                  <a:lnTo>
                    <a:pt y="16948" x="8568"/>
                  </a:lnTo>
                  <a:lnTo>
                    <a:pt y="15644" x="8382"/>
                  </a:lnTo>
                  <a:lnTo>
                    <a:pt y="14341" x="8257"/>
                  </a:lnTo>
                  <a:lnTo>
                    <a:pt y="13099" x="8195"/>
                  </a:lnTo>
                  <a:lnTo>
                    <a:pt y="12168" x="8257"/>
                  </a:lnTo>
                  <a:lnTo>
                    <a:pt y="11299" x="8320"/>
                  </a:lnTo>
                  <a:lnTo>
                    <a:pt y="10368" x="8444"/>
                  </a:lnTo>
                  <a:lnTo>
                    <a:pt y="9498" x="8630"/>
                  </a:lnTo>
                  <a:lnTo>
                    <a:pt y="8629" x="8940"/>
                  </a:lnTo>
                  <a:lnTo>
                    <a:pt y="7760" x="9251"/>
                  </a:lnTo>
                  <a:lnTo>
                    <a:pt y="6953" x="9747"/>
                  </a:lnTo>
                  <a:lnTo>
                    <a:pt y="6208" x="10244"/>
                  </a:lnTo>
                  <a:lnTo>
                    <a:pt y="5525" x="10865"/>
                  </a:lnTo>
                  <a:lnTo>
                    <a:pt y="4905" x="11548"/>
                  </a:lnTo>
                  <a:lnTo>
                    <a:pt y="4408" x="12355"/>
                  </a:lnTo>
                  <a:lnTo>
                    <a:pt y="3911" x="13162"/>
                  </a:lnTo>
                  <a:lnTo>
                    <a:pt y="3601" x="14093"/>
                  </a:lnTo>
                  <a:lnTo>
                    <a:pt y="3291" x="14962"/>
                  </a:lnTo>
                  <a:lnTo>
                    <a:pt y="3166" x="15893"/>
                  </a:lnTo>
                  <a:lnTo>
                    <a:pt y="3104" x="16824"/>
                  </a:lnTo>
                  <a:close/>
                  <a:moveTo>
                    <a:pt y="0" x="22722"/>
                  </a:moveTo>
                  <a:lnTo>
                    <a:pt y="62" x="20735"/>
                  </a:lnTo>
                  <a:lnTo>
                    <a:pt y="187" x="18687"/>
                  </a:lnTo>
                  <a:lnTo>
                    <a:pt y="311" x="17631"/>
                  </a:lnTo>
                  <a:lnTo>
                    <a:pt y="497" x="16576"/>
                  </a:lnTo>
                  <a:lnTo>
                    <a:pt y="683" x="15521"/>
                  </a:lnTo>
                  <a:lnTo>
                    <a:pt y="932" x="14465"/>
                  </a:lnTo>
                  <a:lnTo>
                    <a:pt y="1242" x="13348"/>
                  </a:lnTo>
                  <a:lnTo>
                    <a:pt y="1614" x="12293"/>
                  </a:lnTo>
                  <a:lnTo>
                    <a:pt y="1987" x="11175"/>
                  </a:lnTo>
                  <a:lnTo>
                    <a:pt y="2484" x="10120"/>
                  </a:lnTo>
                  <a:lnTo>
                    <a:pt y="3042" x="9064"/>
                  </a:lnTo>
                  <a:lnTo>
                    <a:pt y="3663" x="8009"/>
                  </a:lnTo>
                  <a:lnTo>
                    <a:pt y="4346" x="6954"/>
                  </a:lnTo>
                  <a:lnTo>
                    <a:pt y="5153" x="5961"/>
                  </a:lnTo>
                  <a:lnTo>
                    <a:pt y="5836" x="5216"/>
                  </a:lnTo>
                  <a:lnTo>
                    <a:pt y="6519" x="4533"/>
                  </a:lnTo>
                  <a:lnTo>
                    <a:pt y="7202" x="3912"/>
                  </a:lnTo>
                  <a:lnTo>
                    <a:pt y="7946" x="3353"/>
                  </a:lnTo>
                  <a:lnTo>
                    <a:pt y="8753" x="2795"/>
                  </a:lnTo>
                  <a:lnTo>
                    <a:pt y="9498" x="2298"/>
                  </a:lnTo>
                  <a:lnTo>
                    <a:pt y="10305" x="1863"/>
                  </a:lnTo>
                  <a:lnTo>
                    <a:pt y="11112" x="1429"/>
                  </a:lnTo>
                  <a:lnTo>
                    <a:pt y="11920" x="1118"/>
                  </a:lnTo>
                  <a:lnTo>
                    <a:pt y="12727" x="808"/>
                  </a:lnTo>
                  <a:lnTo>
                    <a:pt y="13596" x="560"/>
                  </a:lnTo>
                  <a:lnTo>
                    <a:pt y="14403" x="373"/>
                  </a:lnTo>
                  <a:lnTo>
                    <a:pt y="15210" x="187"/>
                  </a:lnTo>
                  <a:lnTo>
                    <a:pt y="16079" x="63"/>
                  </a:lnTo>
                  <a:lnTo>
                    <a:pt y="16886" x="1"/>
                  </a:lnTo>
                  <a:lnTo>
                    <a:pt y="17693" x="1"/>
                  </a:lnTo>
                  <a:lnTo>
                    <a:pt y="19059" x="63"/>
                  </a:lnTo>
                  <a:lnTo>
                    <a:pt y="20424" x="249"/>
                  </a:lnTo>
                  <a:lnTo>
                    <a:pt y="21728" x="560"/>
                  </a:lnTo>
                  <a:lnTo>
                    <a:pt y="23094" x="994"/>
                  </a:lnTo>
                  <a:lnTo>
                    <a:pt y="24335" x="1553"/>
                  </a:lnTo>
                  <a:lnTo>
                    <a:pt y="25577" x="2298"/>
                  </a:lnTo>
                  <a:lnTo>
                    <a:pt y="26694" x="3105"/>
                  </a:lnTo>
                  <a:lnTo>
                    <a:pt y="27750" x="4036"/>
                  </a:lnTo>
                  <a:lnTo>
                    <a:pt y="28743" x="5091"/>
                  </a:lnTo>
                  <a:lnTo>
                    <a:pt y="29240" x="5650"/>
                  </a:lnTo>
                  <a:lnTo>
                    <a:pt y="29674" x="6209"/>
                  </a:lnTo>
                  <a:lnTo>
                    <a:pt y="30047" x="6830"/>
                  </a:lnTo>
                  <a:lnTo>
                    <a:pt y="30419" x="7513"/>
                  </a:lnTo>
                  <a:lnTo>
                    <a:pt y="30792" x="8195"/>
                  </a:lnTo>
                  <a:lnTo>
                    <a:pt y="31102" x="8878"/>
                  </a:lnTo>
                  <a:lnTo>
                    <a:pt y="31412" x="9623"/>
                  </a:lnTo>
                  <a:lnTo>
                    <a:pt y="31661" x="10368"/>
                  </a:lnTo>
                  <a:lnTo>
                    <a:pt y="31847" x="11175"/>
                  </a:lnTo>
                  <a:lnTo>
                    <a:pt y="32033" x="11982"/>
                  </a:lnTo>
                  <a:lnTo>
                    <a:pt y="32219" x="12851"/>
                  </a:lnTo>
                  <a:lnTo>
                    <a:pt y="32281" x="13720"/>
                  </a:lnTo>
                  <a:lnTo>
                    <a:pt y="32343" x="14590"/>
                  </a:lnTo>
                  <a:lnTo>
                    <a:pt y="32406" x="15521"/>
                  </a:lnTo>
                  <a:lnTo>
                    <a:pt y="32343" x="16949"/>
                  </a:lnTo>
                  <a:lnTo>
                    <a:pt y="32219" x="18501"/>
                  </a:lnTo>
                  <a:lnTo>
                    <a:pt y="33026" x="18128"/>
                  </a:lnTo>
                  <a:lnTo>
                    <a:pt y="33833" x="17880"/>
                  </a:lnTo>
                  <a:lnTo>
                    <a:pt y="34765" x="17631"/>
                  </a:lnTo>
                  <a:lnTo>
                    <a:pt y="35261" x="17569"/>
                  </a:lnTo>
                  <a:lnTo>
                    <a:pt y="35820" x="17569"/>
                  </a:lnTo>
                  <a:lnTo>
                    <a:pt y="36875" x="17631"/>
                  </a:lnTo>
                  <a:lnTo>
                    <a:pt y="37806" x="17818"/>
                  </a:lnTo>
                  <a:lnTo>
                    <a:pt y="38676" x="18128"/>
                  </a:lnTo>
                  <a:lnTo>
                    <a:pt y="39483" x="18501"/>
                  </a:lnTo>
                  <a:lnTo>
                    <a:pt y="40228" x="18935"/>
                  </a:lnTo>
                  <a:lnTo>
                    <a:pt y="40910" x="19370"/>
                  </a:lnTo>
                  <a:lnTo>
                    <a:pt y="42214" x="20363"/>
                  </a:lnTo>
                  <a:lnTo>
                    <a:pt y="42338" x="18625"/>
                  </a:lnTo>
                  <a:lnTo>
                    <a:pt y="42524" x="16638"/>
                  </a:lnTo>
                  <a:lnTo>
                    <a:pt y="42773" x="14403"/>
                  </a:lnTo>
                  <a:lnTo>
                    <a:pt y="43145" x="12044"/>
                  </a:lnTo>
                  <a:lnTo>
                    <a:pt y="43394" x="10803"/>
                  </a:lnTo>
                  <a:lnTo>
                    <a:pt y="43642" x="9623"/>
                  </a:lnTo>
                  <a:lnTo>
                    <a:pt y="44014" x="8382"/>
                  </a:lnTo>
                  <a:lnTo>
                    <a:pt y="44387" x="7140"/>
                  </a:lnTo>
                  <a:lnTo>
                    <a:pt y="44821" x="5961"/>
                  </a:lnTo>
                  <a:lnTo>
                    <a:pt y="45318" x="4781"/>
                  </a:lnTo>
                  <a:lnTo>
                    <a:pt y="45877" x="3602"/>
                  </a:lnTo>
                  <a:lnTo>
                    <a:pt y="46497" x="2484"/>
                  </a:lnTo>
                  <a:lnTo>
                    <a:pt y="47180" x="1491"/>
                  </a:lnTo>
                  <a:lnTo>
                    <a:pt y="47863" x="560"/>
                  </a:lnTo>
                  <a:lnTo>
                    <a:pt y="47863" x="8257"/>
                  </a:lnTo>
                  <a:lnTo>
                    <a:pt y="47305" x="9251"/>
                  </a:lnTo>
                  <a:lnTo>
                    <a:pt y="46870" x="10120"/>
                  </a:lnTo>
                  <a:lnTo>
                    <a:pt y="46311" x="11548"/>
                  </a:lnTo>
                  <a:lnTo>
                    <a:pt y="45877" x="13100"/>
                  </a:lnTo>
                  <a:lnTo>
                    <a:pt y="45566" x="14652"/>
                  </a:lnTo>
                  <a:lnTo>
                    <a:pt y="45256" x="16204"/>
                  </a:lnTo>
                  <a:lnTo>
                    <a:pt y="45070" x="17631"/>
                  </a:lnTo>
                  <a:lnTo>
                    <a:pt y="44946" x="18935"/>
                  </a:lnTo>
                  <a:lnTo>
                    <a:pt y="44883" x="20052"/>
                  </a:lnTo>
                  <a:lnTo>
                    <a:pt y="44821" x="21418"/>
                  </a:lnTo>
                  <a:lnTo>
                    <a:pt y="44821" x="22536"/>
                  </a:lnTo>
                  <a:lnTo>
                    <a:pt y="44946" x="23529"/>
                  </a:lnTo>
                  <a:lnTo>
                    <a:pt y="46435" x="25702"/>
                  </a:lnTo>
                  <a:lnTo>
                    <a:pt y="47863" x="27564"/>
                  </a:lnTo>
                  <a:lnTo>
                    <a:pt y="47863" x="38738"/>
                  </a:lnTo>
                  <a:lnTo>
                    <a:pt y="46808" x="38180"/>
                  </a:lnTo>
                  <a:lnTo>
                    <a:pt y="45753" x="37497"/>
                  </a:lnTo>
                  <a:lnTo>
                    <a:pt y="44821" x="36752"/>
                  </a:lnTo>
                  <a:lnTo>
                    <a:pt y="43890" x="35945"/>
                  </a:lnTo>
                  <a:lnTo>
                    <a:pt y="43021" x="35014"/>
                  </a:lnTo>
                  <a:lnTo>
                    <a:pt y="42214" x="34144"/>
                  </a:lnTo>
                  <a:lnTo>
                    <a:pt y="40538" x="32158"/>
                  </a:lnTo>
                  <a:lnTo>
                    <a:pt y="37931" x="28806"/>
                  </a:lnTo>
                  <a:lnTo>
                    <a:pt y="37186" x="27999"/>
                  </a:lnTo>
                  <a:lnTo>
                    <a:pt y="36813" x="27564"/>
                  </a:lnTo>
                  <a:lnTo>
                    <a:pt y="36379" x="27192"/>
                  </a:lnTo>
                  <a:lnTo>
                    <a:pt y="35820" x="26881"/>
                  </a:lnTo>
                  <a:lnTo>
                    <a:pt y="35261" x="26571"/>
                  </a:lnTo>
                  <a:lnTo>
                    <a:pt y="34640" x="26447"/>
                  </a:lnTo>
                  <a:lnTo>
                    <a:pt y="33895" x="26385"/>
                  </a:lnTo>
                  <a:lnTo>
                    <a:pt y="33151" x="26447"/>
                  </a:lnTo>
                  <a:lnTo>
                    <a:pt y="32468" x="26571"/>
                  </a:lnTo>
                  <a:lnTo>
                    <a:pt y="31847" x="26881"/>
                  </a:lnTo>
                  <a:lnTo>
                    <a:pt y="31288" x="27192"/>
                  </a:lnTo>
                  <a:lnTo>
                    <a:pt y="30729" x="27626"/>
                  </a:lnTo>
                  <a:lnTo>
                    <a:pt y="30233" x="28061"/>
                  </a:lnTo>
                  <a:lnTo>
                    <a:pt y="29302" x="28992"/>
                  </a:lnTo>
                  <a:lnTo>
                    <a:pt y="28122" x="30420"/>
                  </a:lnTo>
                  <a:lnTo>
                    <a:pt y="26881" x="31848"/>
                  </a:lnTo>
                  <a:lnTo>
                    <a:pt y="26260" x="32530"/>
                  </a:lnTo>
                  <a:lnTo>
                    <a:pt y="25577" x="33213"/>
                  </a:lnTo>
                  <a:lnTo>
                    <a:pt y="24832" x="33834"/>
                  </a:lnTo>
                  <a:lnTo>
                    <a:pt y="24087" x="34393"/>
                  </a:lnTo>
                  <a:lnTo>
                    <a:pt y="23280" x="34889"/>
                  </a:lnTo>
                  <a:lnTo>
                    <a:pt y="22473" x="35386"/>
                  </a:lnTo>
                  <a:lnTo>
                    <a:pt y="21542" x="35821"/>
                  </a:lnTo>
                  <a:lnTo>
                    <a:pt y="20548" x="36131"/>
                  </a:lnTo>
                  <a:lnTo>
                    <a:pt y="19555" x="36441"/>
                  </a:lnTo>
                  <a:lnTo>
                    <a:pt y="18438" x="36690"/>
                  </a:lnTo>
                  <a:lnTo>
                    <a:pt y="17258" x="36814"/>
                  </a:lnTo>
                  <a:lnTo>
                    <a:pt y="16017" x="36814"/>
                  </a:lnTo>
                  <a:lnTo>
                    <a:pt y="14713" x="36814"/>
                  </a:lnTo>
                  <a:lnTo>
                    <a:pt y="13471" x="36628"/>
                  </a:lnTo>
                  <a:lnTo>
                    <a:pt y="12354" x="36379"/>
                  </a:lnTo>
                  <a:lnTo>
                    <a:pt y="11299" x="36131"/>
                  </a:lnTo>
                  <a:lnTo>
                    <a:pt y="10305" x="35758"/>
                  </a:lnTo>
                  <a:lnTo>
                    <a:pt y="9374" x="35324"/>
                  </a:lnTo>
                  <a:lnTo>
                    <a:pt y="8505" x="34827"/>
                  </a:lnTo>
                  <a:lnTo>
                    <a:pt y="7698" x="34331"/>
                  </a:lnTo>
                  <a:lnTo>
                    <a:pt y="6953" x="33772"/>
                  </a:lnTo>
                  <a:lnTo>
                    <a:pt y="6270" x="33213"/>
                  </a:lnTo>
                  <a:lnTo>
                    <a:pt y="5650" x="32717"/>
                  </a:lnTo>
                  <a:lnTo>
                    <a:pt y="5091" x="32158"/>
                  </a:lnTo>
                  <a:lnTo>
                    <a:pt y="4160" x="31103"/>
                  </a:lnTo>
                  <a:lnTo>
                    <a:pt y="3353" x="30171"/>
                  </a:lnTo>
                  <a:lnTo>
                    <a:pt y="3353" x="36007"/>
                  </a:lnTo>
                  <a:lnTo>
                    <a:pt y="0" x="41966"/>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56" name="Shape 456"/>
            <p:cNvSpPr/>
            <p:nvPr/>
          </p:nvSpPr>
          <p:spPr>
            <a:xfrm>
              <a:off y="5743946" x="4484510"/>
              <a:ext cy="1707929" cx="1776613"/>
            </a:xfrm>
            <a:custGeom>
              <a:pathLst>
                <a:path w="46560" extrusionOk="0" h="44760">
                  <a:moveTo>
                    <a:pt y="2856" x="21790"/>
                  </a:moveTo>
                  <a:lnTo>
                    <a:pt y="2918" x="22845"/>
                  </a:lnTo>
                  <a:lnTo>
                    <a:pt y="3043" x="23839"/>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3"/>
                  </a:lnTo>
                  <a:lnTo>
                    <a:pt y="9933" x="32902"/>
                  </a:lnTo>
                  <a:lnTo>
                    <a:pt y="10865" x="33399"/>
                  </a:lnTo>
                  <a:lnTo>
                    <a:pt y="11734" x="33895"/>
                  </a:lnTo>
                  <a:lnTo>
                    <a:pt y="12665" x="34330"/>
                  </a:lnTo>
                  <a:lnTo>
                    <a:pt y="13658" x="34702"/>
                  </a:lnTo>
                  <a:lnTo>
                    <a:pt y="15583" x="35447"/>
                  </a:lnTo>
                  <a:lnTo>
                    <a:pt y="17631" x="36006"/>
                  </a:lnTo>
                  <a:lnTo>
                    <a:pt y="19618" x="36503"/>
                  </a:lnTo>
                  <a:lnTo>
                    <a:pt y="21542" x="36875"/>
                  </a:lnTo>
                  <a:lnTo>
                    <a:pt y="23404" x="37123"/>
                  </a:lnTo>
                  <a:lnTo>
                    <a:pt y="25143" x="37248"/>
                  </a:lnTo>
                  <a:lnTo>
                    <a:pt y="26819" x="37310"/>
                  </a:lnTo>
                  <a:lnTo>
                    <a:pt y="28185" x="37248"/>
                  </a:lnTo>
                  <a:lnTo>
                    <a:pt y="29550" x="37186"/>
                  </a:lnTo>
                  <a:lnTo>
                    <a:pt y="30916" x="36999"/>
                  </a:lnTo>
                  <a:lnTo>
                    <a:pt y="32220" x="36751"/>
                  </a:lnTo>
                  <a:lnTo>
                    <a:pt y="33523" x="36378"/>
                  </a:lnTo>
                  <a:lnTo>
                    <a:pt y="34765" x="35882"/>
                  </a:lnTo>
                  <a:lnTo>
                    <a:pt y="35386" x="35571"/>
                  </a:lnTo>
                  <a:lnTo>
                    <a:pt y="36006" x="35261"/>
                  </a:lnTo>
                  <a:lnTo>
                    <a:pt y="36565" x="34889"/>
                  </a:lnTo>
                  <a:lnTo>
                    <a:pt y="37186" x="34454"/>
                  </a:lnTo>
                  <a:lnTo>
                    <a:pt y="37683" x="34082"/>
                  </a:lnTo>
                  <a:lnTo>
                    <a:pt y="38241" x="33585"/>
                  </a:lnTo>
                  <a:lnTo>
                    <a:pt y="38738" x="33150"/>
                  </a:lnTo>
                  <a:lnTo>
                    <a:pt y="39173" x="32592"/>
                  </a:lnTo>
                  <a:lnTo>
                    <a:pt y="39607" x="32033"/>
                  </a:lnTo>
                  <a:lnTo>
                    <a:pt y="39980" x="31474"/>
                  </a:lnTo>
                  <a:lnTo>
                    <a:pt y="40352" x="30916"/>
                  </a:lnTo>
                  <a:lnTo>
                    <a:pt y="40662" x="30295"/>
                  </a:lnTo>
                  <a:lnTo>
                    <a:pt y="40973" x="29674"/>
                  </a:lnTo>
                  <a:lnTo>
                    <a:pt y="41221" x="28991"/>
                  </a:lnTo>
                  <a:lnTo>
                    <a:pt y="41407" x="28370"/>
                  </a:lnTo>
                  <a:lnTo>
                    <a:pt y="41594" x="27687"/>
                  </a:lnTo>
                  <a:lnTo>
                    <a:pt y="41718" x="27005"/>
                  </a:lnTo>
                  <a:lnTo>
                    <a:pt y="41842" x="26322"/>
                  </a:lnTo>
                  <a:lnTo>
                    <a:pt y="41904" x="25639"/>
                  </a:lnTo>
                  <a:lnTo>
                    <a:pt y="41904" x="23901"/>
                  </a:lnTo>
                  <a:lnTo>
                    <a:pt y="41780" x="22907"/>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340"/>
                  </a:lnTo>
                  <a:lnTo>
                    <a:pt y="34951" x="13782"/>
                  </a:lnTo>
                  <a:lnTo>
                    <a:pt y="34082" x="13285"/>
                  </a:lnTo>
                  <a:lnTo>
                    <a:pt y="33151" x="12788"/>
                  </a:lnTo>
                  <a:lnTo>
                    <a:pt y="32220" x="12292"/>
                  </a:lnTo>
                  <a:lnTo>
                    <a:pt y="31226" x="11857"/>
                  </a:lnTo>
                  <a:lnTo>
                    <a:pt y="29240" x="11112"/>
                  </a:lnTo>
                  <a:lnTo>
                    <a:pt y="27253" x="10492"/>
                  </a:lnTo>
                  <a:lnTo>
                    <a:pt y="25205" x="9995"/>
                  </a:lnTo>
                  <a:lnTo>
                    <a:pt y="23156" x="9560"/>
                  </a:lnTo>
                  <a:lnTo>
                    <a:pt y="21170" x="9312"/>
                  </a:lnTo>
                  <a:lnTo>
                    <a:pt y="19245" x="9126"/>
                  </a:lnTo>
                  <a:lnTo>
                    <a:pt y="17445" x="9064"/>
                  </a:lnTo>
                  <a:lnTo>
                    <a:pt y="15955" x="9126"/>
                  </a:lnTo>
                  <a:lnTo>
                    <a:pt y="14465" x="9250"/>
                  </a:lnTo>
                  <a:lnTo>
                    <a:pt y="12975" x="9498"/>
                  </a:lnTo>
                  <a:lnTo>
                    <a:pt y="12230" x="9622"/>
                  </a:lnTo>
                  <a:lnTo>
                    <a:pt y="11485" x="9871"/>
                  </a:lnTo>
                  <a:lnTo>
                    <a:pt y="10740" x="10119"/>
                  </a:lnTo>
                  <a:lnTo>
                    <a:pt y="10057" x="10429"/>
                  </a:lnTo>
                  <a:lnTo>
                    <a:pt y="9313" x="10740"/>
                  </a:lnTo>
                  <a:lnTo>
                    <a:pt y="8630" x="11174"/>
                  </a:lnTo>
                  <a:lnTo>
                    <a:pt y="8009" x="11609"/>
                  </a:lnTo>
                  <a:lnTo>
                    <a:pt y="7326" x="12168"/>
                  </a:lnTo>
                  <a:lnTo>
                    <a:pt y="6705" x="12726"/>
                  </a:lnTo>
                  <a:lnTo>
                    <a:pt y="6084" x="13409"/>
                  </a:lnTo>
                  <a:lnTo>
                    <a:pt y="5339" x="14278"/>
                  </a:lnTo>
                  <a:lnTo>
                    <a:pt y="4719" x="15210"/>
                  </a:lnTo>
                  <a:lnTo>
                    <a:pt y="4160" x="16203"/>
                  </a:lnTo>
                  <a:lnTo>
                    <a:pt y="3725" x="17258"/>
                  </a:lnTo>
                  <a:lnTo>
                    <a:pt y="3353" x="18376"/>
                  </a:lnTo>
                  <a:lnTo>
                    <a:pt y="3105" x="19493"/>
                  </a:lnTo>
                  <a:lnTo>
                    <a:pt y="2918" x="20610"/>
                  </a:lnTo>
                  <a:lnTo>
                    <a:pt y="2856" x="21790"/>
                  </a:lnTo>
                  <a:close/>
                  <a:moveTo>
                    <a:pt y="1" x="22907"/>
                  </a:moveTo>
                  <a:lnTo>
                    <a:pt y="125" x="21604"/>
                  </a:lnTo>
                  <a:lnTo>
                    <a:pt y="249" x="20362"/>
                  </a:lnTo>
                  <a:lnTo>
                    <a:pt y="435" x="19121"/>
                  </a:lnTo>
                  <a:lnTo>
                    <a:pt y="746" x="17879"/>
                  </a:lnTo>
                  <a:lnTo>
                    <a:pt y="1056" x="16699"/>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2"/>
                  </a:lnTo>
                  <a:lnTo>
                    <a:pt y="11982" x="2794"/>
                  </a:lnTo>
                  <a:lnTo>
                    <a:pt y="12975" x="2235"/>
                  </a:lnTo>
                  <a:lnTo>
                    <a:pt y="13968" x="1800"/>
                  </a:lnTo>
                  <a:lnTo>
                    <a:pt y="15024" x="1366"/>
                  </a:lnTo>
                  <a:lnTo>
                    <a:pt y="16017" x="1055"/>
                  </a:lnTo>
                  <a:lnTo>
                    <a:pt y="17134" x="745"/>
                  </a:lnTo>
                  <a:lnTo>
                    <a:pt y="18190" x="497"/>
                  </a:lnTo>
                  <a:lnTo>
                    <a:pt y="19307" x="248"/>
                  </a:lnTo>
                  <a:lnTo>
                    <a:pt y="20425" x="124"/>
                  </a:lnTo>
                  <a:lnTo>
                    <a:pt y="21542" x="62"/>
                  </a:lnTo>
                  <a:lnTo>
                    <a:pt y="22660" x="0"/>
                  </a:lnTo>
                  <a:lnTo>
                    <a:pt y="23653" x="62"/>
                  </a:lnTo>
                  <a:lnTo>
                    <a:pt y="24646" x="124"/>
                  </a:lnTo>
                  <a:lnTo>
                    <a:pt y="25639" x="248"/>
                  </a:lnTo>
                  <a:lnTo>
                    <a:pt y="26633" x="373"/>
                  </a:lnTo>
                  <a:lnTo>
                    <a:pt y="27626" x="621"/>
                  </a:lnTo>
                  <a:lnTo>
                    <a:pt y="28619" x="869"/>
                  </a:lnTo>
                  <a:lnTo>
                    <a:pt y="29550" x="1118"/>
                  </a:lnTo>
                  <a:lnTo>
                    <a:pt y="30544" x="1490"/>
                  </a:lnTo>
                  <a:lnTo>
                    <a:pt y="31475" x="1863"/>
                  </a:lnTo>
                  <a:lnTo>
                    <a:pt y="32406" x="2297"/>
                  </a:lnTo>
                  <a:lnTo>
                    <a:pt y="33337" x="2794"/>
                  </a:lnTo>
                  <a:lnTo>
                    <a:pt y="34268" x="3290"/>
                  </a:lnTo>
                  <a:lnTo>
                    <a:pt y="35137" x="3849"/>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19"/>
                  </a:lnTo>
                  <a:lnTo>
                    <a:pt y="42773" x="12975"/>
                  </a:lnTo>
                  <a:lnTo>
                    <a:pt y="43208" x="14092"/>
                  </a:lnTo>
                  <a:lnTo>
                    <a:pt y="43580" x="15210"/>
                  </a:lnTo>
                  <a:lnTo>
                    <a:pt y="43953" x="16389"/>
                  </a:lnTo>
                  <a:lnTo>
                    <a:pt y="44201" x="17569"/>
                  </a:lnTo>
                  <a:lnTo>
                    <a:pt y="44449" x="18810"/>
                  </a:lnTo>
                  <a:lnTo>
                    <a:pt y="44573" x="20114"/>
                  </a:lnTo>
                  <a:lnTo>
                    <a:pt y="44698" x="21417"/>
                  </a:lnTo>
                  <a:lnTo>
                    <a:pt y="44760" x="22783"/>
                  </a:lnTo>
                  <a:lnTo>
                    <a:pt y="44698" x="24211"/>
                  </a:lnTo>
                  <a:lnTo>
                    <a:pt y="44573" x="25577"/>
                  </a:lnTo>
                  <a:lnTo>
                    <a:pt y="44449" x="26942"/>
                  </a:lnTo>
                  <a:lnTo>
                    <a:pt y="44201" x="28184"/>
                  </a:lnTo>
                  <a:lnTo>
                    <a:pt y="43891" x="29426"/>
                  </a:lnTo>
                  <a:lnTo>
                    <a:pt y="43580" x="30667"/>
                  </a:lnTo>
                  <a:lnTo>
                    <a:pt y="43208" x="31847"/>
                  </a:lnTo>
                  <a:lnTo>
                    <a:pt y="42711" x="32964"/>
                  </a:lnTo>
                  <a:lnTo>
                    <a:pt y="42214" x="34019"/>
                  </a:lnTo>
                  <a:lnTo>
                    <a:pt y="41656" x="35075"/>
                  </a:lnTo>
                  <a:lnTo>
                    <a:pt y="41097" x="36068"/>
                  </a:lnTo>
                  <a:lnTo>
                    <a:pt y="40476" x="36999"/>
                  </a:lnTo>
                  <a:lnTo>
                    <a:pt y="39793" x="37930"/>
                  </a:lnTo>
                  <a:lnTo>
                    <a:pt y="39048" x="38800"/>
                  </a:lnTo>
                  <a:lnTo>
                    <a:pt y="38303" x="39607"/>
                  </a:lnTo>
                  <a:lnTo>
                    <a:pt y="37496" x="40414"/>
                  </a:lnTo>
                  <a:lnTo>
                    <a:pt y="36689" x="41097"/>
                  </a:lnTo>
                  <a:lnTo>
                    <a:pt y="35820" x="41779"/>
                  </a:lnTo>
                  <a:lnTo>
                    <a:pt y="34951" x="42462"/>
                  </a:lnTo>
                  <a:lnTo>
                    <a:pt y="34082" x="43021"/>
                  </a:lnTo>
                  <a:lnTo>
                    <a:pt y="33151" x="43580"/>
                  </a:lnTo>
                  <a:lnTo>
                    <a:pt y="32158" x="44076"/>
                  </a:lnTo>
                  <a:lnTo>
                    <a:pt y="31226" x="44573"/>
                  </a:lnTo>
                  <a:lnTo>
                    <a:pt y="30233" x="44945"/>
                  </a:lnTo>
                  <a:lnTo>
                    <a:pt y="29240" x="45318"/>
                  </a:lnTo>
                  <a:lnTo>
                    <a:pt y="28247" x="45628"/>
                  </a:lnTo>
                  <a:lnTo>
                    <a:pt y="27191" x="45939"/>
                  </a:lnTo>
                  <a:lnTo>
                    <a:pt y="26198" x="46125"/>
                  </a:lnTo>
                  <a:lnTo>
                    <a:pt y="25143" x="46311"/>
                  </a:lnTo>
                  <a:lnTo>
                    <a:pt y="24087" x="46435"/>
                  </a:lnTo>
                  <a:lnTo>
                    <a:pt y="23094" x="46497"/>
                  </a:lnTo>
                  <a:lnTo>
                    <a:pt y="22039" x="46559"/>
                  </a:lnTo>
                  <a:lnTo>
                    <a:pt y="20983" x="46497"/>
                  </a:lnTo>
                  <a:lnTo>
                    <a:pt y="19928" x="46435"/>
                  </a:lnTo>
                  <a:lnTo>
                    <a:pt y="18873" x="46311"/>
                  </a:lnTo>
                  <a:lnTo>
                    <a:pt y="17817" x="46125"/>
                  </a:lnTo>
                  <a:lnTo>
                    <a:pt y="16824" x="45939"/>
                  </a:lnTo>
                  <a:lnTo>
                    <a:pt y="15769" x="45628"/>
                  </a:lnTo>
                  <a:lnTo>
                    <a:pt y="14775" x="45318"/>
                  </a:lnTo>
                  <a:lnTo>
                    <a:pt y="13844" x="45007"/>
                  </a:lnTo>
                  <a:lnTo>
                    <a:pt y="12851" x="44573"/>
                  </a:lnTo>
                  <a:lnTo>
                    <a:pt y="11920" x="44138"/>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447"/>
                  </a:lnTo>
                  <a:lnTo>
                    <a:pt y="2298" x="34516"/>
                  </a:lnTo>
                  <a:lnTo>
                    <a:pt y="1863" x="33523"/>
                  </a:lnTo>
                  <a:lnTo>
                    <a:pt y="1429" x="32468"/>
                  </a:lnTo>
                  <a:lnTo>
                    <a:pt y="1056" x="31350"/>
                  </a:lnTo>
                  <a:lnTo>
                    <a:pt y="746" x="30233"/>
                  </a:lnTo>
                  <a:lnTo>
                    <a:pt y="497" x="29115"/>
                  </a:lnTo>
                  <a:lnTo>
                    <a:pt y="249" x="27936"/>
                  </a:lnTo>
                  <a:lnTo>
                    <a:pt y="125" x="26756"/>
                  </a:lnTo>
                  <a:lnTo>
                    <a:pt y="1" x="25515"/>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57" name="Shape 457"/>
            <p:cNvSpPr/>
            <p:nvPr/>
          </p:nvSpPr>
          <p:spPr>
            <a:xfrm>
              <a:off y="5743946" x="2482961"/>
              <a:ext cy="1707929" cx="1776613"/>
            </a:xfrm>
            <a:custGeom>
              <a:pathLst>
                <a:path w="46560" extrusionOk="0" h="44760">
                  <a:moveTo>
                    <a:pt y="2856" x="21790"/>
                  </a:moveTo>
                  <a:lnTo>
                    <a:pt y="2918" x="22845"/>
                  </a:lnTo>
                  <a:lnTo>
                    <a:pt y="3043" x="23901"/>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4"/>
                  </a:lnTo>
                  <a:lnTo>
                    <a:pt y="9933" x="32902"/>
                  </a:lnTo>
                  <a:lnTo>
                    <a:pt y="10865" x="33399"/>
                  </a:lnTo>
                  <a:lnTo>
                    <a:pt y="11734" x="33896"/>
                  </a:lnTo>
                  <a:lnTo>
                    <a:pt y="12665" x="34330"/>
                  </a:lnTo>
                  <a:lnTo>
                    <a:pt y="13658" x="34703"/>
                  </a:lnTo>
                  <a:lnTo>
                    <a:pt y="15583" x="35447"/>
                  </a:lnTo>
                  <a:lnTo>
                    <a:pt y="17631" x="36006"/>
                  </a:lnTo>
                  <a:lnTo>
                    <a:pt y="19618" x="36503"/>
                  </a:lnTo>
                  <a:lnTo>
                    <a:pt y="21542" x="36875"/>
                  </a:lnTo>
                  <a:lnTo>
                    <a:pt y="23404" x="37124"/>
                  </a:lnTo>
                  <a:lnTo>
                    <a:pt y="25143" x="37248"/>
                  </a:lnTo>
                  <a:lnTo>
                    <a:pt y="26819" x="37310"/>
                  </a:lnTo>
                  <a:lnTo>
                    <a:pt y="28185" x="37248"/>
                  </a:lnTo>
                  <a:lnTo>
                    <a:pt y="29550" x="37186"/>
                  </a:lnTo>
                  <a:lnTo>
                    <a:pt y="30916" x="36999"/>
                  </a:lnTo>
                  <a:lnTo>
                    <a:pt y="32220" x="36751"/>
                  </a:lnTo>
                  <a:lnTo>
                    <a:pt y="33523" x="36379"/>
                  </a:lnTo>
                  <a:lnTo>
                    <a:pt y="34765" x="35882"/>
                  </a:lnTo>
                  <a:lnTo>
                    <a:pt y="35386" x="35572"/>
                  </a:lnTo>
                  <a:lnTo>
                    <a:pt y="36006" x="35261"/>
                  </a:lnTo>
                  <a:lnTo>
                    <a:pt y="36565" x="34889"/>
                  </a:lnTo>
                  <a:lnTo>
                    <a:pt y="37186" x="34516"/>
                  </a:lnTo>
                  <a:lnTo>
                    <a:pt y="37683" x="34082"/>
                  </a:lnTo>
                  <a:lnTo>
                    <a:pt y="38241" x="33647"/>
                  </a:lnTo>
                  <a:lnTo>
                    <a:pt y="38738" x="33151"/>
                  </a:lnTo>
                  <a:lnTo>
                    <a:pt y="39173" x="32592"/>
                  </a:lnTo>
                  <a:lnTo>
                    <a:pt y="39607" x="32095"/>
                  </a:lnTo>
                  <a:lnTo>
                    <a:pt y="39980" x="31474"/>
                  </a:lnTo>
                  <a:lnTo>
                    <a:pt y="40352" x="30916"/>
                  </a:lnTo>
                  <a:lnTo>
                    <a:pt y="40662" x="30295"/>
                  </a:lnTo>
                  <a:lnTo>
                    <a:pt y="40973" x="29674"/>
                  </a:lnTo>
                  <a:lnTo>
                    <a:pt y="41221" x="28991"/>
                  </a:lnTo>
                  <a:lnTo>
                    <a:pt y="41407" x="28370"/>
                  </a:lnTo>
                  <a:lnTo>
                    <a:pt y="41594" x="27688"/>
                  </a:lnTo>
                  <a:lnTo>
                    <a:pt y="41718" x="27005"/>
                  </a:lnTo>
                  <a:lnTo>
                    <a:pt y="41842" x="26322"/>
                  </a:lnTo>
                  <a:lnTo>
                    <a:pt y="41904" x="25639"/>
                  </a:lnTo>
                  <a:lnTo>
                    <a:pt y="41904" x="23901"/>
                  </a:lnTo>
                  <a:lnTo>
                    <a:pt y="41780" x="22908"/>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403"/>
                  </a:lnTo>
                  <a:lnTo>
                    <a:pt y="34951" x="13782"/>
                  </a:lnTo>
                  <a:lnTo>
                    <a:pt y="34082" x="13285"/>
                  </a:lnTo>
                  <a:lnTo>
                    <a:pt y="33151" x="12789"/>
                  </a:lnTo>
                  <a:lnTo>
                    <a:pt y="32220" x="12354"/>
                  </a:lnTo>
                  <a:lnTo>
                    <a:pt y="31226" x="11920"/>
                  </a:lnTo>
                  <a:lnTo>
                    <a:pt y="29240" x="11112"/>
                  </a:lnTo>
                  <a:lnTo>
                    <a:pt y="27253" x="10492"/>
                  </a:lnTo>
                  <a:lnTo>
                    <a:pt y="25205" x="9995"/>
                  </a:lnTo>
                  <a:lnTo>
                    <a:pt y="23156" x="9561"/>
                  </a:lnTo>
                  <a:lnTo>
                    <a:pt y="21170" x="9312"/>
                  </a:lnTo>
                  <a:lnTo>
                    <a:pt y="19245" x="9126"/>
                  </a:lnTo>
                  <a:lnTo>
                    <a:pt y="17445" x="9064"/>
                  </a:lnTo>
                  <a:lnTo>
                    <a:pt y="15955" x="9126"/>
                  </a:lnTo>
                  <a:lnTo>
                    <a:pt y="14465" x="9250"/>
                  </a:lnTo>
                  <a:lnTo>
                    <a:pt y="12975" x="9498"/>
                  </a:lnTo>
                  <a:lnTo>
                    <a:pt y="12230" x="9685"/>
                  </a:lnTo>
                  <a:lnTo>
                    <a:pt y="11485" x="9871"/>
                  </a:lnTo>
                  <a:lnTo>
                    <a:pt y="10740" x="10119"/>
                  </a:lnTo>
                  <a:lnTo>
                    <a:pt y="10057" x="10430"/>
                  </a:lnTo>
                  <a:lnTo>
                    <a:pt y="9313" x="10740"/>
                  </a:lnTo>
                  <a:lnTo>
                    <a:pt y="8630" x="11175"/>
                  </a:lnTo>
                  <a:lnTo>
                    <a:pt y="8009" x="11609"/>
                  </a:lnTo>
                  <a:lnTo>
                    <a:pt y="7326" x="12168"/>
                  </a:lnTo>
                  <a:lnTo>
                    <a:pt y="6705" x="12727"/>
                  </a:lnTo>
                  <a:lnTo>
                    <a:pt y="6084" x="13409"/>
                  </a:lnTo>
                  <a:lnTo>
                    <a:pt y="5339" x="14279"/>
                  </a:lnTo>
                  <a:lnTo>
                    <a:pt y="4719" x="15210"/>
                  </a:lnTo>
                  <a:lnTo>
                    <a:pt y="4160" x="16203"/>
                  </a:lnTo>
                  <a:lnTo>
                    <a:pt y="3725" x="17258"/>
                  </a:lnTo>
                  <a:lnTo>
                    <a:pt y="3353" x="18376"/>
                  </a:lnTo>
                  <a:lnTo>
                    <a:pt y="3105" x="19493"/>
                  </a:lnTo>
                  <a:lnTo>
                    <a:pt y="2918" x="20611"/>
                  </a:lnTo>
                  <a:lnTo>
                    <a:pt y="2856" x="21790"/>
                  </a:lnTo>
                  <a:close/>
                  <a:moveTo>
                    <a:pt y="1" x="22908"/>
                  </a:moveTo>
                  <a:lnTo>
                    <a:pt y="125" x="21604"/>
                  </a:lnTo>
                  <a:lnTo>
                    <a:pt y="249" x="20362"/>
                  </a:lnTo>
                  <a:lnTo>
                    <a:pt y="435" x="19121"/>
                  </a:lnTo>
                  <a:lnTo>
                    <a:pt y="746" x="17879"/>
                  </a:lnTo>
                  <a:lnTo>
                    <a:pt y="1056" x="16700"/>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3"/>
                  </a:lnTo>
                  <a:lnTo>
                    <a:pt y="11982" x="2794"/>
                  </a:lnTo>
                  <a:lnTo>
                    <a:pt y="12975" x="2235"/>
                  </a:lnTo>
                  <a:lnTo>
                    <a:pt y="13968" x="1801"/>
                  </a:lnTo>
                  <a:lnTo>
                    <a:pt y="15024" x="1366"/>
                  </a:lnTo>
                  <a:lnTo>
                    <a:pt y="16017" x="1056"/>
                  </a:lnTo>
                  <a:lnTo>
                    <a:pt y="17134" x="745"/>
                  </a:lnTo>
                  <a:lnTo>
                    <a:pt y="18190" x="497"/>
                  </a:lnTo>
                  <a:lnTo>
                    <a:pt y="19307" x="311"/>
                  </a:lnTo>
                  <a:lnTo>
                    <a:pt y="20425" x="124"/>
                  </a:lnTo>
                  <a:lnTo>
                    <a:pt y="21542" x="62"/>
                  </a:lnTo>
                  <a:lnTo>
                    <a:pt y="22660" x="0"/>
                  </a:lnTo>
                  <a:lnTo>
                    <a:pt y="23653" x="62"/>
                  </a:lnTo>
                  <a:lnTo>
                    <a:pt y="24646" x="124"/>
                  </a:lnTo>
                  <a:lnTo>
                    <a:pt y="25639" x="249"/>
                  </a:lnTo>
                  <a:lnTo>
                    <a:pt y="26633" x="373"/>
                  </a:lnTo>
                  <a:lnTo>
                    <a:pt y="27626" x="621"/>
                  </a:lnTo>
                  <a:lnTo>
                    <a:pt y="28619" x="869"/>
                  </a:lnTo>
                  <a:lnTo>
                    <a:pt y="29550" x="1180"/>
                  </a:lnTo>
                  <a:lnTo>
                    <a:pt y="30544" x="1490"/>
                  </a:lnTo>
                  <a:lnTo>
                    <a:pt y="31475" x="1863"/>
                  </a:lnTo>
                  <a:lnTo>
                    <a:pt y="32406" x="2297"/>
                  </a:lnTo>
                  <a:lnTo>
                    <a:pt y="33337" x="2794"/>
                  </a:lnTo>
                  <a:lnTo>
                    <a:pt y="34268" x="3291"/>
                  </a:lnTo>
                  <a:lnTo>
                    <a:pt y="35137" x="3911"/>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20"/>
                  </a:lnTo>
                  <a:lnTo>
                    <a:pt y="42773" x="12975"/>
                  </a:lnTo>
                  <a:lnTo>
                    <a:pt y="43208" x="14092"/>
                  </a:lnTo>
                  <a:lnTo>
                    <a:pt y="43580" x="15210"/>
                  </a:lnTo>
                  <a:lnTo>
                    <a:pt y="43953" x="16389"/>
                  </a:lnTo>
                  <a:lnTo>
                    <a:pt y="44201" x="17569"/>
                  </a:lnTo>
                  <a:lnTo>
                    <a:pt y="44449" x="18810"/>
                  </a:lnTo>
                  <a:lnTo>
                    <a:pt y="44573" x="20114"/>
                  </a:lnTo>
                  <a:lnTo>
                    <a:pt y="44698" x="21418"/>
                  </a:lnTo>
                  <a:lnTo>
                    <a:pt y="44760" x="22845"/>
                  </a:lnTo>
                  <a:lnTo>
                    <a:pt y="44698" x="24211"/>
                  </a:lnTo>
                  <a:lnTo>
                    <a:pt y="44573" x="25577"/>
                  </a:lnTo>
                  <a:lnTo>
                    <a:pt y="44449" x="26943"/>
                  </a:lnTo>
                  <a:lnTo>
                    <a:pt y="44201" x="28184"/>
                  </a:lnTo>
                  <a:lnTo>
                    <a:pt y="43891" x="29426"/>
                  </a:lnTo>
                  <a:lnTo>
                    <a:pt y="43580" x="30667"/>
                  </a:lnTo>
                  <a:lnTo>
                    <a:pt y="43208" x="31847"/>
                  </a:lnTo>
                  <a:lnTo>
                    <a:pt y="42711" x="32964"/>
                  </a:lnTo>
                  <a:lnTo>
                    <a:pt y="42214" x="34020"/>
                  </a:lnTo>
                  <a:lnTo>
                    <a:pt y="41656" x="35075"/>
                  </a:lnTo>
                  <a:lnTo>
                    <a:pt y="41097" x="36068"/>
                  </a:lnTo>
                  <a:lnTo>
                    <a:pt y="40476" x="36999"/>
                  </a:lnTo>
                  <a:lnTo>
                    <a:pt y="39793" x="37931"/>
                  </a:lnTo>
                  <a:lnTo>
                    <a:pt y="39048" x="38800"/>
                  </a:lnTo>
                  <a:lnTo>
                    <a:pt y="38303" x="39607"/>
                  </a:lnTo>
                  <a:lnTo>
                    <a:pt y="37496" x="40414"/>
                  </a:lnTo>
                  <a:lnTo>
                    <a:pt y="36689" x="41097"/>
                  </a:lnTo>
                  <a:lnTo>
                    <a:pt y="35820" x="41780"/>
                  </a:lnTo>
                  <a:lnTo>
                    <a:pt y="34951" x="42462"/>
                  </a:lnTo>
                  <a:lnTo>
                    <a:pt y="34082" x="43021"/>
                  </a:lnTo>
                  <a:lnTo>
                    <a:pt y="33151" x="43580"/>
                  </a:lnTo>
                  <a:lnTo>
                    <a:pt y="32158" x="44076"/>
                  </a:lnTo>
                  <a:lnTo>
                    <a:pt y="31226" x="44573"/>
                  </a:lnTo>
                  <a:lnTo>
                    <a:pt y="30233" x="45008"/>
                  </a:lnTo>
                  <a:lnTo>
                    <a:pt y="29240" x="45318"/>
                  </a:lnTo>
                  <a:lnTo>
                    <a:pt y="28247" x="45628"/>
                  </a:lnTo>
                  <a:lnTo>
                    <a:pt y="27191" x="45939"/>
                  </a:lnTo>
                  <a:lnTo>
                    <a:pt y="26198" x="46125"/>
                  </a:lnTo>
                  <a:lnTo>
                    <a:pt y="25143" x="46311"/>
                  </a:lnTo>
                  <a:lnTo>
                    <a:pt y="24087" x="46435"/>
                  </a:lnTo>
                  <a:lnTo>
                    <a:pt y="23094" x="46498"/>
                  </a:lnTo>
                  <a:lnTo>
                    <a:pt y="22039" x="46560"/>
                  </a:lnTo>
                  <a:lnTo>
                    <a:pt y="20983" x="46498"/>
                  </a:lnTo>
                  <a:lnTo>
                    <a:pt y="19928" x="46435"/>
                  </a:lnTo>
                  <a:lnTo>
                    <a:pt y="18873" x="46311"/>
                  </a:lnTo>
                  <a:lnTo>
                    <a:pt y="17817" x="46125"/>
                  </a:lnTo>
                  <a:lnTo>
                    <a:pt y="16824" x="45939"/>
                  </a:lnTo>
                  <a:lnTo>
                    <a:pt y="15769" x="45628"/>
                  </a:lnTo>
                  <a:lnTo>
                    <a:pt y="14775" x="45318"/>
                  </a:lnTo>
                  <a:lnTo>
                    <a:pt y="13844" x="45008"/>
                  </a:lnTo>
                  <a:lnTo>
                    <a:pt y="12851" x="44573"/>
                  </a:lnTo>
                  <a:lnTo>
                    <a:pt y="11920" x="44139"/>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510"/>
                  </a:lnTo>
                  <a:lnTo>
                    <a:pt y="2298" x="34516"/>
                  </a:lnTo>
                  <a:lnTo>
                    <a:pt y="1863" x="33523"/>
                  </a:lnTo>
                  <a:lnTo>
                    <a:pt y="1429" x="32468"/>
                  </a:lnTo>
                  <a:lnTo>
                    <a:pt y="1056" x="31350"/>
                  </a:lnTo>
                  <a:lnTo>
                    <a:pt y="746" x="30295"/>
                  </a:lnTo>
                  <a:lnTo>
                    <a:pt y="497" x="29115"/>
                  </a:lnTo>
                  <a:lnTo>
                    <a:pt y="249" x="27936"/>
                  </a:lnTo>
                  <a:lnTo>
                    <a:pt y="125" x="26756"/>
                  </a:lnTo>
                  <a:lnTo>
                    <a:pt y="1" x="25515"/>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58" name="Shape 458"/>
            <p:cNvSpPr/>
            <p:nvPr/>
          </p:nvSpPr>
          <p:spPr>
            <a:xfrm>
              <a:off y="4936221" x="17169"/>
              <a:ext cy="2638858" cx="2309597"/>
            </a:xfrm>
            <a:custGeom>
              <a:pathLst>
                <a:path w="60528" extrusionOk="0" h="69157">
                  <a:moveTo>
                    <a:pt y="1" x="30170"/>
                  </a:moveTo>
                  <a:lnTo>
                    <a:pt y="63" x="27687"/>
                  </a:lnTo>
                  <a:lnTo>
                    <a:pt y="249" x="25266"/>
                  </a:lnTo>
                  <a:lnTo>
                    <a:pt y="559" x="22969"/>
                  </a:lnTo>
                  <a:lnTo>
                    <a:pt y="994" x="20672"/>
                  </a:lnTo>
                  <a:lnTo>
                    <a:pt y="1491" x="18500"/>
                  </a:lnTo>
                  <a:lnTo>
                    <a:pt y="2111" x="16451"/>
                  </a:lnTo>
                  <a:lnTo>
                    <a:pt y="2856" x="14402"/>
                  </a:lnTo>
                  <a:lnTo>
                    <a:pt y="3663" x="12478"/>
                  </a:lnTo>
                  <a:lnTo>
                    <a:pt y="4533" x="10616"/>
                  </a:lnTo>
                  <a:lnTo>
                    <a:pt y="5588" x="8815"/>
                  </a:lnTo>
                  <a:lnTo>
                    <a:pt y="6643" x="7139"/>
                  </a:lnTo>
                  <a:lnTo>
                    <a:pt y="7823" x="5525"/>
                  </a:lnTo>
                  <a:lnTo>
                    <a:pt y="9064" x="4035"/>
                  </a:lnTo>
                  <a:lnTo>
                    <a:pt y="10368" x="2607"/>
                  </a:lnTo>
                  <a:lnTo>
                    <a:pt y="11734" x="1242"/>
                  </a:lnTo>
                  <a:lnTo>
                    <a:pt y="13224" x="0"/>
                  </a:lnTo>
                  <a:lnTo>
                    <a:pt y="57238" x="0"/>
                  </a:lnTo>
                  <a:lnTo>
                    <a:pt y="58541" x="1117"/>
                  </a:lnTo>
                  <a:lnTo>
                    <a:pt y="59721" x="2297"/>
                  </a:lnTo>
                  <a:lnTo>
                    <a:pt y="60900" x="3539"/>
                  </a:lnTo>
                  <a:lnTo>
                    <a:pt y="62018" x="4904"/>
                  </a:lnTo>
                  <a:lnTo>
                    <a:pt y="63073" x="6332"/>
                  </a:lnTo>
                  <a:lnTo>
                    <a:pt y="64004" x="7884"/>
                  </a:lnTo>
                  <a:lnTo>
                    <a:pt y="64935" x="9436"/>
                  </a:lnTo>
                  <a:lnTo>
                    <a:pt y="65742" x="11174"/>
                  </a:lnTo>
                  <a:lnTo>
                    <a:pt y="66549" x="12912"/>
                  </a:lnTo>
                  <a:lnTo>
                    <a:pt y="67170" x="14837"/>
                  </a:lnTo>
                  <a:lnTo>
                    <a:pt y="67729" x="16761"/>
                  </a:lnTo>
                  <a:lnTo>
                    <a:pt y="68226" x="18810"/>
                  </a:lnTo>
                  <a:lnTo>
                    <a:pt y="68598" x="20983"/>
                  </a:lnTo>
                  <a:lnTo>
                    <a:pt y="68908" x="23218"/>
                  </a:lnTo>
                  <a:lnTo>
                    <a:pt y="69095" x="25577"/>
                  </a:lnTo>
                  <a:lnTo>
                    <a:pt y="69157" x="27998"/>
                  </a:lnTo>
                  <a:lnTo>
                    <a:pt y="69095" x="29922"/>
                  </a:lnTo>
                  <a:lnTo>
                    <a:pt y="68970" x="31847"/>
                  </a:lnTo>
                  <a:lnTo>
                    <a:pt y="68846" x="33771"/>
                  </a:lnTo>
                  <a:lnTo>
                    <a:pt y="68660" x="35633"/>
                  </a:lnTo>
                  <a:lnTo>
                    <a:pt y="68163" x="39482"/>
                  </a:lnTo>
                  <a:lnTo>
                    <a:pt y="67543" x="43517"/>
                  </a:lnTo>
                  <a:lnTo>
                    <a:pt y="64439" x="56927"/>
                  </a:lnTo>
                  <a:lnTo>
                    <a:pt y="52954" x="56927"/>
                  </a:lnTo>
                  <a:lnTo>
                    <a:pt y="50657" x="56989"/>
                  </a:lnTo>
                  <a:lnTo>
                    <a:pt y="48484" x="57113"/>
                  </a:lnTo>
                  <a:lnTo>
                    <a:pt y="47988" x="57237"/>
                  </a:lnTo>
                  <a:lnTo>
                    <a:pt y="47615" x="57423"/>
                  </a:lnTo>
                  <a:lnTo>
                    <a:pt y="47305" x="57671"/>
                  </a:lnTo>
                  <a:lnTo>
                    <a:pt y="46932" x="58044"/>
                  </a:lnTo>
                  <a:lnTo>
                    <a:pt y="44636" x="60527"/>
                  </a:lnTo>
                  <a:lnTo>
                    <a:pt y="44636" x="40600"/>
                  </a:lnTo>
                  <a:lnTo>
                    <a:pt y="48671" x="33088"/>
                  </a:lnTo>
                  <a:lnTo>
                    <a:pt y="47926" x="47242"/>
                  </a:lnTo>
                  <a:lnTo>
                    <a:pt y="63011" x="47242"/>
                  </a:lnTo>
                  <a:lnTo>
                    <a:pt y="63880" x="45069"/>
                  </a:lnTo>
                  <a:lnTo>
                    <a:pt y="64252" x="43828"/>
                  </a:lnTo>
                  <a:lnTo>
                    <a:pt y="64625" x="42524"/>
                  </a:lnTo>
                  <a:lnTo>
                    <a:pt y="64935" x="41034"/>
                  </a:lnTo>
                  <a:lnTo>
                    <a:pt y="65184" x="39358"/>
                  </a:lnTo>
                  <a:lnTo>
                    <a:pt y="65308" x="37434"/>
                  </a:lnTo>
                  <a:lnTo>
                    <a:pt y="65370" x="35323"/>
                  </a:lnTo>
                  <a:lnTo>
                    <a:pt y="65308" x="33461"/>
                  </a:lnTo>
                  <a:lnTo>
                    <a:pt y="65184" x="31598"/>
                  </a:lnTo>
                  <a:lnTo>
                    <a:pt y="64935" x="29798"/>
                  </a:lnTo>
                  <a:lnTo>
                    <a:pt y="64625" x="27998"/>
                  </a:lnTo>
                  <a:lnTo>
                    <a:pt y="64190" x="26322"/>
                  </a:lnTo>
                  <a:lnTo>
                    <a:pt y="63694" x="24645"/>
                  </a:lnTo>
                  <a:lnTo>
                    <a:pt y="63135" x="23031"/>
                  </a:lnTo>
                  <a:lnTo>
                    <a:pt y="62514" x="21479"/>
                  </a:lnTo>
                  <a:lnTo>
                    <a:pt y="61769" x="19989"/>
                  </a:lnTo>
                  <a:lnTo>
                    <a:pt y="60962" x="18562"/>
                  </a:lnTo>
                  <a:lnTo>
                    <a:pt y="60093" x="17134"/>
                  </a:lnTo>
                  <a:lnTo>
                    <a:pt y="59162" x="15830"/>
                  </a:lnTo>
                  <a:lnTo>
                    <a:pt y="58169" x="14527"/>
                  </a:lnTo>
                  <a:lnTo>
                    <a:pt y="57113" x="13285"/>
                  </a:lnTo>
                  <a:lnTo>
                    <a:pt y="55996" x="12168"/>
                  </a:lnTo>
                  <a:lnTo>
                    <a:pt y="54879" x="11050"/>
                  </a:lnTo>
                  <a:lnTo>
                    <a:pt y="53637" x="9995"/>
                  </a:lnTo>
                  <a:lnTo>
                    <a:pt y="52395" x="9001"/>
                  </a:lnTo>
                  <a:lnTo>
                    <a:pt y="51030" x="8070"/>
                  </a:lnTo>
                  <a:lnTo>
                    <a:pt y="49726" x="7201"/>
                  </a:lnTo>
                  <a:lnTo>
                    <a:pt y="48298" x="6394"/>
                  </a:lnTo>
                  <a:lnTo>
                    <a:pt y="46870" x="5649"/>
                  </a:lnTo>
                  <a:lnTo>
                    <a:pt y="45380" x="5028"/>
                  </a:lnTo>
                  <a:lnTo>
                    <a:pt y="43891" x="4408"/>
                  </a:lnTo>
                  <a:lnTo>
                    <a:pt y="42339" x="3849"/>
                  </a:lnTo>
                  <a:lnTo>
                    <a:pt y="40787" x="3414"/>
                  </a:lnTo>
                  <a:lnTo>
                    <a:pt y="39235" x="2980"/>
                  </a:lnTo>
                  <a:lnTo>
                    <a:pt y="37621" x="2669"/>
                  </a:lnTo>
                  <a:lnTo>
                    <a:pt y="36007" x="2421"/>
                  </a:lnTo>
                  <a:lnTo>
                    <a:pt y="34393" x="2235"/>
                  </a:lnTo>
                  <a:lnTo>
                    <a:pt y="32716" x="2111"/>
                  </a:lnTo>
                  <a:lnTo>
                    <a:pt y="31102" x="2111"/>
                  </a:lnTo>
                  <a:lnTo>
                    <a:pt y="29550" x="2111"/>
                  </a:lnTo>
                  <a:lnTo>
                    <a:pt y="28060" x="2235"/>
                  </a:lnTo>
                  <a:lnTo>
                    <a:pt y="26633" x="2359"/>
                  </a:lnTo>
                  <a:lnTo>
                    <a:pt y="25205" x="2607"/>
                  </a:lnTo>
                  <a:lnTo>
                    <a:pt y="23777" x="2856"/>
                  </a:lnTo>
                  <a:lnTo>
                    <a:pt y="22411" x="3228"/>
                  </a:lnTo>
                  <a:lnTo>
                    <a:pt y="21108" x="3601"/>
                  </a:lnTo>
                  <a:lnTo>
                    <a:pt y="19804" x="4035"/>
                  </a:lnTo>
                  <a:lnTo>
                    <a:pt y="18562" x="4594"/>
                  </a:lnTo>
                  <a:lnTo>
                    <a:pt y="17383" x="5153"/>
                  </a:lnTo>
                  <a:lnTo>
                    <a:pt y="16203" x="5773"/>
                  </a:lnTo>
                  <a:lnTo>
                    <a:pt y="15086" x="6394"/>
                  </a:lnTo>
                  <a:lnTo>
                    <a:pt y="14031" x="7139"/>
                  </a:lnTo>
                  <a:lnTo>
                    <a:pt y="12975" x="7884"/>
                  </a:lnTo>
                  <a:lnTo>
                    <a:pt y="12044" x="8691"/>
                  </a:lnTo>
                  <a:lnTo>
                    <a:pt y="11051" x="9560"/>
                  </a:lnTo>
                  <a:lnTo>
                    <a:pt y="10182" x="10429"/>
                  </a:lnTo>
                  <a:lnTo>
                    <a:pt y="9375" x="11360"/>
                  </a:lnTo>
                  <a:lnTo>
                    <a:pt y="8568" x="12354"/>
                  </a:lnTo>
                  <a:lnTo>
                    <a:pt y="7823" x="13347"/>
                  </a:lnTo>
                  <a:lnTo>
                    <a:pt y="7140" x="14402"/>
                  </a:lnTo>
                  <a:lnTo>
                    <a:pt y="6519" x="15520"/>
                  </a:lnTo>
                  <a:lnTo>
                    <a:pt y="5898" x="16637"/>
                  </a:lnTo>
                  <a:lnTo>
                    <a:pt y="5402" x="17755"/>
                  </a:lnTo>
                  <a:lnTo>
                    <a:pt y="4967" x="18996"/>
                  </a:lnTo>
                  <a:lnTo>
                    <a:pt y="4533" x="20176"/>
                  </a:lnTo>
                  <a:lnTo>
                    <a:pt y="4160" x="21417"/>
                  </a:lnTo>
                  <a:lnTo>
                    <a:pt y="3912" x="22721"/>
                  </a:lnTo>
                  <a:lnTo>
                    <a:pt y="3663" x="24025"/>
                  </a:lnTo>
                  <a:lnTo>
                    <a:pt y="3539" x="25390"/>
                  </a:lnTo>
                  <a:lnTo>
                    <a:pt y="3415" x="26694"/>
                  </a:lnTo>
                  <a:lnTo>
                    <a:pt y="3415" x="28122"/>
                  </a:lnTo>
                  <a:lnTo>
                    <a:pt y="3477" x="30108"/>
                  </a:lnTo>
                  <a:lnTo>
                    <a:pt y="3663" x="32033"/>
                  </a:lnTo>
                  <a:lnTo>
                    <a:pt y="3912" x="33771"/>
                  </a:lnTo>
                  <a:lnTo>
                    <a:pt y="4346" x="35447"/>
                  </a:lnTo>
                  <a:lnTo>
                    <a:pt y="4781" x="36999"/>
                  </a:lnTo>
                  <a:lnTo>
                    <a:pt y="5340" x="38489"/>
                  </a:lnTo>
                  <a:lnTo>
                    <a:pt y="5960" x="39855"/>
                  </a:lnTo>
                  <a:lnTo>
                    <a:pt y="6643" x="41096"/>
                  </a:lnTo>
                  <a:lnTo>
                    <a:pt y="7326" x="42276"/>
                  </a:lnTo>
                  <a:lnTo>
                    <a:pt y="8071" x="43331"/>
                  </a:lnTo>
                  <a:lnTo>
                    <a:pt y="8816" x="44324"/>
                  </a:lnTo>
                  <a:lnTo>
                    <a:pt y="9499" x="45256"/>
                  </a:lnTo>
                  <a:lnTo>
                    <a:pt y="10927" x="46870"/>
                  </a:lnTo>
                  <a:lnTo>
                    <a:pt y="12230" x="48173"/>
                  </a:lnTo>
                  <a:lnTo>
                    <a:pt y="15955" x="45876"/>
                  </a:lnTo>
                  <a:lnTo>
                    <a:pt y="15210" x="49167"/>
                  </a:lnTo>
                  <a:lnTo>
                    <a:pt y="7823" x="56927"/>
                  </a:lnTo>
                  <a:lnTo>
                    <a:pt y="6581" x="55126"/>
                  </a:lnTo>
                  <a:lnTo>
                    <a:pt y="5836" x="53947"/>
                  </a:lnTo>
                  <a:lnTo>
                    <a:pt y="5091" x="52581"/>
                  </a:lnTo>
                  <a:lnTo>
                    <a:pt y="4346" x="51029"/>
                  </a:lnTo>
                  <a:lnTo>
                    <a:pt y="3539" x="49167"/>
                  </a:lnTo>
                  <a:lnTo>
                    <a:pt y="2732" x="46994"/>
                  </a:lnTo>
                  <a:lnTo>
                    <a:pt y="1987" x="44511"/>
                  </a:lnTo>
                  <a:lnTo>
                    <a:pt y="1553" x="42835"/>
                  </a:lnTo>
                  <a:lnTo>
                    <a:pt y="1180" x="41158"/>
                  </a:lnTo>
                  <a:lnTo>
                    <a:pt y="808" x="39358"/>
                  </a:lnTo>
                  <a:lnTo>
                    <a:pt y="559" x="37620"/>
                  </a:lnTo>
                  <a:lnTo>
                    <a:pt y="311" x="35758"/>
                  </a:lnTo>
                  <a:lnTo>
                    <a:pt y="125" x="33957"/>
                  </a:lnTo>
                  <a:lnTo>
                    <a:pt y="63" x="32033"/>
                  </a:lnTo>
                  <a:lnTo>
                    <a:pt y="1" x="30170"/>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59" name="Shape 459"/>
            <p:cNvSpPr/>
            <p:nvPr/>
          </p:nvSpPr>
          <p:spPr>
            <a:xfrm>
              <a:off y="4853348" x="8013824"/>
              <a:ext cy="2534611" cx="945199"/>
            </a:xfrm>
            <a:custGeom>
              <a:pathLst>
                <a:path w="24771" extrusionOk="0" h="66425">
                  <a:moveTo>
                    <a:pt y="0" x="7078"/>
                  </a:moveTo>
                  <a:lnTo>
                    <a:pt y="3414" x="1"/>
                  </a:lnTo>
                  <a:lnTo>
                    <a:pt y="3414" x="7202"/>
                  </a:lnTo>
                  <a:lnTo>
                    <a:pt y="58354" x="7202"/>
                  </a:lnTo>
                  <a:lnTo>
                    <a:pt y="61458" x="7202"/>
                  </a:lnTo>
                  <a:lnTo>
                    <a:pt y="62079" x="7202"/>
                  </a:lnTo>
                  <a:lnTo>
                    <a:pt y="62638" x="7140"/>
                  </a:lnTo>
                  <a:lnTo>
                    <a:pt y="63134" x="6954"/>
                  </a:lnTo>
                  <a:lnTo>
                    <a:pt y="63569" x="6768"/>
                  </a:lnTo>
                  <a:lnTo>
                    <a:pt y="64128" x="6395"/>
                  </a:lnTo>
                  <a:lnTo>
                    <a:pt y="64748" x="5961"/>
                  </a:lnTo>
                  <a:lnTo>
                    <a:pt y="66424" x="4657"/>
                  </a:lnTo>
                  <a:lnTo>
                    <a:pt y="66424" x="21294"/>
                  </a:lnTo>
                  <a:lnTo>
                    <a:pt y="64376" x="24771"/>
                  </a:lnTo>
                  <a:lnTo>
                    <a:pt y="64128" x="22349"/>
                  </a:lnTo>
                  <a:lnTo>
                    <a:pt y="63879" x="19990"/>
                  </a:lnTo>
                  <a:lnTo>
                    <a:pt y="63755" x="18935"/>
                  </a:lnTo>
                  <a:lnTo>
                    <a:pt y="63569" x="18066"/>
                  </a:lnTo>
                  <a:lnTo>
                    <a:pt y="63445" x="17756"/>
                  </a:lnTo>
                  <a:lnTo>
                    <a:pt y="63321" x="17445"/>
                  </a:lnTo>
                  <a:lnTo>
                    <a:pt y="63134" x="17135"/>
                  </a:lnTo>
                  <a:lnTo>
                    <a:pt y="62886" x="16949"/>
                  </a:lnTo>
                  <a:lnTo>
                    <a:pt y="62638" x="16762"/>
                  </a:lnTo>
                  <a:lnTo>
                    <a:pt y="62327" x="16576"/>
                  </a:lnTo>
                  <a:lnTo>
                    <a:pt y="62017" x="16452"/>
                  </a:lnTo>
                  <a:lnTo>
                    <a:pt y="61582" x="16390"/>
                  </a:lnTo>
                  <a:lnTo>
                    <a:pt y="60651" x="16266"/>
                  </a:lnTo>
                  <a:lnTo>
                    <a:pt y="59410" x="16204"/>
                  </a:lnTo>
                  <a:lnTo>
                    <a:pt y="58354" x="16204"/>
                  </a:lnTo>
                  <a:lnTo>
                    <a:pt y="6146" x="16204"/>
                  </a:lnTo>
                  <a:lnTo>
                    <a:pt y="5587" x="16266"/>
                  </a:lnTo>
                  <a:lnTo>
                    <a:pt y="4470" x="16452"/>
                  </a:lnTo>
                  <a:lnTo>
                    <a:pt y="3539" x="16700"/>
                  </a:lnTo>
                  <a:lnTo>
                    <a:pt y="2794" x="17011"/>
                  </a:lnTo>
                  <a:lnTo>
                    <a:pt y="2173" x="17445"/>
                  </a:lnTo>
                  <a:lnTo>
                    <a:pt y="1676" x="18004"/>
                  </a:lnTo>
                  <a:lnTo>
                    <a:pt y="1117" x="18687"/>
                  </a:lnTo>
                  <a:lnTo>
                    <a:pt y="621" x="19494"/>
                  </a:lnTo>
                  <a:lnTo>
                    <a:pt y="0" x="20487"/>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60" name="Shape 460"/>
            <p:cNvSpPr/>
            <p:nvPr/>
          </p:nvSpPr>
          <p:spPr>
            <a:xfrm>
              <a:off y="5743946" x="8985007"/>
              <a:ext cy="1712661" cx="1165482"/>
            </a:xfrm>
            <a:custGeom>
              <a:pathLst>
                <a:path w="30544" extrusionOk="0" h="44884">
                  <a:moveTo>
                    <a:pt y="3105" x="18748"/>
                  </a:moveTo>
                  <a:lnTo>
                    <a:pt y="3167" x="19679"/>
                  </a:lnTo>
                  <a:lnTo>
                    <a:pt y="3291" x="20549"/>
                  </a:lnTo>
                  <a:lnTo>
                    <a:pt y="3539" x="21480"/>
                  </a:lnTo>
                  <a:lnTo>
                    <a:pt y="3788" x="22287"/>
                  </a:lnTo>
                  <a:lnTo>
                    <a:pt y="4222" x="23094"/>
                  </a:lnTo>
                  <a:lnTo>
                    <a:pt y="4657" x="23839"/>
                  </a:lnTo>
                  <a:lnTo>
                    <a:pt y="5153" x="24584"/>
                  </a:lnTo>
                  <a:lnTo>
                    <a:pt y="5712" x="25267"/>
                  </a:lnTo>
                  <a:lnTo>
                    <a:pt y="6271" x="25825"/>
                  </a:lnTo>
                  <a:lnTo>
                    <a:pt y="6954" x="26384"/>
                  </a:lnTo>
                  <a:lnTo>
                    <a:pt y="7574" x="26819"/>
                  </a:lnTo>
                  <a:lnTo>
                    <a:pt y="8257" x="27253"/>
                  </a:lnTo>
                  <a:lnTo>
                    <a:pt y="9002" x="27564"/>
                  </a:lnTo>
                  <a:lnTo>
                    <a:pt y="9685" x="27750"/>
                  </a:lnTo>
                  <a:lnTo>
                    <a:pt y="10430" x="27936"/>
                  </a:lnTo>
                  <a:lnTo>
                    <a:pt y="11113" x="27998"/>
                  </a:lnTo>
                  <a:lnTo>
                    <a:pt y="11547" x="27936"/>
                  </a:lnTo>
                  <a:lnTo>
                    <a:pt y="11982" x="27812"/>
                  </a:lnTo>
                  <a:lnTo>
                    <a:pt y="12292" x="27564"/>
                  </a:lnTo>
                  <a:lnTo>
                    <a:pt y="12603" x="27253"/>
                  </a:lnTo>
                  <a:lnTo>
                    <a:pt y="12913" x="26881"/>
                  </a:lnTo>
                  <a:lnTo>
                    <a:pt y="13161" x="26446"/>
                  </a:lnTo>
                  <a:lnTo>
                    <a:pt y="13658" x="25267"/>
                  </a:lnTo>
                  <a:lnTo>
                    <a:pt y="20983" x="8319"/>
                  </a:lnTo>
                  <a:lnTo>
                    <a:pt y="18500" x="8133"/>
                  </a:lnTo>
                  <a:lnTo>
                    <a:pt y="17259" x="8009"/>
                  </a:lnTo>
                  <a:lnTo>
                    <a:pt y="16079" x="8009"/>
                  </a:lnTo>
                  <a:lnTo>
                    <a:pt y="15148" x="8009"/>
                  </a:lnTo>
                  <a:lnTo>
                    <a:pt y="14279" x="8071"/>
                  </a:lnTo>
                  <a:lnTo>
                    <a:pt y="13410" x="8195"/>
                  </a:lnTo>
                  <a:lnTo>
                    <a:pt y="12603" x="8319"/>
                  </a:lnTo>
                  <a:lnTo>
                    <a:pt y="11858" x="8505"/>
                  </a:lnTo>
                  <a:lnTo>
                    <a:pt y="11113" x="8691"/>
                  </a:lnTo>
                  <a:lnTo>
                    <a:pt y="10430" x="8878"/>
                  </a:lnTo>
                  <a:lnTo>
                    <a:pt y="9809" x="9188"/>
                  </a:lnTo>
                  <a:lnTo>
                    <a:pt y="9188" x="9436"/>
                  </a:lnTo>
                  <a:lnTo>
                    <a:pt y="8568" x="9747"/>
                  </a:lnTo>
                  <a:lnTo>
                    <a:pt y="7512" x="10430"/>
                  </a:lnTo>
                  <a:lnTo>
                    <a:pt y="6581" x="11175"/>
                  </a:lnTo>
                  <a:lnTo>
                    <a:pt y="5774" x="11982"/>
                  </a:lnTo>
                  <a:lnTo>
                    <a:pt y="5091" x="12789"/>
                  </a:lnTo>
                  <a:lnTo>
                    <a:pt y="4532" x="13720"/>
                  </a:lnTo>
                  <a:lnTo>
                    <a:pt y="4098" x="14589"/>
                  </a:lnTo>
                  <a:lnTo>
                    <a:pt y="3725" x="15458"/>
                  </a:lnTo>
                  <a:lnTo>
                    <a:pt y="3415" x="16327"/>
                  </a:lnTo>
                  <a:lnTo>
                    <a:pt y="3229" x="17196"/>
                  </a:lnTo>
                  <a:lnTo>
                    <a:pt y="3105" x="18003"/>
                  </a:lnTo>
                  <a:close/>
                  <a:moveTo>
                    <a:pt y="1" x="21356"/>
                  </a:moveTo>
                  <a:lnTo>
                    <a:pt y="63" x="20424"/>
                  </a:lnTo>
                  <a:lnTo>
                    <a:pt y="125" x="19493"/>
                  </a:lnTo>
                  <a:lnTo>
                    <a:pt y="187" x="18624"/>
                  </a:lnTo>
                  <a:lnTo>
                    <a:pt y="373" x="17693"/>
                  </a:lnTo>
                  <a:lnTo>
                    <a:pt y="559" x="16762"/>
                  </a:lnTo>
                  <a:lnTo>
                    <a:pt y="746" x="15831"/>
                  </a:lnTo>
                  <a:lnTo>
                    <a:pt y="1056" x="14899"/>
                  </a:lnTo>
                  <a:lnTo>
                    <a:pt y="1366" x="13968"/>
                  </a:lnTo>
                  <a:lnTo>
                    <a:pt y="1677" x="13037"/>
                  </a:lnTo>
                  <a:lnTo>
                    <a:pt y="2111" x="12106"/>
                  </a:lnTo>
                  <a:lnTo>
                    <a:pt y="2546" x="11237"/>
                  </a:lnTo>
                  <a:lnTo>
                    <a:pt y="3043" x="10368"/>
                  </a:lnTo>
                  <a:lnTo>
                    <a:pt y="3539" x="9498"/>
                  </a:lnTo>
                  <a:lnTo>
                    <a:pt y="4098" x="8691"/>
                  </a:lnTo>
                  <a:lnTo>
                    <a:pt y="4719" x="7884"/>
                  </a:lnTo>
                  <a:lnTo>
                    <a:pt y="5339" x="7077"/>
                  </a:lnTo>
                  <a:lnTo>
                    <a:pt y="6084" x="6332"/>
                  </a:lnTo>
                  <a:lnTo>
                    <a:pt y="6767" x="5588"/>
                  </a:lnTo>
                  <a:lnTo>
                    <a:pt y="7574" x="4905"/>
                  </a:lnTo>
                  <a:lnTo>
                    <a:pt y="8381" x="4222"/>
                  </a:lnTo>
                  <a:lnTo>
                    <a:pt y="9250" x="3601"/>
                  </a:lnTo>
                  <a:lnTo>
                    <a:pt y="10182" x="2980"/>
                  </a:lnTo>
                  <a:lnTo>
                    <a:pt y="11113" x="2484"/>
                  </a:lnTo>
                  <a:lnTo>
                    <a:pt y="12106" x="1987"/>
                  </a:lnTo>
                  <a:lnTo>
                    <a:pt y="13099" x="1552"/>
                  </a:lnTo>
                  <a:lnTo>
                    <a:pt y="14217" x="1118"/>
                  </a:lnTo>
                  <a:lnTo>
                    <a:pt y="15334" x="807"/>
                  </a:lnTo>
                  <a:lnTo>
                    <a:pt y="16452" x="497"/>
                  </a:lnTo>
                  <a:lnTo>
                    <a:pt y="17693" x="311"/>
                  </a:lnTo>
                  <a:lnTo>
                    <a:pt y="18935" x="125"/>
                  </a:lnTo>
                  <a:lnTo>
                    <a:pt y="20238" x="0"/>
                  </a:lnTo>
                  <a:lnTo>
                    <a:pt y="21542" x="0"/>
                  </a:lnTo>
                  <a:lnTo>
                    <a:pt y="22908" x="0"/>
                  </a:lnTo>
                  <a:lnTo>
                    <a:pt y="24211" x="125"/>
                  </a:lnTo>
                  <a:lnTo>
                    <a:pt y="25577" x="311"/>
                  </a:lnTo>
                  <a:lnTo>
                    <a:pt y="26943" x="559"/>
                  </a:lnTo>
                  <a:lnTo>
                    <a:pt y="28309" x="870"/>
                  </a:lnTo>
                  <a:lnTo>
                    <a:pt y="29612" x="1242"/>
                  </a:lnTo>
                  <a:lnTo>
                    <a:pt y="30978" x="1739"/>
                  </a:lnTo>
                  <a:lnTo>
                    <a:pt y="32282" x="2235"/>
                  </a:lnTo>
                  <a:lnTo>
                    <a:pt y="33585" x="2856"/>
                  </a:lnTo>
                  <a:lnTo>
                    <a:pt y="34827" x="3601"/>
                  </a:lnTo>
                  <a:lnTo>
                    <a:pt y="36006" x="4346"/>
                  </a:lnTo>
                  <a:lnTo>
                    <a:pt y="37186" x="5215"/>
                  </a:lnTo>
                  <a:lnTo>
                    <a:pt y="38303" x="6146"/>
                  </a:lnTo>
                  <a:lnTo>
                    <a:pt y="39359" x="7202"/>
                  </a:lnTo>
                  <a:lnTo>
                    <a:pt y="40352" x="8319"/>
                  </a:lnTo>
                  <a:lnTo>
                    <a:pt y="41221" x="9498"/>
                  </a:lnTo>
                  <a:lnTo>
                    <a:pt y="41842" x="10368"/>
                  </a:lnTo>
                  <a:lnTo>
                    <a:pt y="42401" x="11299"/>
                  </a:lnTo>
                  <a:lnTo>
                    <a:pt y="42835" x="12168"/>
                  </a:lnTo>
                  <a:lnTo>
                    <a:pt y="43270" x="13037"/>
                  </a:lnTo>
                  <a:lnTo>
                    <a:pt y="43580" x="13906"/>
                  </a:lnTo>
                  <a:lnTo>
                    <a:pt y="43891" x="14713"/>
                  </a:lnTo>
                  <a:lnTo>
                    <a:pt y="44139" x="15582"/>
                  </a:lnTo>
                  <a:lnTo>
                    <a:pt y="44325" x="16389"/>
                  </a:lnTo>
                  <a:lnTo>
                    <a:pt y="44635" x="17941"/>
                  </a:lnTo>
                  <a:lnTo>
                    <a:pt y="44822" x="19369"/>
                  </a:lnTo>
                  <a:lnTo>
                    <a:pt y="44884" x="20735"/>
                  </a:lnTo>
                  <a:lnTo>
                    <a:pt y="44884" x="22908"/>
                  </a:lnTo>
                  <a:lnTo>
                    <a:pt y="44822" x="23963"/>
                  </a:lnTo>
                  <a:lnTo>
                    <a:pt y="44698" x="25018"/>
                  </a:lnTo>
                  <a:lnTo>
                    <a:pt y="44573" x="26136"/>
                  </a:lnTo>
                  <a:lnTo>
                    <a:pt y="44325" x="27191"/>
                  </a:lnTo>
                  <a:lnTo>
                    <a:pt y="44077" x="28308"/>
                  </a:lnTo>
                  <a:lnTo>
                    <a:pt y="43704" x="29426"/>
                  </a:lnTo>
                  <a:lnTo>
                    <a:pt y="43270" x="30543"/>
                  </a:lnTo>
                  <a:lnTo>
                    <a:pt y="39793" x="30543"/>
                  </a:lnTo>
                  <a:lnTo>
                    <a:pt y="39980" x="29115"/>
                  </a:lnTo>
                  <a:lnTo>
                    <a:pt y="40042" x="27564"/>
                  </a:lnTo>
                  <a:lnTo>
                    <a:pt y="39980" x="26756"/>
                  </a:lnTo>
                  <a:lnTo>
                    <a:pt y="39917" x="25949"/>
                  </a:lnTo>
                  <a:lnTo>
                    <a:pt y="39855" x="25142"/>
                  </a:lnTo>
                  <a:lnTo>
                    <a:pt y="39731" x="24335"/>
                  </a:lnTo>
                  <a:lnTo>
                    <a:pt y="39545" x="23528"/>
                  </a:lnTo>
                  <a:lnTo>
                    <a:pt y="39297" x="22721"/>
                  </a:lnTo>
                  <a:lnTo>
                    <a:pt y="39048" x="21976"/>
                  </a:lnTo>
                  <a:lnTo>
                    <a:pt y="38738" x="21169"/>
                  </a:lnTo>
                  <a:lnTo>
                    <a:pt y="38428" x="20424"/>
                  </a:lnTo>
                  <a:lnTo>
                    <a:pt y="38055" x="19679"/>
                  </a:lnTo>
                  <a:lnTo>
                    <a:pt y="37683" x="18935"/>
                  </a:lnTo>
                  <a:lnTo>
                    <a:pt y="37186" x="18252"/>
                  </a:lnTo>
                  <a:lnTo>
                    <a:pt y="36751" x="17507"/>
                  </a:lnTo>
                  <a:lnTo>
                    <a:pt y="36255" x="16824"/>
                  </a:lnTo>
                  <a:lnTo>
                    <a:pt y="35696" x="16203"/>
                  </a:lnTo>
                  <a:lnTo>
                    <a:pt y="35075" x="15520"/>
                  </a:lnTo>
                  <a:lnTo>
                    <a:pt y="34455" x="14899"/>
                  </a:lnTo>
                  <a:lnTo>
                    <a:pt y="33834" x="14279"/>
                  </a:lnTo>
                  <a:lnTo>
                    <a:pt y="33151" x="13720"/>
                  </a:lnTo>
                  <a:lnTo>
                    <a:pt y="32406" x="13161"/>
                  </a:lnTo>
                  <a:lnTo>
                    <a:pt y="31661" x="12602"/>
                  </a:lnTo>
                  <a:lnTo>
                    <a:pt y="30854" x="12106"/>
                  </a:lnTo>
                  <a:lnTo>
                    <a:pt y="30047" x="11609"/>
                  </a:lnTo>
                  <a:lnTo>
                    <a:pt y="29178" x="11113"/>
                  </a:lnTo>
                  <a:lnTo>
                    <a:pt y="28309" x="10678"/>
                  </a:lnTo>
                  <a:lnTo>
                    <a:pt y="27378" x="10243"/>
                  </a:lnTo>
                  <a:lnTo>
                    <a:pt y="26446" x="9871"/>
                  </a:lnTo>
                  <a:lnTo>
                    <a:pt y="25453" x="9498"/>
                  </a:lnTo>
                  <a:lnTo>
                    <a:pt y="24460" x="9188"/>
                  </a:lnTo>
                  <a:lnTo>
                    <a:pt y="23467" x="8878"/>
                  </a:lnTo>
                  <a:lnTo>
                    <a:pt y="22349" x="8629"/>
                  </a:lnTo>
                  <a:lnTo>
                    <a:pt y="21294" x="8381"/>
                  </a:lnTo>
                  <a:lnTo>
                    <a:pt y="20735" x="15582"/>
                  </a:lnTo>
                  <a:lnTo>
                    <a:pt y="14651" x="30543"/>
                  </a:lnTo>
                  <a:lnTo>
                    <a:pt y="2360" x="30543"/>
                  </a:lnTo>
                  <a:lnTo>
                    <a:pt y="1801" x="29488"/>
                  </a:lnTo>
                  <a:lnTo>
                    <a:pt y="1304" x="28371"/>
                  </a:lnTo>
                  <a:lnTo>
                    <a:pt y="932" x="27253"/>
                  </a:lnTo>
                  <a:lnTo>
                    <a:pt y="621" x="26136"/>
                  </a:lnTo>
                  <a:lnTo>
                    <a:pt y="311" x="24956"/>
                  </a:lnTo>
                  <a:lnTo>
                    <a:pt y="187" x="23715"/>
                  </a:lnTo>
                  <a:lnTo>
                    <a:pt y="63" x="22535"/>
                  </a:lnTo>
                  <a:lnTo>
                    <a:pt y="1" x="21356"/>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grpSp>
      <p:sp>
        <p:nvSpPr>
          <p:cNvPr id="461" name="Shape 461"/>
          <p:cNvSpPr/>
          <p:nvPr/>
        </p:nvSpPr>
        <p:spPr>
          <a:xfrm>
            <a:off y="6400800" x="5788151"/>
            <a:ext cy="365099" cx="2895600"/>
          </a:xfrm>
          <a:prstGeom prst="rect">
            <a:avLst/>
          </a:prstGeom>
          <a:noFill/>
          <a:ln>
            <a:noFill/>
          </a:ln>
        </p:spPr>
        <p:txBody>
          <a:bodyPr bIns="45700" rIns="91425" lIns="91425" tIns="45700" anchor="t" anchorCtr="0">
            <a:noAutofit/>
          </a:bodyPr>
          <a:lstStyle/>
          <a:p>
            <a:pPr algn="r" rtl="0" lvl="0" marR="0" indent="0" marL="0">
              <a:spcBef>
                <a:spcPts val="0"/>
              </a:spcBef>
              <a:buNone/>
            </a:pPr>
            <a:r>
              <a:rPr strike="noStrike" u="none" b="0" cap="none" baseline="0" sz="700" lang="en-US" i="0">
                <a:solidFill>
                  <a:schemeClr val="lt1"/>
                </a:solidFill>
                <a:latin typeface="Arial"/>
                <a:ea typeface="Arial"/>
                <a:cs typeface="Arial"/>
                <a:sym typeface="Arial"/>
              </a:rPr>
              <a:t>Google Confidential and Proprietary</a:t>
            </a: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parator (Red)">
    <p:bg>
      <p:bgPr>
        <a:solidFill>
          <a:schemeClr val="accent2"/>
        </a:solidFill>
      </p:bgPr>
    </p:bg>
    <p:spTree>
      <p:nvGrpSpPr>
        <p:cNvPr id="462" name="Shape 462"/>
        <p:cNvGrpSpPr/>
        <p:nvPr/>
      </p:nvGrpSpPr>
      <p:grpSpPr>
        <a:xfrm>
          <a:off y="0" x="0"/>
          <a:ext cy="0" cx="0"/>
          <a:chOff y="0" x="0"/>
          <a:chExt cy="0" cx="0"/>
        </a:xfrm>
      </p:grpSpPr>
      <p:sp>
        <p:nvSpPr>
          <p:cNvPr id="463" name="Shape 463"/>
          <p:cNvSpPr txBox="1"/>
          <p:nvPr>
            <p:ph type="ctrTitle"/>
          </p:nvPr>
        </p:nvSpPr>
        <p:spPr>
          <a:xfrm>
            <a:off y="2286000" x="2871958"/>
            <a:ext cy="1095600" cx="5586300"/>
          </a:xfrm>
          <a:prstGeom prst="rect">
            <a:avLst/>
          </a:prstGeom>
          <a:noFill/>
          <a:ln>
            <a:noFill/>
          </a:ln>
        </p:spPr>
        <p:txBody>
          <a:bodyPr bIns="91425" rIns="91425" lIns="91425" tIns="91425" anchor="b" anchorCtr="0"/>
          <a:lstStyle>
            <a:lvl1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1pPr>
            <a:lvl2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2pPr>
            <a:lvl3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3pPr>
            <a:lvl4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4pPr>
            <a:lvl5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5pPr>
            <a:lvl6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6pPr>
            <a:lvl7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7pPr>
            <a:lvl8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8pPr>
            <a:lvl9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9pPr>
          </a:lstStyle>
          <a:p/>
        </p:txBody>
      </p:sp>
      <p:sp>
        <p:nvSpPr>
          <p:cNvPr id="464" name="Shape 464"/>
          <p:cNvSpPr txBox="1"/>
          <p:nvPr>
            <p:ph idx="1" type="subTitle"/>
          </p:nvPr>
        </p:nvSpPr>
        <p:spPr>
          <a:xfrm>
            <a:off y="3352800" x="2871958"/>
            <a:ext cy="1752600" cx="5586300"/>
          </a:xfrm>
          <a:prstGeom prst="rect">
            <a:avLst/>
          </a:prstGeom>
          <a:noFill/>
          <a:ln>
            <a:noFill/>
          </a:ln>
        </p:spPr>
        <p:txBody>
          <a:bodyPr bIns="91425" rIns="91425" lIns="91425" tIns="91425" anchor="t" anchorCtr="0"/>
          <a:lstStyle>
            <a:lvl1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1pPr>
            <a:lvl2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2pPr>
            <a:lvl3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3pPr>
            <a:lvl4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4pPr>
            <a:lvl5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5pPr>
            <a:lvl6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6pPr>
            <a:lvl7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7pPr>
            <a:lvl8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8pPr>
            <a:lvl9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9pPr>
          </a:lstStyle>
          <a:p/>
        </p:txBody>
      </p:sp>
      <p:cxnSp>
        <p:nvCxnSpPr>
          <p:cNvPr id="465" name="Shape 465"/>
          <p:cNvCxnSpPr/>
          <p:nvPr/>
        </p:nvCxnSpPr>
        <p:spPr>
          <a:xfrm>
            <a:off y="3382298" x="2864216"/>
            <a:ext cy="0" cx="6279900"/>
          </a:xfrm>
          <a:prstGeom prst="straightConnector1">
            <a:avLst/>
          </a:prstGeom>
          <a:noFill/>
          <a:ln w="9525" cap="flat">
            <a:solidFill>
              <a:srgbClr val="CCCCCC"/>
            </a:solidFill>
            <a:prstDash val="dash"/>
            <a:round/>
            <a:headEnd w="lg" len="lg" type="none"/>
            <a:tailEnd w="lg" len="lg" type="none"/>
          </a:ln>
        </p:spPr>
      </p:cxnSp>
      <p:grpSp>
        <p:nvGrpSpPr>
          <p:cNvPr id="466" name="Shape 466"/>
          <p:cNvGrpSpPr/>
          <p:nvPr/>
        </p:nvGrpSpPr>
        <p:grpSpPr>
          <a:xfrm>
            <a:off y="4361807" x="0"/>
            <a:ext cy="2491988" cx="9144308"/>
            <a:chOff y="4853348" x="17169"/>
            <a:chExt cy="2766724" cx="10133320"/>
          </a:xfrm>
        </p:grpSpPr>
        <p:sp>
          <p:nvSpPr>
            <p:cNvPr id="467" name="Shape 467"/>
            <p:cNvSpPr/>
            <p:nvPr/>
          </p:nvSpPr>
          <p:spPr>
            <a:xfrm>
              <a:off y="5793701" x="6455228"/>
              <a:ext cy="1826370" cx="1601355"/>
            </a:xfrm>
            <a:custGeom>
              <a:pathLst>
                <a:path w="41967" extrusionOk="0" h="47864">
                  <a:moveTo>
                    <a:pt y="3104" x="17507"/>
                  </a:moveTo>
                  <a:lnTo>
                    <a:pt y="3228" x="18252"/>
                  </a:lnTo>
                  <a:lnTo>
                    <a:pt y="3353" x="18873"/>
                  </a:lnTo>
                  <a:lnTo>
                    <a:pt y="3539" x="19556"/>
                  </a:lnTo>
                  <a:lnTo>
                    <a:pt y="3787" x="20177"/>
                  </a:lnTo>
                  <a:lnTo>
                    <a:pt y="4098" x="20797"/>
                  </a:lnTo>
                  <a:lnTo>
                    <a:pt y="4470" x="21356"/>
                  </a:lnTo>
                  <a:lnTo>
                    <a:pt y="4843" x="21915"/>
                  </a:lnTo>
                  <a:lnTo>
                    <a:pt y="5277" x="22474"/>
                  </a:lnTo>
                  <a:lnTo>
                    <a:pt y="5712" x="22970"/>
                  </a:lnTo>
                  <a:lnTo>
                    <a:pt y="6208" x="23467"/>
                  </a:lnTo>
                  <a:lnTo>
                    <a:pt y="6767" x="23963"/>
                  </a:lnTo>
                  <a:lnTo>
                    <a:pt y="7946" x="24833"/>
                  </a:lnTo>
                  <a:lnTo>
                    <a:pt y="9188" x="25640"/>
                  </a:lnTo>
                  <a:lnTo>
                    <a:pt y="10492" x="26322"/>
                  </a:lnTo>
                  <a:lnTo>
                    <a:pt y="11920" x="26943"/>
                  </a:lnTo>
                  <a:lnTo>
                    <a:pt y="13347" x="27440"/>
                  </a:lnTo>
                  <a:lnTo>
                    <a:pt y="14775" x="27874"/>
                  </a:lnTo>
                  <a:lnTo>
                    <a:pt y="16203" x="28185"/>
                  </a:lnTo>
                  <a:lnTo>
                    <a:pt y="17631" x="28433"/>
                  </a:lnTo>
                  <a:lnTo>
                    <a:pt y="18997" x="28557"/>
                  </a:lnTo>
                  <a:lnTo>
                    <a:pt y="20300" x="28619"/>
                  </a:lnTo>
                  <a:lnTo>
                    <a:pt y="20983" x="28619"/>
                  </a:lnTo>
                  <a:lnTo>
                    <a:pt y="21790" x="28557"/>
                  </a:lnTo>
                  <a:lnTo>
                    <a:pt y="22659" x="28433"/>
                  </a:lnTo>
                  <a:lnTo>
                    <a:pt y="23528" x="28247"/>
                  </a:lnTo>
                  <a:lnTo>
                    <a:pt y="24459" x="27937"/>
                  </a:lnTo>
                  <a:lnTo>
                    <a:pt y="25391" x="27564"/>
                  </a:lnTo>
                  <a:lnTo>
                    <a:pt y="25887" x="27254"/>
                  </a:lnTo>
                  <a:lnTo>
                    <a:pt y="26322" x="27005"/>
                  </a:lnTo>
                  <a:lnTo>
                    <a:pt y="26756" x="26633"/>
                  </a:lnTo>
                  <a:lnTo>
                    <a:pt y="27129" x="26260"/>
                  </a:lnTo>
                  <a:lnTo>
                    <a:pt y="27688" x="25640"/>
                  </a:lnTo>
                  <a:lnTo>
                    <a:pt y="28184" x="24957"/>
                  </a:lnTo>
                  <a:lnTo>
                    <a:pt y="28619" x="24212"/>
                  </a:lnTo>
                  <a:lnTo>
                    <a:pt y="28991" x="23405"/>
                  </a:lnTo>
                  <a:lnTo>
                    <a:pt y="29302" x="22536"/>
                  </a:lnTo>
                  <a:lnTo>
                    <a:pt y="29550" x="21667"/>
                  </a:lnTo>
                  <a:lnTo>
                    <a:pt y="29736" x="20797"/>
                  </a:lnTo>
                  <a:lnTo>
                    <a:pt y="29736" x="19183"/>
                  </a:lnTo>
                  <a:lnTo>
                    <a:pt y="29674" x="18438"/>
                  </a:lnTo>
                  <a:lnTo>
                    <a:pt y="29488" x="17756"/>
                  </a:lnTo>
                  <a:lnTo>
                    <a:pt y="29302" x="17073"/>
                  </a:lnTo>
                  <a:lnTo>
                    <a:pt y="29053" x="16452"/>
                  </a:lnTo>
                  <a:lnTo>
                    <a:pt y="28743" x="15831"/>
                  </a:lnTo>
                  <a:lnTo>
                    <a:pt y="28433" x="15272"/>
                  </a:lnTo>
                  <a:lnTo>
                    <a:pt y="28060" x="14652"/>
                  </a:lnTo>
                  <a:lnTo>
                    <a:pt y="27625" x="14155"/>
                  </a:lnTo>
                  <a:lnTo>
                    <a:pt y="27191" x="13596"/>
                  </a:lnTo>
                  <a:lnTo>
                    <a:pt y="26694" x="13162"/>
                  </a:lnTo>
                  <a:lnTo>
                    <a:pt y="26136" x="12665"/>
                  </a:lnTo>
                  <a:lnTo>
                    <a:pt y="25018" x="11796"/>
                  </a:lnTo>
                  <a:lnTo>
                    <a:pt y="23777" x="11051"/>
                  </a:lnTo>
                  <a:lnTo>
                    <a:pt y="22473" x="10368"/>
                  </a:lnTo>
                  <a:lnTo>
                    <a:pt y="21107" x="9809"/>
                  </a:lnTo>
                  <a:lnTo>
                    <a:pt y="19741" x="9313"/>
                  </a:lnTo>
                  <a:lnTo>
                    <a:pt y="18376" x="8878"/>
                  </a:lnTo>
                  <a:lnTo>
                    <a:pt y="16948" x="8568"/>
                  </a:lnTo>
                  <a:lnTo>
                    <a:pt y="15644" x="8382"/>
                  </a:lnTo>
                  <a:lnTo>
                    <a:pt y="14341" x="8257"/>
                  </a:lnTo>
                  <a:lnTo>
                    <a:pt y="13099" x="8195"/>
                  </a:lnTo>
                  <a:lnTo>
                    <a:pt y="12168" x="8257"/>
                  </a:lnTo>
                  <a:lnTo>
                    <a:pt y="11299" x="8320"/>
                  </a:lnTo>
                  <a:lnTo>
                    <a:pt y="10368" x="8444"/>
                  </a:lnTo>
                  <a:lnTo>
                    <a:pt y="9498" x="8630"/>
                  </a:lnTo>
                  <a:lnTo>
                    <a:pt y="8629" x="8940"/>
                  </a:lnTo>
                  <a:lnTo>
                    <a:pt y="7760" x="9251"/>
                  </a:lnTo>
                  <a:lnTo>
                    <a:pt y="6953" x="9747"/>
                  </a:lnTo>
                  <a:lnTo>
                    <a:pt y="6208" x="10244"/>
                  </a:lnTo>
                  <a:lnTo>
                    <a:pt y="5525" x="10865"/>
                  </a:lnTo>
                  <a:lnTo>
                    <a:pt y="4905" x="11548"/>
                  </a:lnTo>
                  <a:lnTo>
                    <a:pt y="4408" x="12355"/>
                  </a:lnTo>
                  <a:lnTo>
                    <a:pt y="3911" x="13162"/>
                  </a:lnTo>
                  <a:lnTo>
                    <a:pt y="3601" x="14093"/>
                  </a:lnTo>
                  <a:lnTo>
                    <a:pt y="3291" x="14962"/>
                  </a:lnTo>
                  <a:lnTo>
                    <a:pt y="3166" x="15893"/>
                  </a:lnTo>
                  <a:lnTo>
                    <a:pt y="3104" x="16824"/>
                  </a:lnTo>
                  <a:close/>
                  <a:moveTo>
                    <a:pt y="0" x="22722"/>
                  </a:moveTo>
                  <a:lnTo>
                    <a:pt y="62" x="20735"/>
                  </a:lnTo>
                  <a:lnTo>
                    <a:pt y="187" x="18687"/>
                  </a:lnTo>
                  <a:lnTo>
                    <a:pt y="311" x="17631"/>
                  </a:lnTo>
                  <a:lnTo>
                    <a:pt y="497" x="16576"/>
                  </a:lnTo>
                  <a:lnTo>
                    <a:pt y="683" x="15521"/>
                  </a:lnTo>
                  <a:lnTo>
                    <a:pt y="932" x="14465"/>
                  </a:lnTo>
                  <a:lnTo>
                    <a:pt y="1242" x="13348"/>
                  </a:lnTo>
                  <a:lnTo>
                    <a:pt y="1614" x="12293"/>
                  </a:lnTo>
                  <a:lnTo>
                    <a:pt y="1987" x="11175"/>
                  </a:lnTo>
                  <a:lnTo>
                    <a:pt y="2484" x="10120"/>
                  </a:lnTo>
                  <a:lnTo>
                    <a:pt y="3042" x="9064"/>
                  </a:lnTo>
                  <a:lnTo>
                    <a:pt y="3663" x="8009"/>
                  </a:lnTo>
                  <a:lnTo>
                    <a:pt y="4346" x="6954"/>
                  </a:lnTo>
                  <a:lnTo>
                    <a:pt y="5153" x="5961"/>
                  </a:lnTo>
                  <a:lnTo>
                    <a:pt y="5836" x="5216"/>
                  </a:lnTo>
                  <a:lnTo>
                    <a:pt y="6519" x="4533"/>
                  </a:lnTo>
                  <a:lnTo>
                    <a:pt y="7202" x="3912"/>
                  </a:lnTo>
                  <a:lnTo>
                    <a:pt y="7946" x="3353"/>
                  </a:lnTo>
                  <a:lnTo>
                    <a:pt y="8753" x="2795"/>
                  </a:lnTo>
                  <a:lnTo>
                    <a:pt y="9498" x="2298"/>
                  </a:lnTo>
                  <a:lnTo>
                    <a:pt y="10305" x="1863"/>
                  </a:lnTo>
                  <a:lnTo>
                    <a:pt y="11112" x="1429"/>
                  </a:lnTo>
                  <a:lnTo>
                    <a:pt y="11920" x="1118"/>
                  </a:lnTo>
                  <a:lnTo>
                    <a:pt y="12727" x="808"/>
                  </a:lnTo>
                  <a:lnTo>
                    <a:pt y="13596" x="560"/>
                  </a:lnTo>
                  <a:lnTo>
                    <a:pt y="14403" x="373"/>
                  </a:lnTo>
                  <a:lnTo>
                    <a:pt y="15210" x="187"/>
                  </a:lnTo>
                  <a:lnTo>
                    <a:pt y="16079" x="63"/>
                  </a:lnTo>
                  <a:lnTo>
                    <a:pt y="16886" x="1"/>
                  </a:lnTo>
                  <a:lnTo>
                    <a:pt y="17693" x="1"/>
                  </a:lnTo>
                  <a:lnTo>
                    <a:pt y="19059" x="63"/>
                  </a:lnTo>
                  <a:lnTo>
                    <a:pt y="20424" x="249"/>
                  </a:lnTo>
                  <a:lnTo>
                    <a:pt y="21728" x="560"/>
                  </a:lnTo>
                  <a:lnTo>
                    <a:pt y="23094" x="994"/>
                  </a:lnTo>
                  <a:lnTo>
                    <a:pt y="24335" x="1553"/>
                  </a:lnTo>
                  <a:lnTo>
                    <a:pt y="25577" x="2298"/>
                  </a:lnTo>
                  <a:lnTo>
                    <a:pt y="26694" x="3105"/>
                  </a:lnTo>
                  <a:lnTo>
                    <a:pt y="27750" x="4036"/>
                  </a:lnTo>
                  <a:lnTo>
                    <a:pt y="28743" x="5091"/>
                  </a:lnTo>
                  <a:lnTo>
                    <a:pt y="29240" x="5650"/>
                  </a:lnTo>
                  <a:lnTo>
                    <a:pt y="29674" x="6209"/>
                  </a:lnTo>
                  <a:lnTo>
                    <a:pt y="30047" x="6830"/>
                  </a:lnTo>
                  <a:lnTo>
                    <a:pt y="30419" x="7513"/>
                  </a:lnTo>
                  <a:lnTo>
                    <a:pt y="30792" x="8195"/>
                  </a:lnTo>
                  <a:lnTo>
                    <a:pt y="31102" x="8878"/>
                  </a:lnTo>
                  <a:lnTo>
                    <a:pt y="31412" x="9623"/>
                  </a:lnTo>
                  <a:lnTo>
                    <a:pt y="31661" x="10368"/>
                  </a:lnTo>
                  <a:lnTo>
                    <a:pt y="31847" x="11175"/>
                  </a:lnTo>
                  <a:lnTo>
                    <a:pt y="32033" x="11982"/>
                  </a:lnTo>
                  <a:lnTo>
                    <a:pt y="32219" x="12851"/>
                  </a:lnTo>
                  <a:lnTo>
                    <a:pt y="32281" x="13720"/>
                  </a:lnTo>
                  <a:lnTo>
                    <a:pt y="32343" x="14590"/>
                  </a:lnTo>
                  <a:lnTo>
                    <a:pt y="32406" x="15521"/>
                  </a:lnTo>
                  <a:lnTo>
                    <a:pt y="32343" x="16949"/>
                  </a:lnTo>
                  <a:lnTo>
                    <a:pt y="32219" x="18501"/>
                  </a:lnTo>
                  <a:lnTo>
                    <a:pt y="33026" x="18128"/>
                  </a:lnTo>
                  <a:lnTo>
                    <a:pt y="33833" x="17880"/>
                  </a:lnTo>
                  <a:lnTo>
                    <a:pt y="34765" x="17631"/>
                  </a:lnTo>
                  <a:lnTo>
                    <a:pt y="35261" x="17569"/>
                  </a:lnTo>
                  <a:lnTo>
                    <a:pt y="35820" x="17569"/>
                  </a:lnTo>
                  <a:lnTo>
                    <a:pt y="36875" x="17631"/>
                  </a:lnTo>
                  <a:lnTo>
                    <a:pt y="37806" x="17818"/>
                  </a:lnTo>
                  <a:lnTo>
                    <a:pt y="38676" x="18128"/>
                  </a:lnTo>
                  <a:lnTo>
                    <a:pt y="39483" x="18501"/>
                  </a:lnTo>
                  <a:lnTo>
                    <a:pt y="40228" x="18935"/>
                  </a:lnTo>
                  <a:lnTo>
                    <a:pt y="40910" x="19370"/>
                  </a:lnTo>
                  <a:lnTo>
                    <a:pt y="42214" x="20363"/>
                  </a:lnTo>
                  <a:lnTo>
                    <a:pt y="42338" x="18625"/>
                  </a:lnTo>
                  <a:lnTo>
                    <a:pt y="42524" x="16638"/>
                  </a:lnTo>
                  <a:lnTo>
                    <a:pt y="42773" x="14403"/>
                  </a:lnTo>
                  <a:lnTo>
                    <a:pt y="43145" x="12044"/>
                  </a:lnTo>
                  <a:lnTo>
                    <a:pt y="43394" x="10803"/>
                  </a:lnTo>
                  <a:lnTo>
                    <a:pt y="43642" x="9623"/>
                  </a:lnTo>
                  <a:lnTo>
                    <a:pt y="44014" x="8382"/>
                  </a:lnTo>
                  <a:lnTo>
                    <a:pt y="44387" x="7140"/>
                  </a:lnTo>
                  <a:lnTo>
                    <a:pt y="44821" x="5961"/>
                  </a:lnTo>
                  <a:lnTo>
                    <a:pt y="45318" x="4781"/>
                  </a:lnTo>
                  <a:lnTo>
                    <a:pt y="45877" x="3602"/>
                  </a:lnTo>
                  <a:lnTo>
                    <a:pt y="46497" x="2484"/>
                  </a:lnTo>
                  <a:lnTo>
                    <a:pt y="47180" x="1491"/>
                  </a:lnTo>
                  <a:lnTo>
                    <a:pt y="47863" x="560"/>
                  </a:lnTo>
                  <a:lnTo>
                    <a:pt y="47863" x="8257"/>
                  </a:lnTo>
                  <a:lnTo>
                    <a:pt y="47305" x="9251"/>
                  </a:lnTo>
                  <a:lnTo>
                    <a:pt y="46870" x="10120"/>
                  </a:lnTo>
                  <a:lnTo>
                    <a:pt y="46311" x="11548"/>
                  </a:lnTo>
                  <a:lnTo>
                    <a:pt y="45877" x="13100"/>
                  </a:lnTo>
                  <a:lnTo>
                    <a:pt y="45566" x="14652"/>
                  </a:lnTo>
                  <a:lnTo>
                    <a:pt y="45256" x="16204"/>
                  </a:lnTo>
                  <a:lnTo>
                    <a:pt y="45070" x="17631"/>
                  </a:lnTo>
                  <a:lnTo>
                    <a:pt y="44946" x="18935"/>
                  </a:lnTo>
                  <a:lnTo>
                    <a:pt y="44883" x="20052"/>
                  </a:lnTo>
                  <a:lnTo>
                    <a:pt y="44821" x="21418"/>
                  </a:lnTo>
                  <a:lnTo>
                    <a:pt y="44821" x="22536"/>
                  </a:lnTo>
                  <a:lnTo>
                    <a:pt y="44946" x="23529"/>
                  </a:lnTo>
                  <a:lnTo>
                    <a:pt y="46435" x="25702"/>
                  </a:lnTo>
                  <a:lnTo>
                    <a:pt y="47863" x="27564"/>
                  </a:lnTo>
                  <a:lnTo>
                    <a:pt y="47863" x="38738"/>
                  </a:lnTo>
                  <a:lnTo>
                    <a:pt y="46808" x="38180"/>
                  </a:lnTo>
                  <a:lnTo>
                    <a:pt y="45753" x="37497"/>
                  </a:lnTo>
                  <a:lnTo>
                    <a:pt y="44821" x="36752"/>
                  </a:lnTo>
                  <a:lnTo>
                    <a:pt y="43890" x="35945"/>
                  </a:lnTo>
                  <a:lnTo>
                    <a:pt y="43021" x="35014"/>
                  </a:lnTo>
                  <a:lnTo>
                    <a:pt y="42214" x="34144"/>
                  </a:lnTo>
                  <a:lnTo>
                    <a:pt y="40538" x="32158"/>
                  </a:lnTo>
                  <a:lnTo>
                    <a:pt y="37931" x="28806"/>
                  </a:lnTo>
                  <a:lnTo>
                    <a:pt y="37186" x="27999"/>
                  </a:lnTo>
                  <a:lnTo>
                    <a:pt y="36813" x="27564"/>
                  </a:lnTo>
                  <a:lnTo>
                    <a:pt y="36379" x="27192"/>
                  </a:lnTo>
                  <a:lnTo>
                    <a:pt y="35820" x="26881"/>
                  </a:lnTo>
                  <a:lnTo>
                    <a:pt y="35261" x="26571"/>
                  </a:lnTo>
                  <a:lnTo>
                    <a:pt y="34640" x="26447"/>
                  </a:lnTo>
                  <a:lnTo>
                    <a:pt y="33895" x="26385"/>
                  </a:lnTo>
                  <a:lnTo>
                    <a:pt y="33151" x="26447"/>
                  </a:lnTo>
                  <a:lnTo>
                    <a:pt y="32468" x="26571"/>
                  </a:lnTo>
                  <a:lnTo>
                    <a:pt y="31847" x="26881"/>
                  </a:lnTo>
                  <a:lnTo>
                    <a:pt y="31288" x="27192"/>
                  </a:lnTo>
                  <a:lnTo>
                    <a:pt y="30729" x="27626"/>
                  </a:lnTo>
                  <a:lnTo>
                    <a:pt y="30233" x="28061"/>
                  </a:lnTo>
                  <a:lnTo>
                    <a:pt y="29302" x="28992"/>
                  </a:lnTo>
                  <a:lnTo>
                    <a:pt y="28122" x="30420"/>
                  </a:lnTo>
                  <a:lnTo>
                    <a:pt y="26881" x="31848"/>
                  </a:lnTo>
                  <a:lnTo>
                    <a:pt y="26260" x="32530"/>
                  </a:lnTo>
                  <a:lnTo>
                    <a:pt y="25577" x="33213"/>
                  </a:lnTo>
                  <a:lnTo>
                    <a:pt y="24832" x="33834"/>
                  </a:lnTo>
                  <a:lnTo>
                    <a:pt y="24087" x="34393"/>
                  </a:lnTo>
                  <a:lnTo>
                    <a:pt y="23280" x="34889"/>
                  </a:lnTo>
                  <a:lnTo>
                    <a:pt y="22473" x="35386"/>
                  </a:lnTo>
                  <a:lnTo>
                    <a:pt y="21542" x="35821"/>
                  </a:lnTo>
                  <a:lnTo>
                    <a:pt y="20548" x="36131"/>
                  </a:lnTo>
                  <a:lnTo>
                    <a:pt y="19555" x="36441"/>
                  </a:lnTo>
                  <a:lnTo>
                    <a:pt y="18438" x="36690"/>
                  </a:lnTo>
                  <a:lnTo>
                    <a:pt y="17258" x="36814"/>
                  </a:lnTo>
                  <a:lnTo>
                    <a:pt y="16017" x="36814"/>
                  </a:lnTo>
                  <a:lnTo>
                    <a:pt y="14713" x="36814"/>
                  </a:lnTo>
                  <a:lnTo>
                    <a:pt y="13471" x="36628"/>
                  </a:lnTo>
                  <a:lnTo>
                    <a:pt y="12354" x="36379"/>
                  </a:lnTo>
                  <a:lnTo>
                    <a:pt y="11299" x="36131"/>
                  </a:lnTo>
                  <a:lnTo>
                    <a:pt y="10305" x="35758"/>
                  </a:lnTo>
                  <a:lnTo>
                    <a:pt y="9374" x="35324"/>
                  </a:lnTo>
                  <a:lnTo>
                    <a:pt y="8505" x="34827"/>
                  </a:lnTo>
                  <a:lnTo>
                    <a:pt y="7698" x="34331"/>
                  </a:lnTo>
                  <a:lnTo>
                    <a:pt y="6953" x="33772"/>
                  </a:lnTo>
                  <a:lnTo>
                    <a:pt y="6270" x="33213"/>
                  </a:lnTo>
                  <a:lnTo>
                    <a:pt y="5650" x="32717"/>
                  </a:lnTo>
                  <a:lnTo>
                    <a:pt y="5091" x="32158"/>
                  </a:lnTo>
                  <a:lnTo>
                    <a:pt y="4160" x="31103"/>
                  </a:lnTo>
                  <a:lnTo>
                    <a:pt y="3353" x="30171"/>
                  </a:lnTo>
                  <a:lnTo>
                    <a:pt y="3353" x="36007"/>
                  </a:lnTo>
                  <a:lnTo>
                    <a:pt y="0" x="41966"/>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68" name="Shape 468"/>
            <p:cNvSpPr/>
            <p:nvPr/>
          </p:nvSpPr>
          <p:spPr>
            <a:xfrm>
              <a:off y="5743946" x="4484510"/>
              <a:ext cy="1707929" cx="1776613"/>
            </a:xfrm>
            <a:custGeom>
              <a:pathLst>
                <a:path w="46560" extrusionOk="0" h="44760">
                  <a:moveTo>
                    <a:pt y="2856" x="21790"/>
                  </a:moveTo>
                  <a:lnTo>
                    <a:pt y="2918" x="22845"/>
                  </a:lnTo>
                  <a:lnTo>
                    <a:pt y="3043" x="23839"/>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3"/>
                  </a:lnTo>
                  <a:lnTo>
                    <a:pt y="9933" x="32902"/>
                  </a:lnTo>
                  <a:lnTo>
                    <a:pt y="10865" x="33399"/>
                  </a:lnTo>
                  <a:lnTo>
                    <a:pt y="11734" x="33895"/>
                  </a:lnTo>
                  <a:lnTo>
                    <a:pt y="12665" x="34330"/>
                  </a:lnTo>
                  <a:lnTo>
                    <a:pt y="13658" x="34702"/>
                  </a:lnTo>
                  <a:lnTo>
                    <a:pt y="15583" x="35447"/>
                  </a:lnTo>
                  <a:lnTo>
                    <a:pt y="17631" x="36006"/>
                  </a:lnTo>
                  <a:lnTo>
                    <a:pt y="19618" x="36503"/>
                  </a:lnTo>
                  <a:lnTo>
                    <a:pt y="21542" x="36875"/>
                  </a:lnTo>
                  <a:lnTo>
                    <a:pt y="23404" x="37123"/>
                  </a:lnTo>
                  <a:lnTo>
                    <a:pt y="25143" x="37248"/>
                  </a:lnTo>
                  <a:lnTo>
                    <a:pt y="26819" x="37310"/>
                  </a:lnTo>
                  <a:lnTo>
                    <a:pt y="28185" x="37248"/>
                  </a:lnTo>
                  <a:lnTo>
                    <a:pt y="29550" x="37186"/>
                  </a:lnTo>
                  <a:lnTo>
                    <a:pt y="30916" x="36999"/>
                  </a:lnTo>
                  <a:lnTo>
                    <a:pt y="32220" x="36751"/>
                  </a:lnTo>
                  <a:lnTo>
                    <a:pt y="33523" x="36378"/>
                  </a:lnTo>
                  <a:lnTo>
                    <a:pt y="34765" x="35882"/>
                  </a:lnTo>
                  <a:lnTo>
                    <a:pt y="35386" x="35571"/>
                  </a:lnTo>
                  <a:lnTo>
                    <a:pt y="36006" x="35261"/>
                  </a:lnTo>
                  <a:lnTo>
                    <a:pt y="36565" x="34889"/>
                  </a:lnTo>
                  <a:lnTo>
                    <a:pt y="37186" x="34454"/>
                  </a:lnTo>
                  <a:lnTo>
                    <a:pt y="37683" x="34082"/>
                  </a:lnTo>
                  <a:lnTo>
                    <a:pt y="38241" x="33585"/>
                  </a:lnTo>
                  <a:lnTo>
                    <a:pt y="38738" x="33150"/>
                  </a:lnTo>
                  <a:lnTo>
                    <a:pt y="39173" x="32592"/>
                  </a:lnTo>
                  <a:lnTo>
                    <a:pt y="39607" x="32033"/>
                  </a:lnTo>
                  <a:lnTo>
                    <a:pt y="39980" x="31474"/>
                  </a:lnTo>
                  <a:lnTo>
                    <a:pt y="40352" x="30916"/>
                  </a:lnTo>
                  <a:lnTo>
                    <a:pt y="40662" x="30295"/>
                  </a:lnTo>
                  <a:lnTo>
                    <a:pt y="40973" x="29674"/>
                  </a:lnTo>
                  <a:lnTo>
                    <a:pt y="41221" x="28991"/>
                  </a:lnTo>
                  <a:lnTo>
                    <a:pt y="41407" x="28370"/>
                  </a:lnTo>
                  <a:lnTo>
                    <a:pt y="41594" x="27687"/>
                  </a:lnTo>
                  <a:lnTo>
                    <a:pt y="41718" x="27005"/>
                  </a:lnTo>
                  <a:lnTo>
                    <a:pt y="41842" x="26322"/>
                  </a:lnTo>
                  <a:lnTo>
                    <a:pt y="41904" x="25639"/>
                  </a:lnTo>
                  <a:lnTo>
                    <a:pt y="41904" x="23901"/>
                  </a:lnTo>
                  <a:lnTo>
                    <a:pt y="41780" x="22907"/>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340"/>
                  </a:lnTo>
                  <a:lnTo>
                    <a:pt y="34951" x="13782"/>
                  </a:lnTo>
                  <a:lnTo>
                    <a:pt y="34082" x="13285"/>
                  </a:lnTo>
                  <a:lnTo>
                    <a:pt y="33151" x="12788"/>
                  </a:lnTo>
                  <a:lnTo>
                    <a:pt y="32220" x="12292"/>
                  </a:lnTo>
                  <a:lnTo>
                    <a:pt y="31226" x="11857"/>
                  </a:lnTo>
                  <a:lnTo>
                    <a:pt y="29240" x="11112"/>
                  </a:lnTo>
                  <a:lnTo>
                    <a:pt y="27253" x="10492"/>
                  </a:lnTo>
                  <a:lnTo>
                    <a:pt y="25205" x="9995"/>
                  </a:lnTo>
                  <a:lnTo>
                    <a:pt y="23156" x="9560"/>
                  </a:lnTo>
                  <a:lnTo>
                    <a:pt y="21170" x="9312"/>
                  </a:lnTo>
                  <a:lnTo>
                    <a:pt y="19245" x="9126"/>
                  </a:lnTo>
                  <a:lnTo>
                    <a:pt y="17445" x="9064"/>
                  </a:lnTo>
                  <a:lnTo>
                    <a:pt y="15955" x="9126"/>
                  </a:lnTo>
                  <a:lnTo>
                    <a:pt y="14465" x="9250"/>
                  </a:lnTo>
                  <a:lnTo>
                    <a:pt y="12975" x="9498"/>
                  </a:lnTo>
                  <a:lnTo>
                    <a:pt y="12230" x="9622"/>
                  </a:lnTo>
                  <a:lnTo>
                    <a:pt y="11485" x="9871"/>
                  </a:lnTo>
                  <a:lnTo>
                    <a:pt y="10740" x="10119"/>
                  </a:lnTo>
                  <a:lnTo>
                    <a:pt y="10057" x="10429"/>
                  </a:lnTo>
                  <a:lnTo>
                    <a:pt y="9313" x="10740"/>
                  </a:lnTo>
                  <a:lnTo>
                    <a:pt y="8630" x="11174"/>
                  </a:lnTo>
                  <a:lnTo>
                    <a:pt y="8009" x="11609"/>
                  </a:lnTo>
                  <a:lnTo>
                    <a:pt y="7326" x="12168"/>
                  </a:lnTo>
                  <a:lnTo>
                    <a:pt y="6705" x="12726"/>
                  </a:lnTo>
                  <a:lnTo>
                    <a:pt y="6084" x="13409"/>
                  </a:lnTo>
                  <a:lnTo>
                    <a:pt y="5339" x="14278"/>
                  </a:lnTo>
                  <a:lnTo>
                    <a:pt y="4719" x="15210"/>
                  </a:lnTo>
                  <a:lnTo>
                    <a:pt y="4160" x="16203"/>
                  </a:lnTo>
                  <a:lnTo>
                    <a:pt y="3725" x="17258"/>
                  </a:lnTo>
                  <a:lnTo>
                    <a:pt y="3353" x="18376"/>
                  </a:lnTo>
                  <a:lnTo>
                    <a:pt y="3105" x="19493"/>
                  </a:lnTo>
                  <a:lnTo>
                    <a:pt y="2918" x="20610"/>
                  </a:lnTo>
                  <a:lnTo>
                    <a:pt y="2856" x="21790"/>
                  </a:lnTo>
                  <a:close/>
                  <a:moveTo>
                    <a:pt y="1" x="22907"/>
                  </a:moveTo>
                  <a:lnTo>
                    <a:pt y="125" x="21604"/>
                  </a:lnTo>
                  <a:lnTo>
                    <a:pt y="249" x="20362"/>
                  </a:lnTo>
                  <a:lnTo>
                    <a:pt y="435" x="19121"/>
                  </a:lnTo>
                  <a:lnTo>
                    <a:pt y="746" x="17879"/>
                  </a:lnTo>
                  <a:lnTo>
                    <a:pt y="1056" x="16699"/>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2"/>
                  </a:lnTo>
                  <a:lnTo>
                    <a:pt y="11982" x="2794"/>
                  </a:lnTo>
                  <a:lnTo>
                    <a:pt y="12975" x="2235"/>
                  </a:lnTo>
                  <a:lnTo>
                    <a:pt y="13968" x="1800"/>
                  </a:lnTo>
                  <a:lnTo>
                    <a:pt y="15024" x="1366"/>
                  </a:lnTo>
                  <a:lnTo>
                    <a:pt y="16017" x="1055"/>
                  </a:lnTo>
                  <a:lnTo>
                    <a:pt y="17134" x="745"/>
                  </a:lnTo>
                  <a:lnTo>
                    <a:pt y="18190" x="497"/>
                  </a:lnTo>
                  <a:lnTo>
                    <a:pt y="19307" x="248"/>
                  </a:lnTo>
                  <a:lnTo>
                    <a:pt y="20425" x="124"/>
                  </a:lnTo>
                  <a:lnTo>
                    <a:pt y="21542" x="62"/>
                  </a:lnTo>
                  <a:lnTo>
                    <a:pt y="22660" x="0"/>
                  </a:lnTo>
                  <a:lnTo>
                    <a:pt y="23653" x="62"/>
                  </a:lnTo>
                  <a:lnTo>
                    <a:pt y="24646" x="124"/>
                  </a:lnTo>
                  <a:lnTo>
                    <a:pt y="25639" x="248"/>
                  </a:lnTo>
                  <a:lnTo>
                    <a:pt y="26633" x="373"/>
                  </a:lnTo>
                  <a:lnTo>
                    <a:pt y="27626" x="621"/>
                  </a:lnTo>
                  <a:lnTo>
                    <a:pt y="28619" x="869"/>
                  </a:lnTo>
                  <a:lnTo>
                    <a:pt y="29550" x="1118"/>
                  </a:lnTo>
                  <a:lnTo>
                    <a:pt y="30544" x="1490"/>
                  </a:lnTo>
                  <a:lnTo>
                    <a:pt y="31475" x="1863"/>
                  </a:lnTo>
                  <a:lnTo>
                    <a:pt y="32406" x="2297"/>
                  </a:lnTo>
                  <a:lnTo>
                    <a:pt y="33337" x="2794"/>
                  </a:lnTo>
                  <a:lnTo>
                    <a:pt y="34268" x="3290"/>
                  </a:lnTo>
                  <a:lnTo>
                    <a:pt y="35137" x="3849"/>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19"/>
                  </a:lnTo>
                  <a:lnTo>
                    <a:pt y="42773" x="12975"/>
                  </a:lnTo>
                  <a:lnTo>
                    <a:pt y="43208" x="14092"/>
                  </a:lnTo>
                  <a:lnTo>
                    <a:pt y="43580" x="15210"/>
                  </a:lnTo>
                  <a:lnTo>
                    <a:pt y="43953" x="16389"/>
                  </a:lnTo>
                  <a:lnTo>
                    <a:pt y="44201" x="17569"/>
                  </a:lnTo>
                  <a:lnTo>
                    <a:pt y="44449" x="18810"/>
                  </a:lnTo>
                  <a:lnTo>
                    <a:pt y="44573" x="20114"/>
                  </a:lnTo>
                  <a:lnTo>
                    <a:pt y="44698" x="21417"/>
                  </a:lnTo>
                  <a:lnTo>
                    <a:pt y="44760" x="22783"/>
                  </a:lnTo>
                  <a:lnTo>
                    <a:pt y="44698" x="24211"/>
                  </a:lnTo>
                  <a:lnTo>
                    <a:pt y="44573" x="25577"/>
                  </a:lnTo>
                  <a:lnTo>
                    <a:pt y="44449" x="26942"/>
                  </a:lnTo>
                  <a:lnTo>
                    <a:pt y="44201" x="28184"/>
                  </a:lnTo>
                  <a:lnTo>
                    <a:pt y="43891" x="29426"/>
                  </a:lnTo>
                  <a:lnTo>
                    <a:pt y="43580" x="30667"/>
                  </a:lnTo>
                  <a:lnTo>
                    <a:pt y="43208" x="31847"/>
                  </a:lnTo>
                  <a:lnTo>
                    <a:pt y="42711" x="32964"/>
                  </a:lnTo>
                  <a:lnTo>
                    <a:pt y="42214" x="34019"/>
                  </a:lnTo>
                  <a:lnTo>
                    <a:pt y="41656" x="35075"/>
                  </a:lnTo>
                  <a:lnTo>
                    <a:pt y="41097" x="36068"/>
                  </a:lnTo>
                  <a:lnTo>
                    <a:pt y="40476" x="36999"/>
                  </a:lnTo>
                  <a:lnTo>
                    <a:pt y="39793" x="37930"/>
                  </a:lnTo>
                  <a:lnTo>
                    <a:pt y="39048" x="38800"/>
                  </a:lnTo>
                  <a:lnTo>
                    <a:pt y="38303" x="39607"/>
                  </a:lnTo>
                  <a:lnTo>
                    <a:pt y="37496" x="40414"/>
                  </a:lnTo>
                  <a:lnTo>
                    <a:pt y="36689" x="41097"/>
                  </a:lnTo>
                  <a:lnTo>
                    <a:pt y="35820" x="41779"/>
                  </a:lnTo>
                  <a:lnTo>
                    <a:pt y="34951" x="42462"/>
                  </a:lnTo>
                  <a:lnTo>
                    <a:pt y="34082" x="43021"/>
                  </a:lnTo>
                  <a:lnTo>
                    <a:pt y="33151" x="43580"/>
                  </a:lnTo>
                  <a:lnTo>
                    <a:pt y="32158" x="44076"/>
                  </a:lnTo>
                  <a:lnTo>
                    <a:pt y="31226" x="44573"/>
                  </a:lnTo>
                  <a:lnTo>
                    <a:pt y="30233" x="44945"/>
                  </a:lnTo>
                  <a:lnTo>
                    <a:pt y="29240" x="45318"/>
                  </a:lnTo>
                  <a:lnTo>
                    <a:pt y="28247" x="45628"/>
                  </a:lnTo>
                  <a:lnTo>
                    <a:pt y="27191" x="45939"/>
                  </a:lnTo>
                  <a:lnTo>
                    <a:pt y="26198" x="46125"/>
                  </a:lnTo>
                  <a:lnTo>
                    <a:pt y="25143" x="46311"/>
                  </a:lnTo>
                  <a:lnTo>
                    <a:pt y="24087" x="46435"/>
                  </a:lnTo>
                  <a:lnTo>
                    <a:pt y="23094" x="46497"/>
                  </a:lnTo>
                  <a:lnTo>
                    <a:pt y="22039" x="46559"/>
                  </a:lnTo>
                  <a:lnTo>
                    <a:pt y="20983" x="46497"/>
                  </a:lnTo>
                  <a:lnTo>
                    <a:pt y="19928" x="46435"/>
                  </a:lnTo>
                  <a:lnTo>
                    <a:pt y="18873" x="46311"/>
                  </a:lnTo>
                  <a:lnTo>
                    <a:pt y="17817" x="46125"/>
                  </a:lnTo>
                  <a:lnTo>
                    <a:pt y="16824" x="45939"/>
                  </a:lnTo>
                  <a:lnTo>
                    <a:pt y="15769" x="45628"/>
                  </a:lnTo>
                  <a:lnTo>
                    <a:pt y="14775" x="45318"/>
                  </a:lnTo>
                  <a:lnTo>
                    <a:pt y="13844" x="45007"/>
                  </a:lnTo>
                  <a:lnTo>
                    <a:pt y="12851" x="44573"/>
                  </a:lnTo>
                  <a:lnTo>
                    <a:pt y="11920" x="44138"/>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447"/>
                  </a:lnTo>
                  <a:lnTo>
                    <a:pt y="2298" x="34516"/>
                  </a:lnTo>
                  <a:lnTo>
                    <a:pt y="1863" x="33523"/>
                  </a:lnTo>
                  <a:lnTo>
                    <a:pt y="1429" x="32468"/>
                  </a:lnTo>
                  <a:lnTo>
                    <a:pt y="1056" x="31350"/>
                  </a:lnTo>
                  <a:lnTo>
                    <a:pt y="746" x="30233"/>
                  </a:lnTo>
                  <a:lnTo>
                    <a:pt y="497" x="29115"/>
                  </a:lnTo>
                  <a:lnTo>
                    <a:pt y="249" x="27936"/>
                  </a:lnTo>
                  <a:lnTo>
                    <a:pt y="125" x="26756"/>
                  </a:lnTo>
                  <a:lnTo>
                    <a:pt y="1" x="25515"/>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69" name="Shape 469"/>
            <p:cNvSpPr/>
            <p:nvPr/>
          </p:nvSpPr>
          <p:spPr>
            <a:xfrm>
              <a:off y="5743946" x="2482961"/>
              <a:ext cy="1707929" cx="1776613"/>
            </a:xfrm>
            <a:custGeom>
              <a:pathLst>
                <a:path w="46560" extrusionOk="0" h="44760">
                  <a:moveTo>
                    <a:pt y="2856" x="21790"/>
                  </a:moveTo>
                  <a:lnTo>
                    <a:pt y="2918" x="22845"/>
                  </a:lnTo>
                  <a:lnTo>
                    <a:pt y="3043" x="23901"/>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4"/>
                  </a:lnTo>
                  <a:lnTo>
                    <a:pt y="9933" x="32902"/>
                  </a:lnTo>
                  <a:lnTo>
                    <a:pt y="10865" x="33399"/>
                  </a:lnTo>
                  <a:lnTo>
                    <a:pt y="11734" x="33896"/>
                  </a:lnTo>
                  <a:lnTo>
                    <a:pt y="12665" x="34330"/>
                  </a:lnTo>
                  <a:lnTo>
                    <a:pt y="13658" x="34703"/>
                  </a:lnTo>
                  <a:lnTo>
                    <a:pt y="15583" x="35447"/>
                  </a:lnTo>
                  <a:lnTo>
                    <a:pt y="17631" x="36006"/>
                  </a:lnTo>
                  <a:lnTo>
                    <a:pt y="19618" x="36503"/>
                  </a:lnTo>
                  <a:lnTo>
                    <a:pt y="21542" x="36875"/>
                  </a:lnTo>
                  <a:lnTo>
                    <a:pt y="23404" x="37124"/>
                  </a:lnTo>
                  <a:lnTo>
                    <a:pt y="25143" x="37248"/>
                  </a:lnTo>
                  <a:lnTo>
                    <a:pt y="26819" x="37310"/>
                  </a:lnTo>
                  <a:lnTo>
                    <a:pt y="28185" x="37248"/>
                  </a:lnTo>
                  <a:lnTo>
                    <a:pt y="29550" x="37186"/>
                  </a:lnTo>
                  <a:lnTo>
                    <a:pt y="30916" x="36999"/>
                  </a:lnTo>
                  <a:lnTo>
                    <a:pt y="32220" x="36751"/>
                  </a:lnTo>
                  <a:lnTo>
                    <a:pt y="33523" x="36379"/>
                  </a:lnTo>
                  <a:lnTo>
                    <a:pt y="34765" x="35882"/>
                  </a:lnTo>
                  <a:lnTo>
                    <a:pt y="35386" x="35572"/>
                  </a:lnTo>
                  <a:lnTo>
                    <a:pt y="36006" x="35261"/>
                  </a:lnTo>
                  <a:lnTo>
                    <a:pt y="36565" x="34889"/>
                  </a:lnTo>
                  <a:lnTo>
                    <a:pt y="37186" x="34516"/>
                  </a:lnTo>
                  <a:lnTo>
                    <a:pt y="37683" x="34082"/>
                  </a:lnTo>
                  <a:lnTo>
                    <a:pt y="38241" x="33647"/>
                  </a:lnTo>
                  <a:lnTo>
                    <a:pt y="38738" x="33151"/>
                  </a:lnTo>
                  <a:lnTo>
                    <a:pt y="39173" x="32592"/>
                  </a:lnTo>
                  <a:lnTo>
                    <a:pt y="39607" x="32095"/>
                  </a:lnTo>
                  <a:lnTo>
                    <a:pt y="39980" x="31474"/>
                  </a:lnTo>
                  <a:lnTo>
                    <a:pt y="40352" x="30916"/>
                  </a:lnTo>
                  <a:lnTo>
                    <a:pt y="40662" x="30295"/>
                  </a:lnTo>
                  <a:lnTo>
                    <a:pt y="40973" x="29674"/>
                  </a:lnTo>
                  <a:lnTo>
                    <a:pt y="41221" x="28991"/>
                  </a:lnTo>
                  <a:lnTo>
                    <a:pt y="41407" x="28370"/>
                  </a:lnTo>
                  <a:lnTo>
                    <a:pt y="41594" x="27688"/>
                  </a:lnTo>
                  <a:lnTo>
                    <a:pt y="41718" x="27005"/>
                  </a:lnTo>
                  <a:lnTo>
                    <a:pt y="41842" x="26322"/>
                  </a:lnTo>
                  <a:lnTo>
                    <a:pt y="41904" x="25639"/>
                  </a:lnTo>
                  <a:lnTo>
                    <a:pt y="41904" x="23901"/>
                  </a:lnTo>
                  <a:lnTo>
                    <a:pt y="41780" x="22908"/>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403"/>
                  </a:lnTo>
                  <a:lnTo>
                    <a:pt y="34951" x="13782"/>
                  </a:lnTo>
                  <a:lnTo>
                    <a:pt y="34082" x="13285"/>
                  </a:lnTo>
                  <a:lnTo>
                    <a:pt y="33151" x="12789"/>
                  </a:lnTo>
                  <a:lnTo>
                    <a:pt y="32220" x="12354"/>
                  </a:lnTo>
                  <a:lnTo>
                    <a:pt y="31226" x="11920"/>
                  </a:lnTo>
                  <a:lnTo>
                    <a:pt y="29240" x="11112"/>
                  </a:lnTo>
                  <a:lnTo>
                    <a:pt y="27253" x="10492"/>
                  </a:lnTo>
                  <a:lnTo>
                    <a:pt y="25205" x="9995"/>
                  </a:lnTo>
                  <a:lnTo>
                    <a:pt y="23156" x="9561"/>
                  </a:lnTo>
                  <a:lnTo>
                    <a:pt y="21170" x="9312"/>
                  </a:lnTo>
                  <a:lnTo>
                    <a:pt y="19245" x="9126"/>
                  </a:lnTo>
                  <a:lnTo>
                    <a:pt y="17445" x="9064"/>
                  </a:lnTo>
                  <a:lnTo>
                    <a:pt y="15955" x="9126"/>
                  </a:lnTo>
                  <a:lnTo>
                    <a:pt y="14465" x="9250"/>
                  </a:lnTo>
                  <a:lnTo>
                    <a:pt y="12975" x="9498"/>
                  </a:lnTo>
                  <a:lnTo>
                    <a:pt y="12230" x="9685"/>
                  </a:lnTo>
                  <a:lnTo>
                    <a:pt y="11485" x="9871"/>
                  </a:lnTo>
                  <a:lnTo>
                    <a:pt y="10740" x="10119"/>
                  </a:lnTo>
                  <a:lnTo>
                    <a:pt y="10057" x="10430"/>
                  </a:lnTo>
                  <a:lnTo>
                    <a:pt y="9313" x="10740"/>
                  </a:lnTo>
                  <a:lnTo>
                    <a:pt y="8630" x="11175"/>
                  </a:lnTo>
                  <a:lnTo>
                    <a:pt y="8009" x="11609"/>
                  </a:lnTo>
                  <a:lnTo>
                    <a:pt y="7326" x="12168"/>
                  </a:lnTo>
                  <a:lnTo>
                    <a:pt y="6705" x="12727"/>
                  </a:lnTo>
                  <a:lnTo>
                    <a:pt y="6084" x="13409"/>
                  </a:lnTo>
                  <a:lnTo>
                    <a:pt y="5339" x="14279"/>
                  </a:lnTo>
                  <a:lnTo>
                    <a:pt y="4719" x="15210"/>
                  </a:lnTo>
                  <a:lnTo>
                    <a:pt y="4160" x="16203"/>
                  </a:lnTo>
                  <a:lnTo>
                    <a:pt y="3725" x="17258"/>
                  </a:lnTo>
                  <a:lnTo>
                    <a:pt y="3353" x="18376"/>
                  </a:lnTo>
                  <a:lnTo>
                    <a:pt y="3105" x="19493"/>
                  </a:lnTo>
                  <a:lnTo>
                    <a:pt y="2918" x="20611"/>
                  </a:lnTo>
                  <a:lnTo>
                    <a:pt y="2856" x="21790"/>
                  </a:lnTo>
                  <a:close/>
                  <a:moveTo>
                    <a:pt y="1" x="22908"/>
                  </a:moveTo>
                  <a:lnTo>
                    <a:pt y="125" x="21604"/>
                  </a:lnTo>
                  <a:lnTo>
                    <a:pt y="249" x="20362"/>
                  </a:lnTo>
                  <a:lnTo>
                    <a:pt y="435" x="19121"/>
                  </a:lnTo>
                  <a:lnTo>
                    <a:pt y="746" x="17879"/>
                  </a:lnTo>
                  <a:lnTo>
                    <a:pt y="1056" x="16700"/>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3"/>
                  </a:lnTo>
                  <a:lnTo>
                    <a:pt y="11982" x="2794"/>
                  </a:lnTo>
                  <a:lnTo>
                    <a:pt y="12975" x="2235"/>
                  </a:lnTo>
                  <a:lnTo>
                    <a:pt y="13968" x="1801"/>
                  </a:lnTo>
                  <a:lnTo>
                    <a:pt y="15024" x="1366"/>
                  </a:lnTo>
                  <a:lnTo>
                    <a:pt y="16017" x="1056"/>
                  </a:lnTo>
                  <a:lnTo>
                    <a:pt y="17134" x="745"/>
                  </a:lnTo>
                  <a:lnTo>
                    <a:pt y="18190" x="497"/>
                  </a:lnTo>
                  <a:lnTo>
                    <a:pt y="19307" x="311"/>
                  </a:lnTo>
                  <a:lnTo>
                    <a:pt y="20425" x="124"/>
                  </a:lnTo>
                  <a:lnTo>
                    <a:pt y="21542" x="62"/>
                  </a:lnTo>
                  <a:lnTo>
                    <a:pt y="22660" x="0"/>
                  </a:lnTo>
                  <a:lnTo>
                    <a:pt y="23653" x="62"/>
                  </a:lnTo>
                  <a:lnTo>
                    <a:pt y="24646" x="124"/>
                  </a:lnTo>
                  <a:lnTo>
                    <a:pt y="25639" x="249"/>
                  </a:lnTo>
                  <a:lnTo>
                    <a:pt y="26633" x="373"/>
                  </a:lnTo>
                  <a:lnTo>
                    <a:pt y="27626" x="621"/>
                  </a:lnTo>
                  <a:lnTo>
                    <a:pt y="28619" x="869"/>
                  </a:lnTo>
                  <a:lnTo>
                    <a:pt y="29550" x="1180"/>
                  </a:lnTo>
                  <a:lnTo>
                    <a:pt y="30544" x="1490"/>
                  </a:lnTo>
                  <a:lnTo>
                    <a:pt y="31475" x="1863"/>
                  </a:lnTo>
                  <a:lnTo>
                    <a:pt y="32406" x="2297"/>
                  </a:lnTo>
                  <a:lnTo>
                    <a:pt y="33337" x="2794"/>
                  </a:lnTo>
                  <a:lnTo>
                    <a:pt y="34268" x="3291"/>
                  </a:lnTo>
                  <a:lnTo>
                    <a:pt y="35137" x="3911"/>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20"/>
                  </a:lnTo>
                  <a:lnTo>
                    <a:pt y="42773" x="12975"/>
                  </a:lnTo>
                  <a:lnTo>
                    <a:pt y="43208" x="14092"/>
                  </a:lnTo>
                  <a:lnTo>
                    <a:pt y="43580" x="15210"/>
                  </a:lnTo>
                  <a:lnTo>
                    <a:pt y="43953" x="16389"/>
                  </a:lnTo>
                  <a:lnTo>
                    <a:pt y="44201" x="17569"/>
                  </a:lnTo>
                  <a:lnTo>
                    <a:pt y="44449" x="18810"/>
                  </a:lnTo>
                  <a:lnTo>
                    <a:pt y="44573" x="20114"/>
                  </a:lnTo>
                  <a:lnTo>
                    <a:pt y="44698" x="21418"/>
                  </a:lnTo>
                  <a:lnTo>
                    <a:pt y="44760" x="22845"/>
                  </a:lnTo>
                  <a:lnTo>
                    <a:pt y="44698" x="24211"/>
                  </a:lnTo>
                  <a:lnTo>
                    <a:pt y="44573" x="25577"/>
                  </a:lnTo>
                  <a:lnTo>
                    <a:pt y="44449" x="26943"/>
                  </a:lnTo>
                  <a:lnTo>
                    <a:pt y="44201" x="28184"/>
                  </a:lnTo>
                  <a:lnTo>
                    <a:pt y="43891" x="29426"/>
                  </a:lnTo>
                  <a:lnTo>
                    <a:pt y="43580" x="30667"/>
                  </a:lnTo>
                  <a:lnTo>
                    <a:pt y="43208" x="31847"/>
                  </a:lnTo>
                  <a:lnTo>
                    <a:pt y="42711" x="32964"/>
                  </a:lnTo>
                  <a:lnTo>
                    <a:pt y="42214" x="34020"/>
                  </a:lnTo>
                  <a:lnTo>
                    <a:pt y="41656" x="35075"/>
                  </a:lnTo>
                  <a:lnTo>
                    <a:pt y="41097" x="36068"/>
                  </a:lnTo>
                  <a:lnTo>
                    <a:pt y="40476" x="36999"/>
                  </a:lnTo>
                  <a:lnTo>
                    <a:pt y="39793" x="37931"/>
                  </a:lnTo>
                  <a:lnTo>
                    <a:pt y="39048" x="38800"/>
                  </a:lnTo>
                  <a:lnTo>
                    <a:pt y="38303" x="39607"/>
                  </a:lnTo>
                  <a:lnTo>
                    <a:pt y="37496" x="40414"/>
                  </a:lnTo>
                  <a:lnTo>
                    <a:pt y="36689" x="41097"/>
                  </a:lnTo>
                  <a:lnTo>
                    <a:pt y="35820" x="41780"/>
                  </a:lnTo>
                  <a:lnTo>
                    <a:pt y="34951" x="42462"/>
                  </a:lnTo>
                  <a:lnTo>
                    <a:pt y="34082" x="43021"/>
                  </a:lnTo>
                  <a:lnTo>
                    <a:pt y="33151" x="43580"/>
                  </a:lnTo>
                  <a:lnTo>
                    <a:pt y="32158" x="44076"/>
                  </a:lnTo>
                  <a:lnTo>
                    <a:pt y="31226" x="44573"/>
                  </a:lnTo>
                  <a:lnTo>
                    <a:pt y="30233" x="45008"/>
                  </a:lnTo>
                  <a:lnTo>
                    <a:pt y="29240" x="45318"/>
                  </a:lnTo>
                  <a:lnTo>
                    <a:pt y="28247" x="45628"/>
                  </a:lnTo>
                  <a:lnTo>
                    <a:pt y="27191" x="45939"/>
                  </a:lnTo>
                  <a:lnTo>
                    <a:pt y="26198" x="46125"/>
                  </a:lnTo>
                  <a:lnTo>
                    <a:pt y="25143" x="46311"/>
                  </a:lnTo>
                  <a:lnTo>
                    <a:pt y="24087" x="46435"/>
                  </a:lnTo>
                  <a:lnTo>
                    <a:pt y="23094" x="46498"/>
                  </a:lnTo>
                  <a:lnTo>
                    <a:pt y="22039" x="46560"/>
                  </a:lnTo>
                  <a:lnTo>
                    <a:pt y="20983" x="46498"/>
                  </a:lnTo>
                  <a:lnTo>
                    <a:pt y="19928" x="46435"/>
                  </a:lnTo>
                  <a:lnTo>
                    <a:pt y="18873" x="46311"/>
                  </a:lnTo>
                  <a:lnTo>
                    <a:pt y="17817" x="46125"/>
                  </a:lnTo>
                  <a:lnTo>
                    <a:pt y="16824" x="45939"/>
                  </a:lnTo>
                  <a:lnTo>
                    <a:pt y="15769" x="45628"/>
                  </a:lnTo>
                  <a:lnTo>
                    <a:pt y="14775" x="45318"/>
                  </a:lnTo>
                  <a:lnTo>
                    <a:pt y="13844" x="45008"/>
                  </a:lnTo>
                  <a:lnTo>
                    <a:pt y="12851" x="44573"/>
                  </a:lnTo>
                  <a:lnTo>
                    <a:pt y="11920" x="44139"/>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510"/>
                  </a:lnTo>
                  <a:lnTo>
                    <a:pt y="2298" x="34516"/>
                  </a:lnTo>
                  <a:lnTo>
                    <a:pt y="1863" x="33523"/>
                  </a:lnTo>
                  <a:lnTo>
                    <a:pt y="1429" x="32468"/>
                  </a:lnTo>
                  <a:lnTo>
                    <a:pt y="1056" x="31350"/>
                  </a:lnTo>
                  <a:lnTo>
                    <a:pt y="746" x="30295"/>
                  </a:lnTo>
                  <a:lnTo>
                    <a:pt y="497" x="29115"/>
                  </a:lnTo>
                  <a:lnTo>
                    <a:pt y="249" x="27936"/>
                  </a:lnTo>
                  <a:lnTo>
                    <a:pt y="125" x="26756"/>
                  </a:lnTo>
                  <a:lnTo>
                    <a:pt y="1" x="25515"/>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70" name="Shape 470"/>
            <p:cNvSpPr/>
            <p:nvPr/>
          </p:nvSpPr>
          <p:spPr>
            <a:xfrm>
              <a:off y="4936221" x="17169"/>
              <a:ext cy="2638858" cx="2309597"/>
            </a:xfrm>
            <a:custGeom>
              <a:pathLst>
                <a:path w="60528" extrusionOk="0" h="69157">
                  <a:moveTo>
                    <a:pt y="1" x="30170"/>
                  </a:moveTo>
                  <a:lnTo>
                    <a:pt y="63" x="27687"/>
                  </a:lnTo>
                  <a:lnTo>
                    <a:pt y="249" x="25266"/>
                  </a:lnTo>
                  <a:lnTo>
                    <a:pt y="559" x="22969"/>
                  </a:lnTo>
                  <a:lnTo>
                    <a:pt y="994" x="20672"/>
                  </a:lnTo>
                  <a:lnTo>
                    <a:pt y="1491" x="18500"/>
                  </a:lnTo>
                  <a:lnTo>
                    <a:pt y="2111" x="16451"/>
                  </a:lnTo>
                  <a:lnTo>
                    <a:pt y="2856" x="14402"/>
                  </a:lnTo>
                  <a:lnTo>
                    <a:pt y="3663" x="12478"/>
                  </a:lnTo>
                  <a:lnTo>
                    <a:pt y="4533" x="10616"/>
                  </a:lnTo>
                  <a:lnTo>
                    <a:pt y="5588" x="8815"/>
                  </a:lnTo>
                  <a:lnTo>
                    <a:pt y="6643" x="7139"/>
                  </a:lnTo>
                  <a:lnTo>
                    <a:pt y="7823" x="5525"/>
                  </a:lnTo>
                  <a:lnTo>
                    <a:pt y="9064" x="4035"/>
                  </a:lnTo>
                  <a:lnTo>
                    <a:pt y="10368" x="2607"/>
                  </a:lnTo>
                  <a:lnTo>
                    <a:pt y="11734" x="1242"/>
                  </a:lnTo>
                  <a:lnTo>
                    <a:pt y="13224" x="0"/>
                  </a:lnTo>
                  <a:lnTo>
                    <a:pt y="57238" x="0"/>
                  </a:lnTo>
                  <a:lnTo>
                    <a:pt y="58541" x="1117"/>
                  </a:lnTo>
                  <a:lnTo>
                    <a:pt y="59721" x="2297"/>
                  </a:lnTo>
                  <a:lnTo>
                    <a:pt y="60900" x="3539"/>
                  </a:lnTo>
                  <a:lnTo>
                    <a:pt y="62018" x="4904"/>
                  </a:lnTo>
                  <a:lnTo>
                    <a:pt y="63073" x="6332"/>
                  </a:lnTo>
                  <a:lnTo>
                    <a:pt y="64004" x="7884"/>
                  </a:lnTo>
                  <a:lnTo>
                    <a:pt y="64935" x="9436"/>
                  </a:lnTo>
                  <a:lnTo>
                    <a:pt y="65742" x="11174"/>
                  </a:lnTo>
                  <a:lnTo>
                    <a:pt y="66549" x="12912"/>
                  </a:lnTo>
                  <a:lnTo>
                    <a:pt y="67170" x="14837"/>
                  </a:lnTo>
                  <a:lnTo>
                    <a:pt y="67729" x="16761"/>
                  </a:lnTo>
                  <a:lnTo>
                    <a:pt y="68226" x="18810"/>
                  </a:lnTo>
                  <a:lnTo>
                    <a:pt y="68598" x="20983"/>
                  </a:lnTo>
                  <a:lnTo>
                    <a:pt y="68908" x="23218"/>
                  </a:lnTo>
                  <a:lnTo>
                    <a:pt y="69095" x="25577"/>
                  </a:lnTo>
                  <a:lnTo>
                    <a:pt y="69157" x="27998"/>
                  </a:lnTo>
                  <a:lnTo>
                    <a:pt y="69095" x="29922"/>
                  </a:lnTo>
                  <a:lnTo>
                    <a:pt y="68970" x="31847"/>
                  </a:lnTo>
                  <a:lnTo>
                    <a:pt y="68846" x="33771"/>
                  </a:lnTo>
                  <a:lnTo>
                    <a:pt y="68660" x="35633"/>
                  </a:lnTo>
                  <a:lnTo>
                    <a:pt y="68163" x="39482"/>
                  </a:lnTo>
                  <a:lnTo>
                    <a:pt y="67543" x="43517"/>
                  </a:lnTo>
                  <a:lnTo>
                    <a:pt y="64439" x="56927"/>
                  </a:lnTo>
                  <a:lnTo>
                    <a:pt y="52954" x="56927"/>
                  </a:lnTo>
                  <a:lnTo>
                    <a:pt y="50657" x="56989"/>
                  </a:lnTo>
                  <a:lnTo>
                    <a:pt y="48484" x="57113"/>
                  </a:lnTo>
                  <a:lnTo>
                    <a:pt y="47988" x="57237"/>
                  </a:lnTo>
                  <a:lnTo>
                    <a:pt y="47615" x="57423"/>
                  </a:lnTo>
                  <a:lnTo>
                    <a:pt y="47305" x="57671"/>
                  </a:lnTo>
                  <a:lnTo>
                    <a:pt y="46932" x="58044"/>
                  </a:lnTo>
                  <a:lnTo>
                    <a:pt y="44636" x="60527"/>
                  </a:lnTo>
                  <a:lnTo>
                    <a:pt y="44636" x="40600"/>
                  </a:lnTo>
                  <a:lnTo>
                    <a:pt y="48671" x="33088"/>
                  </a:lnTo>
                  <a:lnTo>
                    <a:pt y="47926" x="47242"/>
                  </a:lnTo>
                  <a:lnTo>
                    <a:pt y="63011" x="47242"/>
                  </a:lnTo>
                  <a:lnTo>
                    <a:pt y="63880" x="45069"/>
                  </a:lnTo>
                  <a:lnTo>
                    <a:pt y="64252" x="43828"/>
                  </a:lnTo>
                  <a:lnTo>
                    <a:pt y="64625" x="42524"/>
                  </a:lnTo>
                  <a:lnTo>
                    <a:pt y="64935" x="41034"/>
                  </a:lnTo>
                  <a:lnTo>
                    <a:pt y="65184" x="39358"/>
                  </a:lnTo>
                  <a:lnTo>
                    <a:pt y="65308" x="37434"/>
                  </a:lnTo>
                  <a:lnTo>
                    <a:pt y="65370" x="35323"/>
                  </a:lnTo>
                  <a:lnTo>
                    <a:pt y="65308" x="33461"/>
                  </a:lnTo>
                  <a:lnTo>
                    <a:pt y="65184" x="31598"/>
                  </a:lnTo>
                  <a:lnTo>
                    <a:pt y="64935" x="29798"/>
                  </a:lnTo>
                  <a:lnTo>
                    <a:pt y="64625" x="27998"/>
                  </a:lnTo>
                  <a:lnTo>
                    <a:pt y="64190" x="26322"/>
                  </a:lnTo>
                  <a:lnTo>
                    <a:pt y="63694" x="24645"/>
                  </a:lnTo>
                  <a:lnTo>
                    <a:pt y="63135" x="23031"/>
                  </a:lnTo>
                  <a:lnTo>
                    <a:pt y="62514" x="21479"/>
                  </a:lnTo>
                  <a:lnTo>
                    <a:pt y="61769" x="19989"/>
                  </a:lnTo>
                  <a:lnTo>
                    <a:pt y="60962" x="18562"/>
                  </a:lnTo>
                  <a:lnTo>
                    <a:pt y="60093" x="17134"/>
                  </a:lnTo>
                  <a:lnTo>
                    <a:pt y="59162" x="15830"/>
                  </a:lnTo>
                  <a:lnTo>
                    <a:pt y="58169" x="14527"/>
                  </a:lnTo>
                  <a:lnTo>
                    <a:pt y="57113" x="13285"/>
                  </a:lnTo>
                  <a:lnTo>
                    <a:pt y="55996" x="12168"/>
                  </a:lnTo>
                  <a:lnTo>
                    <a:pt y="54879" x="11050"/>
                  </a:lnTo>
                  <a:lnTo>
                    <a:pt y="53637" x="9995"/>
                  </a:lnTo>
                  <a:lnTo>
                    <a:pt y="52395" x="9001"/>
                  </a:lnTo>
                  <a:lnTo>
                    <a:pt y="51030" x="8070"/>
                  </a:lnTo>
                  <a:lnTo>
                    <a:pt y="49726" x="7201"/>
                  </a:lnTo>
                  <a:lnTo>
                    <a:pt y="48298" x="6394"/>
                  </a:lnTo>
                  <a:lnTo>
                    <a:pt y="46870" x="5649"/>
                  </a:lnTo>
                  <a:lnTo>
                    <a:pt y="45380" x="5028"/>
                  </a:lnTo>
                  <a:lnTo>
                    <a:pt y="43891" x="4408"/>
                  </a:lnTo>
                  <a:lnTo>
                    <a:pt y="42339" x="3849"/>
                  </a:lnTo>
                  <a:lnTo>
                    <a:pt y="40787" x="3414"/>
                  </a:lnTo>
                  <a:lnTo>
                    <a:pt y="39235" x="2980"/>
                  </a:lnTo>
                  <a:lnTo>
                    <a:pt y="37621" x="2669"/>
                  </a:lnTo>
                  <a:lnTo>
                    <a:pt y="36007" x="2421"/>
                  </a:lnTo>
                  <a:lnTo>
                    <a:pt y="34393" x="2235"/>
                  </a:lnTo>
                  <a:lnTo>
                    <a:pt y="32716" x="2111"/>
                  </a:lnTo>
                  <a:lnTo>
                    <a:pt y="31102" x="2111"/>
                  </a:lnTo>
                  <a:lnTo>
                    <a:pt y="29550" x="2111"/>
                  </a:lnTo>
                  <a:lnTo>
                    <a:pt y="28060" x="2235"/>
                  </a:lnTo>
                  <a:lnTo>
                    <a:pt y="26633" x="2359"/>
                  </a:lnTo>
                  <a:lnTo>
                    <a:pt y="25205" x="2607"/>
                  </a:lnTo>
                  <a:lnTo>
                    <a:pt y="23777" x="2856"/>
                  </a:lnTo>
                  <a:lnTo>
                    <a:pt y="22411" x="3228"/>
                  </a:lnTo>
                  <a:lnTo>
                    <a:pt y="21108" x="3601"/>
                  </a:lnTo>
                  <a:lnTo>
                    <a:pt y="19804" x="4035"/>
                  </a:lnTo>
                  <a:lnTo>
                    <a:pt y="18562" x="4594"/>
                  </a:lnTo>
                  <a:lnTo>
                    <a:pt y="17383" x="5153"/>
                  </a:lnTo>
                  <a:lnTo>
                    <a:pt y="16203" x="5773"/>
                  </a:lnTo>
                  <a:lnTo>
                    <a:pt y="15086" x="6394"/>
                  </a:lnTo>
                  <a:lnTo>
                    <a:pt y="14031" x="7139"/>
                  </a:lnTo>
                  <a:lnTo>
                    <a:pt y="12975" x="7884"/>
                  </a:lnTo>
                  <a:lnTo>
                    <a:pt y="12044" x="8691"/>
                  </a:lnTo>
                  <a:lnTo>
                    <a:pt y="11051" x="9560"/>
                  </a:lnTo>
                  <a:lnTo>
                    <a:pt y="10182" x="10429"/>
                  </a:lnTo>
                  <a:lnTo>
                    <a:pt y="9375" x="11360"/>
                  </a:lnTo>
                  <a:lnTo>
                    <a:pt y="8568" x="12354"/>
                  </a:lnTo>
                  <a:lnTo>
                    <a:pt y="7823" x="13347"/>
                  </a:lnTo>
                  <a:lnTo>
                    <a:pt y="7140" x="14402"/>
                  </a:lnTo>
                  <a:lnTo>
                    <a:pt y="6519" x="15520"/>
                  </a:lnTo>
                  <a:lnTo>
                    <a:pt y="5898" x="16637"/>
                  </a:lnTo>
                  <a:lnTo>
                    <a:pt y="5402" x="17755"/>
                  </a:lnTo>
                  <a:lnTo>
                    <a:pt y="4967" x="18996"/>
                  </a:lnTo>
                  <a:lnTo>
                    <a:pt y="4533" x="20176"/>
                  </a:lnTo>
                  <a:lnTo>
                    <a:pt y="4160" x="21417"/>
                  </a:lnTo>
                  <a:lnTo>
                    <a:pt y="3912" x="22721"/>
                  </a:lnTo>
                  <a:lnTo>
                    <a:pt y="3663" x="24025"/>
                  </a:lnTo>
                  <a:lnTo>
                    <a:pt y="3539" x="25390"/>
                  </a:lnTo>
                  <a:lnTo>
                    <a:pt y="3415" x="26694"/>
                  </a:lnTo>
                  <a:lnTo>
                    <a:pt y="3415" x="28122"/>
                  </a:lnTo>
                  <a:lnTo>
                    <a:pt y="3477" x="30108"/>
                  </a:lnTo>
                  <a:lnTo>
                    <a:pt y="3663" x="32033"/>
                  </a:lnTo>
                  <a:lnTo>
                    <a:pt y="3912" x="33771"/>
                  </a:lnTo>
                  <a:lnTo>
                    <a:pt y="4346" x="35447"/>
                  </a:lnTo>
                  <a:lnTo>
                    <a:pt y="4781" x="36999"/>
                  </a:lnTo>
                  <a:lnTo>
                    <a:pt y="5340" x="38489"/>
                  </a:lnTo>
                  <a:lnTo>
                    <a:pt y="5960" x="39855"/>
                  </a:lnTo>
                  <a:lnTo>
                    <a:pt y="6643" x="41096"/>
                  </a:lnTo>
                  <a:lnTo>
                    <a:pt y="7326" x="42276"/>
                  </a:lnTo>
                  <a:lnTo>
                    <a:pt y="8071" x="43331"/>
                  </a:lnTo>
                  <a:lnTo>
                    <a:pt y="8816" x="44324"/>
                  </a:lnTo>
                  <a:lnTo>
                    <a:pt y="9499" x="45256"/>
                  </a:lnTo>
                  <a:lnTo>
                    <a:pt y="10927" x="46870"/>
                  </a:lnTo>
                  <a:lnTo>
                    <a:pt y="12230" x="48173"/>
                  </a:lnTo>
                  <a:lnTo>
                    <a:pt y="15955" x="45876"/>
                  </a:lnTo>
                  <a:lnTo>
                    <a:pt y="15210" x="49167"/>
                  </a:lnTo>
                  <a:lnTo>
                    <a:pt y="7823" x="56927"/>
                  </a:lnTo>
                  <a:lnTo>
                    <a:pt y="6581" x="55126"/>
                  </a:lnTo>
                  <a:lnTo>
                    <a:pt y="5836" x="53947"/>
                  </a:lnTo>
                  <a:lnTo>
                    <a:pt y="5091" x="52581"/>
                  </a:lnTo>
                  <a:lnTo>
                    <a:pt y="4346" x="51029"/>
                  </a:lnTo>
                  <a:lnTo>
                    <a:pt y="3539" x="49167"/>
                  </a:lnTo>
                  <a:lnTo>
                    <a:pt y="2732" x="46994"/>
                  </a:lnTo>
                  <a:lnTo>
                    <a:pt y="1987" x="44511"/>
                  </a:lnTo>
                  <a:lnTo>
                    <a:pt y="1553" x="42835"/>
                  </a:lnTo>
                  <a:lnTo>
                    <a:pt y="1180" x="41158"/>
                  </a:lnTo>
                  <a:lnTo>
                    <a:pt y="808" x="39358"/>
                  </a:lnTo>
                  <a:lnTo>
                    <a:pt y="559" x="37620"/>
                  </a:lnTo>
                  <a:lnTo>
                    <a:pt y="311" x="35758"/>
                  </a:lnTo>
                  <a:lnTo>
                    <a:pt y="125" x="33957"/>
                  </a:lnTo>
                  <a:lnTo>
                    <a:pt y="63" x="32033"/>
                  </a:lnTo>
                  <a:lnTo>
                    <a:pt y="1" x="30170"/>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71" name="Shape 471"/>
            <p:cNvSpPr/>
            <p:nvPr/>
          </p:nvSpPr>
          <p:spPr>
            <a:xfrm>
              <a:off y="4853348" x="8013824"/>
              <a:ext cy="2534611" cx="945199"/>
            </a:xfrm>
            <a:custGeom>
              <a:pathLst>
                <a:path w="24771" extrusionOk="0" h="66425">
                  <a:moveTo>
                    <a:pt y="0" x="7078"/>
                  </a:moveTo>
                  <a:lnTo>
                    <a:pt y="3414" x="1"/>
                  </a:lnTo>
                  <a:lnTo>
                    <a:pt y="3414" x="7202"/>
                  </a:lnTo>
                  <a:lnTo>
                    <a:pt y="58354" x="7202"/>
                  </a:lnTo>
                  <a:lnTo>
                    <a:pt y="61458" x="7202"/>
                  </a:lnTo>
                  <a:lnTo>
                    <a:pt y="62079" x="7202"/>
                  </a:lnTo>
                  <a:lnTo>
                    <a:pt y="62638" x="7140"/>
                  </a:lnTo>
                  <a:lnTo>
                    <a:pt y="63134" x="6954"/>
                  </a:lnTo>
                  <a:lnTo>
                    <a:pt y="63569" x="6768"/>
                  </a:lnTo>
                  <a:lnTo>
                    <a:pt y="64128" x="6395"/>
                  </a:lnTo>
                  <a:lnTo>
                    <a:pt y="64748" x="5961"/>
                  </a:lnTo>
                  <a:lnTo>
                    <a:pt y="66424" x="4657"/>
                  </a:lnTo>
                  <a:lnTo>
                    <a:pt y="66424" x="21294"/>
                  </a:lnTo>
                  <a:lnTo>
                    <a:pt y="64376" x="24771"/>
                  </a:lnTo>
                  <a:lnTo>
                    <a:pt y="64128" x="22349"/>
                  </a:lnTo>
                  <a:lnTo>
                    <a:pt y="63879" x="19990"/>
                  </a:lnTo>
                  <a:lnTo>
                    <a:pt y="63755" x="18935"/>
                  </a:lnTo>
                  <a:lnTo>
                    <a:pt y="63569" x="18066"/>
                  </a:lnTo>
                  <a:lnTo>
                    <a:pt y="63445" x="17756"/>
                  </a:lnTo>
                  <a:lnTo>
                    <a:pt y="63321" x="17445"/>
                  </a:lnTo>
                  <a:lnTo>
                    <a:pt y="63134" x="17135"/>
                  </a:lnTo>
                  <a:lnTo>
                    <a:pt y="62886" x="16949"/>
                  </a:lnTo>
                  <a:lnTo>
                    <a:pt y="62638" x="16762"/>
                  </a:lnTo>
                  <a:lnTo>
                    <a:pt y="62327" x="16576"/>
                  </a:lnTo>
                  <a:lnTo>
                    <a:pt y="62017" x="16452"/>
                  </a:lnTo>
                  <a:lnTo>
                    <a:pt y="61582" x="16390"/>
                  </a:lnTo>
                  <a:lnTo>
                    <a:pt y="60651" x="16266"/>
                  </a:lnTo>
                  <a:lnTo>
                    <a:pt y="59410" x="16204"/>
                  </a:lnTo>
                  <a:lnTo>
                    <a:pt y="58354" x="16204"/>
                  </a:lnTo>
                  <a:lnTo>
                    <a:pt y="6146" x="16204"/>
                  </a:lnTo>
                  <a:lnTo>
                    <a:pt y="5587" x="16266"/>
                  </a:lnTo>
                  <a:lnTo>
                    <a:pt y="4470" x="16452"/>
                  </a:lnTo>
                  <a:lnTo>
                    <a:pt y="3539" x="16700"/>
                  </a:lnTo>
                  <a:lnTo>
                    <a:pt y="2794" x="17011"/>
                  </a:lnTo>
                  <a:lnTo>
                    <a:pt y="2173" x="17445"/>
                  </a:lnTo>
                  <a:lnTo>
                    <a:pt y="1676" x="18004"/>
                  </a:lnTo>
                  <a:lnTo>
                    <a:pt y="1117" x="18687"/>
                  </a:lnTo>
                  <a:lnTo>
                    <a:pt y="621" x="19494"/>
                  </a:lnTo>
                  <a:lnTo>
                    <a:pt y="0" x="20487"/>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72" name="Shape 472"/>
            <p:cNvSpPr/>
            <p:nvPr/>
          </p:nvSpPr>
          <p:spPr>
            <a:xfrm>
              <a:off y="5743946" x="8985007"/>
              <a:ext cy="1712661" cx="1165482"/>
            </a:xfrm>
            <a:custGeom>
              <a:pathLst>
                <a:path w="30544" extrusionOk="0" h="44884">
                  <a:moveTo>
                    <a:pt y="3105" x="18748"/>
                  </a:moveTo>
                  <a:lnTo>
                    <a:pt y="3167" x="19679"/>
                  </a:lnTo>
                  <a:lnTo>
                    <a:pt y="3291" x="20549"/>
                  </a:lnTo>
                  <a:lnTo>
                    <a:pt y="3539" x="21480"/>
                  </a:lnTo>
                  <a:lnTo>
                    <a:pt y="3788" x="22287"/>
                  </a:lnTo>
                  <a:lnTo>
                    <a:pt y="4222" x="23094"/>
                  </a:lnTo>
                  <a:lnTo>
                    <a:pt y="4657" x="23839"/>
                  </a:lnTo>
                  <a:lnTo>
                    <a:pt y="5153" x="24584"/>
                  </a:lnTo>
                  <a:lnTo>
                    <a:pt y="5712" x="25267"/>
                  </a:lnTo>
                  <a:lnTo>
                    <a:pt y="6271" x="25825"/>
                  </a:lnTo>
                  <a:lnTo>
                    <a:pt y="6954" x="26384"/>
                  </a:lnTo>
                  <a:lnTo>
                    <a:pt y="7574" x="26819"/>
                  </a:lnTo>
                  <a:lnTo>
                    <a:pt y="8257" x="27253"/>
                  </a:lnTo>
                  <a:lnTo>
                    <a:pt y="9002" x="27564"/>
                  </a:lnTo>
                  <a:lnTo>
                    <a:pt y="9685" x="27750"/>
                  </a:lnTo>
                  <a:lnTo>
                    <a:pt y="10430" x="27936"/>
                  </a:lnTo>
                  <a:lnTo>
                    <a:pt y="11113" x="27998"/>
                  </a:lnTo>
                  <a:lnTo>
                    <a:pt y="11547" x="27936"/>
                  </a:lnTo>
                  <a:lnTo>
                    <a:pt y="11982" x="27812"/>
                  </a:lnTo>
                  <a:lnTo>
                    <a:pt y="12292" x="27564"/>
                  </a:lnTo>
                  <a:lnTo>
                    <a:pt y="12603" x="27253"/>
                  </a:lnTo>
                  <a:lnTo>
                    <a:pt y="12913" x="26881"/>
                  </a:lnTo>
                  <a:lnTo>
                    <a:pt y="13161" x="26446"/>
                  </a:lnTo>
                  <a:lnTo>
                    <a:pt y="13658" x="25267"/>
                  </a:lnTo>
                  <a:lnTo>
                    <a:pt y="20983" x="8319"/>
                  </a:lnTo>
                  <a:lnTo>
                    <a:pt y="18500" x="8133"/>
                  </a:lnTo>
                  <a:lnTo>
                    <a:pt y="17259" x="8009"/>
                  </a:lnTo>
                  <a:lnTo>
                    <a:pt y="16079" x="8009"/>
                  </a:lnTo>
                  <a:lnTo>
                    <a:pt y="15148" x="8009"/>
                  </a:lnTo>
                  <a:lnTo>
                    <a:pt y="14279" x="8071"/>
                  </a:lnTo>
                  <a:lnTo>
                    <a:pt y="13410" x="8195"/>
                  </a:lnTo>
                  <a:lnTo>
                    <a:pt y="12603" x="8319"/>
                  </a:lnTo>
                  <a:lnTo>
                    <a:pt y="11858" x="8505"/>
                  </a:lnTo>
                  <a:lnTo>
                    <a:pt y="11113" x="8691"/>
                  </a:lnTo>
                  <a:lnTo>
                    <a:pt y="10430" x="8878"/>
                  </a:lnTo>
                  <a:lnTo>
                    <a:pt y="9809" x="9188"/>
                  </a:lnTo>
                  <a:lnTo>
                    <a:pt y="9188" x="9436"/>
                  </a:lnTo>
                  <a:lnTo>
                    <a:pt y="8568" x="9747"/>
                  </a:lnTo>
                  <a:lnTo>
                    <a:pt y="7512" x="10430"/>
                  </a:lnTo>
                  <a:lnTo>
                    <a:pt y="6581" x="11175"/>
                  </a:lnTo>
                  <a:lnTo>
                    <a:pt y="5774" x="11982"/>
                  </a:lnTo>
                  <a:lnTo>
                    <a:pt y="5091" x="12789"/>
                  </a:lnTo>
                  <a:lnTo>
                    <a:pt y="4532" x="13720"/>
                  </a:lnTo>
                  <a:lnTo>
                    <a:pt y="4098" x="14589"/>
                  </a:lnTo>
                  <a:lnTo>
                    <a:pt y="3725" x="15458"/>
                  </a:lnTo>
                  <a:lnTo>
                    <a:pt y="3415" x="16327"/>
                  </a:lnTo>
                  <a:lnTo>
                    <a:pt y="3229" x="17196"/>
                  </a:lnTo>
                  <a:lnTo>
                    <a:pt y="3105" x="18003"/>
                  </a:lnTo>
                  <a:close/>
                  <a:moveTo>
                    <a:pt y="1" x="21356"/>
                  </a:moveTo>
                  <a:lnTo>
                    <a:pt y="63" x="20424"/>
                  </a:lnTo>
                  <a:lnTo>
                    <a:pt y="125" x="19493"/>
                  </a:lnTo>
                  <a:lnTo>
                    <a:pt y="187" x="18624"/>
                  </a:lnTo>
                  <a:lnTo>
                    <a:pt y="373" x="17693"/>
                  </a:lnTo>
                  <a:lnTo>
                    <a:pt y="559" x="16762"/>
                  </a:lnTo>
                  <a:lnTo>
                    <a:pt y="746" x="15831"/>
                  </a:lnTo>
                  <a:lnTo>
                    <a:pt y="1056" x="14899"/>
                  </a:lnTo>
                  <a:lnTo>
                    <a:pt y="1366" x="13968"/>
                  </a:lnTo>
                  <a:lnTo>
                    <a:pt y="1677" x="13037"/>
                  </a:lnTo>
                  <a:lnTo>
                    <a:pt y="2111" x="12106"/>
                  </a:lnTo>
                  <a:lnTo>
                    <a:pt y="2546" x="11237"/>
                  </a:lnTo>
                  <a:lnTo>
                    <a:pt y="3043" x="10368"/>
                  </a:lnTo>
                  <a:lnTo>
                    <a:pt y="3539" x="9498"/>
                  </a:lnTo>
                  <a:lnTo>
                    <a:pt y="4098" x="8691"/>
                  </a:lnTo>
                  <a:lnTo>
                    <a:pt y="4719" x="7884"/>
                  </a:lnTo>
                  <a:lnTo>
                    <a:pt y="5339" x="7077"/>
                  </a:lnTo>
                  <a:lnTo>
                    <a:pt y="6084" x="6332"/>
                  </a:lnTo>
                  <a:lnTo>
                    <a:pt y="6767" x="5588"/>
                  </a:lnTo>
                  <a:lnTo>
                    <a:pt y="7574" x="4905"/>
                  </a:lnTo>
                  <a:lnTo>
                    <a:pt y="8381" x="4222"/>
                  </a:lnTo>
                  <a:lnTo>
                    <a:pt y="9250" x="3601"/>
                  </a:lnTo>
                  <a:lnTo>
                    <a:pt y="10182" x="2980"/>
                  </a:lnTo>
                  <a:lnTo>
                    <a:pt y="11113" x="2484"/>
                  </a:lnTo>
                  <a:lnTo>
                    <a:pt y="12106" x="1987"/>
                  </a:lnTo>
                  <a:lnTo>
                    <a:pt y="13099" x="1552"/>
                  </a:lnTo>
                  <a:lnTo>
                    <a:pt y="14217" x="1118"/>
                  </a:lnTo>
                  <a:lnTo>
                    <a:pt y="15334" x="807"/>
                  </a:lnTo>
                  <a:lnTo>
                    <a:pt y="16452" x="497"/>
                  </a:lnTo>
                  <a:lnTo>
                    <a:pt y="17693" x="311"/>
                  </a:lnTo>
                  <a:lnTo>
                    <a:pt y="18935" x="125"/>
                  </a:lnTo>
                  <a:lnTo>
                    <a:pt y="20238" x="0"/>
                  </a:lnTo>
                  <a:lnTo>
                    <a:pt y="21542" x="0"/>
                  </a:lnTo>
                  <a:lnTo>
                    <a:pt y="22908" x="0"/>
                  </a:lnTo>
                  <a:lnTo>
                    <a:pt y="24211" x="125"/>
                  </a:lnTo>
                  <a:lnTo>
                    <a:pt y="25577" x="311"/>
                  </a:lnTo>
                  <a:lnTo>
                    <a:pt y="26943" x="559"/>
                  </a:lnTo>
                  <a:lnTo>
                    <a:pt y="28309" x="870"/>
                  </a:lnTo>
                  <a:lnTo>
                    <a:pt y="29612" x="1242"/>
                  </a:lnTo>
                  <a:lnTo>
                    <a:pt y="30978" x="1739"/>
                  </a:lnTo>
                  <a:lnTo>
                    <a:pt y="32282" x="2235"/>
                  </a:lnTo>
                  <a:lnTo>
                    <a:pt y="33585" x="2856"/>
                  </a:lnTo>
                  <a:lnTo>
                    <a:pt y="34827" x="3601"/>
                  </a:lnTo>
                  <a:lnTo>
                    <a:pt y="36006" x="4346"/>
                  </a:lnTo>
                  <a:lnTo>
                    <a:pt y="37186" x="5215"/>
                  </a:lnTo>
                  <a:lnTo>
                    <a:pt y="38303" x="6146"/>
                  </a:lnTo>
                  <a:lnTo>
                    <a:pt y="39359" x="7202"/>
                  </a:lnTo>
                  <a:lnTo>
                    <a:pt y="40352" x="8319"/>
                  </a:lnTo>
                  <a:lnTo>
                    <a:pt y="41221" x="9498"/>
                  </a:lnTo>
                  <a:lnTo>
                    <a:pt y="41842" x="10368"/>
                  </a:lnTo>
                  <a:lnTo>
                    <a:pt y="42401" x="11299"/>
                  </a:lnTo>
                  <a:lnTo>
                    <a:pt y="42835" x="12168"/>
                  </a:lnTo>
                  <a:lnTo>
                    <a:pt y="43270" x="13037"/>
                  </a:lnTo>
                  <a:lnTo>
                    <a:pt y="43580" x="13906"/>
                  </a:lnTo>
                  <a:lnTo>
                    <a:pt y="43891" x="14713"/>
                  </a:lnTo>
                  <a:lnTo>
                    <a:pt y="44139" x="15582"/>
                  </a:lnTo>
                  <a:lnTo>
                    <a:pt y="44325" x="16389"/>
                  </a:lnTo>
                  <a:lnTo>
                    <a:pt y="44635" x="17941"/>
                  </a:lnTo>
                  <a:lnTo>
                    <a:pt y="44822" x="19369"/>
                  </a:lnTo>
                  <a:lnTo>
                    <a:pt y="44884" x="20735"/>
                  </a:lnTo>
                  <a:lnTo>
                    <a:pt y="44884" x="22908"/>
                  </a:lnTo>
                  <a:lnTo>
                    <a:pt y="44822" x="23963"/>
                  </a:lnTo>
                  <a:lnTo>
                    <a:pt y="44698" x="25018"/>
                  </a:lnTo>
                  <a:lnTo>
                    <a:pt y="44573" x="26136"/>
                  </a:lnTo>
                  <a:lnTo>
                    <a:pt y="44325" x="27191"/>
                  </a:lnTo>
                  <a:lnTo>
                    <a:pt y="44077" x="28308"/>
                  </a:lnTo>
                  <a:lnTo>
                    <a:pt y="43704" x="29426"/>
                  </a:lnTo>
                  <a:lnTo>
                    <a:pt y="43270" x="30543"/>
                  </a:lnTo>
                  <a:lnTo>
                    <a:pt y="39793" x="30543"/>
                  </a:lnTo>
                  <a:lnTo>
                    <a:pt y="39980" x="29115"/>
                  </a:lnTo>
                  <a:lnTo>
                    <a:pt y="40042" x="27564"/>
                  </a:lnTo>
                  <a:lnTo>
                    <a:pt y="39980" x="26756"/>
                  </a:lnTo>
                  <a:lnTo>
                    <a:pt y="39917" x="25949"/>
                  </a:lnTo>
                  <a:lnTo>
                    <a:pt y="39855" x="25142"/>
                  </a:lnTo>
                  <a:lnTo>
                    <a:pt y="39731" x="24335"/>
                  </a:lnTo>
                  <a:lnTo>
                    <a:pt y="39545" x="23528"/>
                  </a:lnTo>
                  <a:lnTo>
                    <a:pt y="39297" x="22721"/>
                  </a:lnTo>
                  <a:lnTo>
                    <a:pt y="39048" x="21976"/>
                  </a:lnTo>
                  <a:lnTo>
                    <a:pt y="38738" x="21169"/>
                  </a:lnTo>
                  <a:lnTo>
                    <a:pt y="38428" x="20424"/>
                  </a:lnTo>
                  <a:lnTo>
                    <a:pt y="38055" x="19679"/>
                  </a:lnTo>
                  <a:lnTo>
                    <a:pt y="37683" x="18935"/>
                  </a:lnTo>
                  <a:lnTo>
                    <a:pt y="37186" x="18252"/>
                  </a:lnTo>
                  <a:lnTo>
                    <a:pt y="36751" x="17507"/>
                  </a:lnTo>
                  <a:lnTo>
                    <a:pt y="36255" x="16824"/>
                  </a:lnTo>
                  <a:lnTo>
                    <a:pt y="35696" x="16203"/>
                  </a:lnTo>
                  <a:lnTo>
                    <a:pt y="35075" x="15520"/>
                  </a:lnTo>
                  <a:lnTo>
                    <a:pt y="34455" x="14899"/>
                  </a:lnTo>
                  <a:lnTo>
                    <a:pt y="33834" x="14279"/>
                  </a:lnTo>
                  <a:lnTo>
                    <a:pt y="33151" x="13720"/>
                  </a:lnTo>
                  <a:lnTo>
                    <a:pt y="32406" x="13161"/>
                  </a:lnTo>
                  <a:lnTo>
                    <a:pt y="31661" x="12602"/>
                  </a:lnTo>
                  <a:lnTo>
                    <a:pt y="30854" x="12106"/>
                  </a:lnTo>
                  <a:lnTo>
                    <a:pt y="30047" x="11609"/>
                  </a:lnTo>
                  <a:lnTo>
                    <a:pt y="29178" x="11113"/>
                  </a:lnTo>
                  <a:lnTo>
                    <a:pt y="28309" x="10678"/>
                  </a:lnTo>
                  <a:lnTo>
                    <a:pt y="27378" x="10243"/>
                  </a:lnTo>
                  <a:lnTo>
                    <a:pt y="26446" x="9871"/>
                  </a:lnTo>
                  <a:lnTo>
                    <a:pt y="25453" x="9498"/>
                  </a:lnTo>
                  <a:lnTo>
                    <a:pt y="24460" x="9188"/>
                  </a:lnTo>
                  <a:lnTo>
                    <a:pt y="23467" x="8878"/>
                  </a:lnTo>
                  <a:lnTo>
                    <a:pt y="22349" x="8629"/>
                  </a:lnTo>
                  <a:lnTo>
                    <a:pt y="21294" x="8381"/>
                  </a:lnTo>
                  <a:lnTo>
                    <a:pt y="20735" x="15582"/>
                  </a:lnTo>
                  <a:lnTo>
                    <a:pt y="14651" x="30543"/>
                  </a:lnTo>
                  <a:lnTo>
                    <a:pt y="2360" x="30543"/>
                  </a:lnTo>
                  <a:lnTo>
                    <a:pt y="1801" x="29488"/>
                  </a:lnTo>
                  <a:lnTo>
                    <a:pt y="1304" x="28371"/>
                  </a:lnTo>
                  <a:lnTo>
                    <a:pt y="932" x="27253"/>
                  </a:lnTo>
                  <a:lnTo>
                    <a:pt y="621" x="26136"/>
                  </a:lnTo>
                  <a:lnTo>
                    <a:pt y="311" x="24956"/>
                  </a:lnTo>
                  <a:lnTo>
                    <a:pt y="187" x="23715"/>
                  </a:lnTo>
                  <a:lnTo>
                    <a:pt y="63" x="22535"/>
                  </a:lnTo>
                  <a:lnTo>
                    <a:pt y="1" x="21356"/>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grpSp>
      <p:sp>
        <p:nvSpPr>
          <p:cNvPr id="473" name="Shape 473"/>
          <p:cNvSpPr/>
          <p:nvPr/>
        </p:nvSpPr>
        <p:spPr>
          <a:xfrm>
            <a:off y="6400800" x="5788151"/>
            <a:ext cy="365099" cx="2895600"/>
          </a:xfrm>
          <a:prstGeom prst="rect">
            <a:avLst/>
          </a:prstGeom>
          <a:noFill/>
          <a:ln>
            <a:noFill/>
          </a:ln>
        </p:spPr>
        <p:txBody>
          <a:bodyPr bIns="45700" rIns="91425" lIns="91425" tIns="45700" anchor="t" anchorCtr="0">
            <a:noAutofit/>
          </a:bodyPr>
          <a:lstStyle/>
          <a:p>
            <a:pPr algn="r" rtl="0" lvl="0" marR="0" indent="0" marL="0">
              <a:spcBef>
                <a:spcPts val="0"/>
              </a:spcBef>
              <a:buNone/>
            </a:pPr>
            <a:r>
              <a:rPr strike="noStrike" u="none" b="0" cap="none" baseline="0" sz="700" lang="en-US" i="0">
                <a:solidFill>
                  <a:schemeClr val="lt1"/>
                </a:solidFill>
                <a:latin typeface="Arial"/>
                <a:ea typeface="Arial"/>
                <a:cs typeface="Arial"/>
                <a:sym typeface="Arial"/>
              </a:rPr>
              <a:t>Google Confidential and Proprietary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4" name="Shape 34"/>
        <p:cNvGrpSpPr/>
        <p:nvPr/>
      </p:nvGrpSpPr>
      <p:grpSpPr>
        <a:xfrm>
          <a:off y="0" x="0"/>
          <a:ext cy="0" cx="0"/>
          <a:chOff y="0" x="0"/>
          <a:chExt cy="0" cx="0"/>
        </a:xfrm>
      </p:grpSpPr>
      <p:sp>
        <p:nvSpPr>
          <p:cNvPr id="35" name="Shape 35"/>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parator (Yellow)">
    <p:bg>
      <p:bgPr>
        <a:solidFill>
          <a:schemeClr val="accent3"/>
        </a:solidFill>
      </p:bgPr>
    </p:bg>
    <p:spTree>
      <p:nvGrpSpPr>
        <p:cNvPr id="474" name="Shape 474"/>
        <p:cNvGrpSpPr/>
        <p:nvPr/>
      </p:nvGrpSpPr>
      <p:grpSpPr>
        <a:xfrm>
          <a:off y="0" x="0"/>
          <a:ext cy="0" cx="0"/>
          <a:chOff y="0" x="0"/>
          <a:chExt cy="0" cx="0"/>
        </a:xfrm>
      </p:grpSpPr>
      <p:sp>
        <p:nvSpPr>
          <p:cNvPr id="475" name="Shape 475"/>
          <p:cNvSpPr txBox="1"/>
          <p:nvPr>
            <p:ph type="ctrTitle"/>
          </p:nvPr>
        </p:nvSpPr>
        <p:spPr>
          <a:xfrm>
            <a:off y="2286000" x="2871958"/>
            <a:ext cy="1095600" cx="5586300"/>
          </a:xfrm>
          <a:prstGeom prst="rect">
            <a:avLst/>
          </a:prstGeom>
          <a:noFill/>
          <a:ln>
            <a:noFill/>
          </a:ln>
        </p:spPr>
        <p:txBody>
          <a:bodyPr bIns="91425" rIns="91425" lIns="91425" tIns="91425" anchor="b" anchorCtr="0"/>
          <a:lstStyle>
            <a:lvl1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1pPr>
            <a:lvl2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2pPr>
            <a:lvl3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3pPr>
            <a:lvl4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4pPr>
            <a:lvl5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5pPr>
            <a:lvl6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6pPr>
            <a:lvl7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7pPr>
            <a:lvl8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8pPr>
            <a:lvl9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9pPr>
          </a:lstStyle>
          <a:p/>
        </p:txBody>
      </p:sp>
      <p:sp>
        <p:nvSpPr>
          <p:cNvPr id="476" name="Shape 476"/>
          <p:cNvSpPr txBox="1"/>
          <p:nvPr>
            <p:ph idx="1" type="subTitle"/>
          </p:nvPr>
        </p:nvSpPr>
        <p:spPr>
          <a:xfrm>
            <a:off y="3352800" x="2871958"/>
            <a:ext cy="1752600" cx="5586300"/>
          </a:xfrm>
          <a:prstGeom prst="rect">
            <a:avLst/>
          </a:prstGeom>
          <a:noFill/>
          <a:ln>
            <a:noFill/>
          </a:ln>
        </p:spPr>
        <p:txBody>
          <a:bodyPr bIns="91425" rIns="91425" lIns="91425" tIns="91425" anchor="t" anchorCtr="0"/>
          <a:lstStyle>
            <a:lvl1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1pPr>
            <a:lvl2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2pPr>
            <a:lvl3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3pPr>
            <a:lvl4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4pPr>
            <a:lvl5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5pPr>
            <a:lvl6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6pPr>
            <a:lvl7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7pPr>
            <a:lvl8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8pPr>
            <a:lvl9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9pPr>
          </a:lstStyle>
          <a:p/>
        </p:txBody>
      </p:sp>
      <p:cxnSp>
        <p:nvCxnSpPr>
          <p:cNvPr id="477" name="Shape 477"/>
          <p:cNvCxnSpPr/>
          <p:nvPr/>
        </p:nvCxnSpPr>
        <p:spPr>
          <a:xfrm>
            <a:off y="3382298" x="2864216"/>
            <a:ext cy="0" cx="6279900"/>
          </a:xfrm>
          <a:prstGeom prst="straightConnector1">
            <a:avLst/>
          </a:prstGeom>
          <a:noFill/>
          <a:ln w="9525" cap="flat">
            <a:solidFill>
              <a:srgbClr val="CCCCCC"/>
            </a:solidFill>
            <a:prstDash val="dash"/>
            <a:round/>
            <a:headEnd w="lg" len="lg" type="none"/>
            <a:tailEnd w="lg" len="lg" type="none"/>
          </a:ln>
        </p:spPr>
      </p:cxnSp>
      <p:grpSp>
        <p:nvGrpSpPr>
          <p:cNvPr id="478" name="Shape 478"/>
          <p:cNvGrpSpPr/>
          <p:nvPr/>
        </p:nvGrpSpPr>
        <p:grpSpPr>
          <a:xfrm>
            <a:off y="4361807" x="0"/>
            <a:ext cy="2491988" cx="9144308"/>
            <a:chOff y="4853348" x="17169"/>
            <a:chExt cy="2766724" cx="10133320"/>
          </a:xfrm>
        </p:grpSpPr>
        <p:sp>
          <p:nvSpPr>
            <p:cNvPr id="479" name="Shape 479"/>
            <p:cNvSpPr/>
            <p:nvPr/>
          </p:nvSpPr>
          <p:spPr>
            <a:xfrm>
              <a:off y="5793701" x="6455228"/>
              <a:ext cy="1826370" cx="1601355"/>
            </a:xfrm>
            <a:custGeom>
              <a:pathLst>
                <a:path w="41967" extrusionOk="0" h="47864">
                  <a:moveTo>
                    <a:pt y="3104" x="17507"/>
                  </a:moveTo>
                  <a:lnTo>
                    <a:pt y="3228" x="18252"/>
                  </a:lnTo>
                  <a:lnTo>
                    <a:pt y="3353" x="18873"/>
                  </a:lnTo>
                  <a:lnTo>
                    <a:pt y="3539" x="19556"/>
                  </a:lnTo>
                  <a:lnTo>
                    <a:pt y="3787" x="20177"/>
                  </a:lnTo>
                  <a:lnTo>
                    <a:pt y="4098" x="20797"/>
                  </a:lnTo>
                  <a:lnTo>
                    <a:pt y="4470" x="21356"/>
                  </a:lnTo>
                  <a:lnTo>
                    <a:pt y="4843" x="21915"/>
                  </a:lnTo>
                  <a:lnTo>
                    <a:pt y="5277" x="22474"/>
                  </a:lnTo>
                  <a:lnTo>
                    <a:pt y="5712" x="22970"/>
                  </a:lnTo>
                  <a:lnTo>
                    <a:pt y="6208" x="23467"/>
                  </a:lnTo>
                  <a:lnTo>
                    <a:pt y="6767" x="23963"/>
                  </a:lnTo>
                  <a:lnTo>
                    <a:pt y="7946" x="24833"/>
                  </a:lnTo>
                  <a:lnTo>
                    <a:pt y="9188" x="25640"/>
                  </a:lnTo>
                  <a:lnTo>
                    <a:pt y="10492" x="26322"/>
                  </a:lnTo>
                  <a:lnTo>
                    <a:pt y="11920" x="26943"/>
                  </a:lnTo>
                  <a:lnTo>
                    <a:pt y="13347" x="27440"/>
                  </a:lnTo>
                  <a:lnTo>
                    <a:pt y="14775" x="27874"/>
                  </a:lnTo>
                  <a:lnTo>
                    <a:pt y="16203" x="28185"/>
                  </a:lnTo>
                  <a:lnTo>
                    <a:pt y="17631" x="28433"/>
                  </a:lnTo>
                  <a:lnTo>
                    <a:pt y="18997" x="28557"/>
                  </a:lnTo>
                  <a:lnTo>
                    <a:pt y="20300" x="28619"/>
                  </a:lnTo>
                  <a:lnTo>
                    <a:pt y="20983" x="28619"/>
                  </a:lnTo>
                  <a:lnTo>
                    <a:pt y="21790" x="28557"/>
                  </a:lnTo>
                  <a:lnTo>
                    <a:pt y="22659" x="28433"/>
                  </a:lnTo>
                  <a:lnTo>
                    <a:pt y="23528" x="28247"/>
                  </a:lnTo>
                  <a:lnTo>
                    <a:pt y="24459" x="27937"/>
                  </a:lnTo>
                  <a:lnTo>
                    <a:pt y="25391" x="27564"/>
                  </a:lnTo>
                  <a:lnTo>
                    <a:pt y="25887" x="27254"/>
                  </a:lnTo>
                  <a:lnTo>
                    <a:pt y="26322" x="27005"/>
                  </a:lnTo>
                  <a:lnTo>
                    <a:pt y="26756" x="26633"/>
                  </a:lnTo>
                  <a:lnTo>
                    <a:pt y="27129" x="26260"/>
                  </a:lnTo>
                  <a:lnTo>
                    <a:pt y="27688" x="25640"/>
                  </a:lnTo>
                  <a:lnTo>
                    <a:pt y="28184" x="24957"/>
                  </a:lnTo>
                  <a:lnTo>
                    <a:pt y="28619" x="24212"/>
                  </a:lnTo>
                  <a:lnTo>
                    <a:pt y="28991" x="23405"/>
                  </a:lnTo>
                  <a:lnTo>
                    <a:pt y="29302" x="22536"/>
                  </a:lnTo>
                  <a:lnTo>
                    <a:pt y="29550" x="21667"/>
                  </a:lnTo>
                  <a:lnTo>
                    <a:pt y="29736" x="20797"/>
                  </a:lnTo>
                  <a:lnTo>
                    <a:pt y="29736" x="19183"/>
                  </a:lnTo>
                  <a:lnTo>
                    <a:pt y="29674" x="18438"/>
                  </a:lnTo>
                  <a:lnTo>
                    <a:pt y="29488" x="17756"/>
                  </a:lnTo>
                  <a:lnTo>
                    <a:pt y="29302" x="17073"/>
                  </a:lnTo>
                  <a:lnTo>
                    <a:pt y="29053" x="16452"/>
                  </a:lnTo>
                  <a:lnTo>
                    <a:pt y="28743" x="15831"/>
                  </a:lnTo>
                  <a:lnTo>
                    <a:pt y="28433" x="15272"/>
                  </a:lnTo>
                  <a:lnTo>
                    <a:pt y="28060" x="14652"/>
                  </a:lnTo>
                  <a:lnTo>
                    <a:pt y="27625" x="14155"/>
                  </a:lnTo>
                  <a:lnTo>
                    <a:pt y="27191" x="13596"/>
                  </a:lnTo>
                  <a:lnTo>
                    <a:pt y="26694" x="13162"/>
                  </a:lnTo>
                  <a:lnTo>
                    <a:pt y="26136" x="12665"/>
                  </a:lnTo>
                  <a:lnTo>
                    <a:pt y="25018" x="11796"/>
                  </a:lnTo>
                  <a:lnTo>
                    <a:pt y="23777" x="11051"/>
                  </a:lnTo>
                  <a:lnTo>
                    <a:pt y="22473" x="10368"/>
                  </a:lnTo>
                  <a:lnTo>
                    <a:pt y="21107" x="9809"/>
                  </a:lnTo>
                  <a:lnTo>
                    <a:pt y="19741" x="9313"/>
                  </a:lnTo>
                  <a:lnTo>
                    <a:pt y="18376" x="8878"/>
                  </a:lnTo>
                  <a:lnTo>
                    <a:pt y="16948" x="8568"/>
                  </a:lnTo>
                  <a:lnTo>
                    <a:pt y="15644" x="8382"/>
                  </a:lnTo>
                  <a:lnTo>
                    <a:pt y="14341" x="8257"/>
                  </a:lnTo>
                  <a:lnTo>
                    <a:pt y="13099" x="8195"/>
                  </a:lnTo>
                  <a:lnTo>
                    <a:pt y="12168" x="8257"/>
                  </a:lnTo>
                  <a:lnTo>
                    <a:pt y="11299" x="8320"/>
                  </a:lnTo>
                  <a:lnTo>
                    <a:pt y="10368" x="8444"/>
                  </a:lnTo>
                  <a:lnTo>
                    <a:pt y="9498" x="8630"/>
                  </a:lnTo>
                  <a:lnTo>
                    <a:pt y="8629" x="8940"/>
                  </a:lnTo>
                  <a:lnTo>
                    <a:pt y="7760" x="9251"/>
                  </a:lnTo>
                  <a:lnTo>
                    <a:pt y="6953" x="9747"/>
                  </a:lnTo>
                  <a:lnTo>
                    <a:pt y="6208" x="10244"/>
                  </a:lnTo>
                  <a:lnTo>
                    <a:pt y="5525" x="10865"/>
                  </a:lnTo>
                  <a:lnTo>
                    <a:pt y="4905" x="11548"/>
                  </a:lnTo>
                  <a:lnTo>
                    <a:pt y="4408" x="12355"/>
                  </a:lnTo>
                  <a:lnTo>
                    <a:pt y="3911" x="13162"/>
                  </a:lnTo>
                  <a:lnTo>
                    <a:pt y="3601" x="14093"/>
                  </a:lnTo>
                  <a:lnTo>
                    <a:pt y="3291" x="14962"/>
                  </a:lnTo>
                  <a:lnTo>
                    <a:pt y="3166" x="15893"/>
                  </a:lnTo>
                  <a:lnTo>
                    <a:pt y="3104" x="16824"/>
                  </a:lnTo>
                  <a:close/>
                  <a:moveTo>
                    <a:pt y="0" x="22722"/>
                  </a:moveTo>
                  <a:lnTo>
                    <a:pt y="62" x="20735"/>
                  </a:lnTo>
                  <a:lnTo>
                    <a:pt y="187" x="18687"/>
                  </a:lnTo>
                  <a:lnTo>
                    <a:pt y="311" x="17631"/>
                  </a:lnTo>
                  <a:lnTo>
                    <a:pt y="497" x="16576"/>
                  </a:lnTo>
                  <a:lnTo>
                    <a:pt y="683" x="15521"/>
                  </a:lnTo>
                  <a:lnTo>
                    <a:pt y="932" x="14465"/>
                  </a:lnTo>
                  <a:lnTo>
                    <a:pt y="1242" x="13348"/>
                  </a:lnTo>
                  <a:lnTo>
                    <a:pt y="1614" x="12293"/>
                  </a:lnTo>
                  <a:lnTo>
                    <a:pt y="1987" x="11175"/>
                  </a:lnTo>
                  <a:lnTo>
                    <a:pt y="2484" x="10120"/>
                  </a:lnTo>
                  <a:lnTo>
                    <a:pt y="3042" x="9064"/>
                  </a:lnTo>
                  <a:lnTo>
                    <a:pt y="3663" x="8009"/>
                  </a:lnTo>
                  <a:lnTo>
                    <a:pt y="4346" x="6954"/>
                  </a:lnTo>
                  <a:lnTo>
                    <a:pt y="5153" x="5961"/>
                  </a:lnTo>
                  <a:lnTo>
                    <a:pt y="5836" x="5216"/>
                  </a:lnTo>
                  <a:lnTo>
                    <a:pt y="6519" x="4533"/>
                  </a:lnTo>
                  <a:lnTo>
                    <a:pt y="7202" x="3912"/>
                  </a:lnTo>
                  <a:lnTo>
                    <a:pt y="7946" x="3353"/>
                  </a:lnTo>
                  <a:lnTo>
                    <a:pt y="8753" x="2795"/>
                  </a:lnTo>
                  <a:lnTo>
                    <a:pt y="9498" x="2298"/>
                  </a:lnTo>
                  <a:lnTo>
                    <a:pt y="10305" x="1863"/>
                  </a:lnTo>
                  <a:lnTo>
                    <a:pt y="11112" x="1429"/>
                  </a:lnTo>
                  <a:lnTo>
                    <a:pt y="11920" x="1118"/>
                  </a:lnTo>
                  <a:lnTo>
                    <a:pt y="12727" x="808"/>
                  </a:lnTo>
                  <a:lnTo>
                    <a:pt y="13596" x="560"/>
                  </a:lnTo>
                  <a:lnTo>
                    <a:pt y="14403" x="373"/>
                  </a:lnTo>
                  <a:lnTo>
                    <a:pt y="15210" x="187"/>
                  </a:lnTo>
                  <a:lnTo>
                    <a:pt y="16079" x="63"/>
                  </a:lnTo>
                  <a:lnTo>
                    <a:pt y="16886" x="1"/>
                  </a:lnTo>
                  <a:lnTo>
                    <a:pt y="17693" x="1"/>
                  </a:lnTo>
                  <a:lnTo>
                    <a:pt y="19059" x="63"/>
                  </a:lnTo>
                  <a:lnTo>
                    <a:pt y="20424" x="249"/>
                  </a:lnTo>
                  <a:lnTo>
                    <a:pt y="21728" x="560"/>
                  </a:lnTo>
                  <a:lnTo>
                    <a:pt y="23094" x="994"/>
                  </a:lnTo>
                  <a:lnTo>
                    <a:pt y="24335" x="1553"/>
                  </a:lnTo>
                  <a:lnTo>
                    <a:pt y="25577" x="2298"/>
                  </a:lnTo>
                  <a:lnTo>
                    <a:pt y="26694" x="3105"/>
                  </a:lnTo>
                  <a:lnTo>
                    <a:pt y="27750" x="4036"/>
                  </a:lnTo>
                  <a:lnTo>
                    <a:pt y="28743" x="5091"/>
                  </a:lnTo>
                  <a:lnTo>
                    <a:pt y="29240" x="5650"/>
                  </a:lnTo>
                  <a:lnTo>
                    <a:pt y="29674" x="6209"/>
                  </a:lnTo>
                  <a:lnTo>
                    <a:pt y="30047" x="6830"/>
                  </a:lnTo>
                  <a:lnTo>
                    <a:pt y="30419" x="7513"/>
                  </a:lnTo>
                  <a:lnTo>
                    <a:pt y="30792" x="8195"/>
                  </a:lnTo>
                  <a:lnTo>
                    <a:pt y="31102" x="8878"/>
                  </a:lnTo>
                  <a:lnTo>
                    <a:pt y="31412" x="9623"/>
                  </a:lnTo>
                  <a:lnTo>
                    <a:pt y="31661" x="10368"/>
                  </a:lnTo>
                  <a:lnTo>
                    <a:pt y="31847" x="11175"/>
                  </a:lnTo>
                  <a:lnTo>
                    <a:pt y="32033" x="11982"/>
                  </a:lnTo>
                  <a:lnTo>
                    <a:pt y="32219" x="12851"/>
                  </a:lnTo>
                  <a:lnTo>
                    <a:pt y="32281" x="13720"/>
                  </a:lnTo>
                  <a:lnTo>
                    <a:pt y="32343" x="14590"/>
                  </a:lnTo>
                  <a:lnTo>
                    <a:pt y="32406" x="15521"/>
                  </a:lnTo>
                  <a:lnTo>
                    <a:pt y="32343" x="16949"/>
                  </a:lnTo>
                  <a:lnTo>
                    <a:pt y="32219" x="18501"/>
                  </a:lnTo>
                  <a:lnTo>
                    <a:pt y="33026" x="18128"/>
                  </a:lnTo>
                  <a:lnTo>
                    <a:pt y="33833" x="17880"/>
                  </a:lnTo>
                  <a:lnTo>
                    <a:pt y="34765" x="17631"/>
                  </a:lnTo>
                  <a:lnTo>
                    <a:pt y="35261" x="17569"/>
                  </a:lnTo>
                  <a:lnTo>
                    <a:pt y="35820" x="17569"/>
                  </a:lnTo>
                  <a:lnTo>
                    <a:pt y="36875" x="17631"/>
                  </a:lnTo>
                  <a:lnTo>
                    <a:pt y="37806" x="17818"/>
                  </a:lnTo>
                  <a:lnTo>
                    <a:pt y="38676" x="18128"/>
                  </a:lnTo>
                  <a:lnTo>
                    <a:pt y="39483" x="18501"/>
                  </a:lnTo>
                  <a:lnTo>
                    <a:pt y="40228" x="18935"/>
                  </a:lnTo>
                  <a:lnTo>
                    <a:pt y="40910" x="19370"/>
                  </a:lnTo>
                  <a:lnTo>
                    <a:pt y="42214" x="20363"/>
                  </a:lnTo>
                  <a:lnTo>
                    <a:pt y="42338" x="18625"/>
                  </a:lnTo>
                  <a:lnTo>
                    <a:pt y="42524" x="16638"/>
                  </a:lnTo>
                  <a:lnTo>
                    <a:pt y="42773" x="14403"/>
                  </a:lnTo>
                  <a:lnTo>
                    <a:pt y="43145" x="12044"/>
                  </a:lnTo>
                  <a:lnTo>
                    <a:pt y="43394" x="10803"/>
                  </a:lnTo>
                  <a:lnTo>
                    <a:pt y="43642" x="9623"/>
                  </a:lnTo>
                  <a:lnTo>
                    <a:pt y="44014" x="8382"/>
                  </a:lnTo>
                  <a:lnTo>
                    <a:pt y="44387" x="7140"/>
                  </a:lnTo>
                  <a:lnTo>
                    <a:pt y="44821" x="5961"/>
                  </a:lnTo>
                  <a:lnTo>
                    <a:pt y="45318" x="4781"/>
                  </a:lnTo>
                  <a:lnTo>
                    <a:pt y="45877" x="3602"/>
                  </a:lnTo>
                  <a:lnTo>
                    <a:pt y="46497" x="2484"/>
                  </a:lnTo>
                  <a:lnTo>
                    <a:pt y="47180" x="1491"/>
                  </a:lnTo>
                  <a:lnTo>
                    <a:pt y="47863" x="560"/>
                  </a:lnTo>
                  <a:lnTo>
                    <a:pt y="47863" x="8257"/>
                  </a:lnTo>
                  <a:lnTo>
                    <a:pt y="47305" x="9251"/>
                  </a:lnTo>
                  <a:lnTo>
                    <a:pt y="46870" x="10120"/>
                  </a:lnTo>
                  <a:lnTo>
                    <a:pt y="46311" x="11548"/>
                  </a:lnTo>
                  <a:lnTo>
                    <a:pt y="45877" x="13100"/>
                  </a:lnTo>
                  <a:lnTo>
                    <a:pt y="45566" x="14652"/>
                  </a:lnTo>
                  <a:lnTo>
                    <a:pt y="45256" x="16204"/>
                  </a:lnTo>
                  <a:lnTo>
                    <a:pt y="45070" x="17631"/>
                  </a:lnTo>
                  <a:lnTo>
                    <a:pt y="44946" x="18935"/>
                  </a:lnTo>
                  <a:lnTo>
                    <a:pt y="44883" x="20052"/>
                  </a:lnTo>
                  <a:lnTo>
                    <a:pt y="44821" x="21418"/>
                  </a:lnTo>
                  <a:lnTo>
                    <a:pt y="44821" x="22536"/>
                  </a:lnTo>
                  <a:lnTo>
                    <a:pt y="44946" x="23529"/>
                  </a:lnTo>
                  <a:lnTo>
                    <a:pt y="46435" x="25702"/>
                  </a:lnTo>
                  <a:lnTo>
                    <a:pt y="47863" x="27564"/>
                  </a:lnTo>
                  <a:lnTo>
                    <a:pt y="47863" x="38738"/>
                  </a:lnTo>
                  <a:lnTo>
                    <a:pt y="46808" x="38180"/>
                  </a:lnTo>
                  <a:lnTo>
                    <a:pt y="45753" x="37497"/>
                  </a:lnTo>
                  <a:lnTo>
                    <a:pt y="44821" x="36752"/>
                  </a:lnTo>
                  <a:lnTo>
                    <a:pt y="43890" x="35945"/>
                  </a:lnTo>
                  <a:lnTo>
                    <a:pt y="43021" x="35014"/>
                  </a:lnTo>
                  <a:lnTo>
                    <a:pt y="42214" x="34144"/>
                  </a:lnTo>
                  <a:lnTo>
                    <a:pt y="40538" x="32158"/>
                  </a:lnTo>
                  <a:lnTo>
                    <a:pt y="37931" x="28806"/>
                  </a:lnTo>
                  <a:lnTo>
                    <a:pt y="37186" x="27999"/>
                  </a:lnTo>
                  <a:lnTo>
                    <a:pt y="36813" x="27564"/>
                  </a:lnTo>
                  <a:lnTo>
                    <a:pt y="36379" x="27192"/>
                  </a:lnTo>
                  <a:lnTo>
                    <a:pt y="35820" x="26881"/>
                  </a:lnTo>
                  <a:lnTo>
                    <a:pt y="35261" x="26571"/>
                  </a:lnTo>
                  <a:lnTo>
                    <a:pt y="34640" x="26447"/>
                  </a:lnTo>
                  <a:lnTo>
                    <a:pt y="33895" x="26385"/>
                  </a:lnTo>
                  <a:lnTo>
                    <a:pt y="33151" x="26447"/>
                  </a:lnTo>
                  <a:lnTo>
                    <a:pt y="32468" x="26571"/>
                  </a:lnTo>
                  <a:lnTo>
                    <a:pt y="31847" x="26881"/>
                  </a:lnTo>
                  <a:lnTo>
                    <a:pt y="31288" x="27192"/>
                  </a:lnTo>
                  <a:lnTo>
                    <a:pt y="30729" x="27626"/>
                  </a:lnTo>
                  <a:lnTo>
                    <a:pt y="30233" x="28061"/>
                  </a:lnTo>
                  <a:lnTo>
                    <a:pt y="29302" x="28992"/>
                  </a:lnTo>
                  <a:lnTo>
                    <a:pt y="28122" x="30420"/>
                  </a:lnTo>
                  <a:lnTo>
                    <a:pt y="26881" x="31848"/>
                  </a:lnTo>
                  <a:lnTo>
                    <a:pt y="26260" x="32530"/>
                  </a:lnTo>
                  <a:lnTo>
                    <a:pt y="25577" x="33213"/>
                  </a:lnTo>
                  <a:lnTo>
                    <a:pt y="24832" x="33834"/>
                  </a:lnTo>
                  <a:lnTo>
                    <a:pt y="24087" x="34393"/>
                  </a:lnTo>
                  <a:lnTo>
                    <a:pt y="23280" x="34889"/>
                  </a:lnTo>
                  <a:lnTo>
                    <a:pt y="22473" x="35386"/>
                  </a:lnTo>
                  <a:lnTo>
                    <a:pt y="21542" x="35821"/>
                  </a:lnTo>
                  <a:lnTo>
                    <a:pt y="20548" x="36131"/>
                  </a:lnTo>
                  <a:lnTo>
                    <a:pt y="19555" x="36441"/>
                  </a:lnTo>
                  <a:lnTo>
                    <a:pt y="18438" x="36690"/>
                  </a:lnTo>
                  <a:lnTo>
                    <a:pt y="17258" x="36814"/>
                  </a:lnTo>
                  <a:lnTo>
                    <a:pt y="16017" x="36814"/>
                  </a:lnTo>
                  <a:lnTo>
                    <a:pt y="14713" x="36814"/>
                  </a:lnTo>
                  <a:lnTo>
                    <a:pt y="13471" x="36628"/>
                  </a:lnTo>
                  <a:lnTo>
                    <a:pt y="12354" x="36379"/>
                  </a:lnTo>
                  <a:lnTo>
                    <a:pt y="11299" x="36131"/>
                  </a:lnTo>
                  <a:lnTo>
                    <a:pt y="10305" x="35758"/>
                  </a:lnTo>
                  <a:lnTo>
                    <a:pt y="9374" x="35324"/>
                  </a:lnTo>
                  <a:lnTo>
                    <a:pt y="8505" x="34827"/>
                  </a:lnTo>
                  <a:lnTo>
                    <a:pt y="7698" x="34331"/>
                  </a:lnTo>
                  <a:lnTo>
                    <a:pt y="6953" x="33772"/>
                  </a:lnTo>
                  <a:lnTo>
                    <a:pt y="6270" x="33213"/>
                  </a:lnTo>
                  <a:lnTo>
                    <a:pt y="5650" x="32717"/>
                  </a:lnTo>
                  <a:lnTo>
                    <a:pt y="5091" x="32158"/>
                  </a:lnTo>
                  <a:lnTo>
                    <a:pt y="4160" x="31103"/>
                  </a:lnTo>
                  <a:lnTo>
                    <a:pt y="3353" x="30171"/>
                  </a:lnTo>
                  <a:lnTo>
                    <a:pt y="3353" x="36007"/>
                  </a:lnTo>
                  <a:lnTo>
                    <a:pt y="0" x="41966"/>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80" name="Shape 480"/>
            <p:cNvSpPr/>
            <p:nvPr/>
          </p:nvSpPr>
          <p:spPr>
            <a:xfrm>
              <a:off y="5743946" x="4484510"/>
              <a:ext cy="1707929" cx="1776613"/>
            </a:xfrm>
            <a:custGeom>
              <a:pathLst>
                <a:path w="46560" extrusionOk="0" h="44760">
                  <a:moveTo>
                    <a:pt y="2856" x="21790"/>
                  </a:moveTo>
                  <a:lnTo>
                    <a:pt y="2918" x="22845"/>
                  </a:lnTo>
                  <a:lnTo>
                    <a:pt y="3043" x="23839"/>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3"/>
                  </a:lnTo>
                  <a:lnTo>
                    <a:pt y="9933" x="32902"/>
                  </a:lnTo>
                  <a:lnTo>
                    <a:pt y="10865" x="33399"/>
                  </a:lnTo>
                  <a:lnTo>
                    <a:pt y="11734" x="33895"/>
                  </a:lnTo>
                  <a:lnTo>
                    <a:pt y="12665" x="34330"/>
                  </a:lnTo>
                  <a:lnTo>
                    <a:pt y="13658" x="34702"/>
                  </a:lnTo>
                  <a:lnTo>
                    <a:pt y="15583" x="35447"/>
                  </a:lnTo>
                  <a:lnTo>
                    <a:pt y="17631" x="36006"/>
                  </a:lnTo>
                  <a:lnTo>
                    <a:pt y="19618" x="36503"/>
                  </a:lnTo>
                  <a:lnTo>
                    <a:pt y="21542" x="36875"/>
                  </a:lnTo>
                  <a:lnTo>
                    <a:pt y="23404" x="37123"/>
                  </a:lnTo>
                  <a:lnTo>
                    <a:pt y="25143" x="37248"/>
                  </a:lnTo>
                  <a:lnTo>
                    <a:pt y="26819" x="37310"/>
                  </a:lnTo>
                  <a:lnTo>
                    <a:pt y="28185" x="37248"/>
                  </a:lnTo>
                  <a:lnTo>
                    <a:pt y="29550" x="37186"/>
                  </a:lnTo>
                  <a:lnTo>
                    <a:pt y="30916" x="36999"/>
                  </a:lnTo>
                  <a:lnTo>
                    <a:pt y="32220" x="36751"/>
                  </a:lnTo>
                  <a:lnTo>
                    <a:pt y="33523" x="36378"/>
                  </a:lnTo>
                  <a:lnTo>
                    <a:pt y="34765" x="35882"/>
                  </a:lnTo>
                  <a:lnTo>
                    <a:pt y="35386" x="35571"/>
                  </a:lnTo>
                  <a:lnTo>
                    <a:pt y="36006" x="35261"/>
                  </a:lnTo>
                  <a:lnTo>
                    <a:pt y="36565" x="34889"/>
                  </a:lnTo>
                  <a:lnTo>
                    <a:pt y="37186" x="34454"/>
                  </a:lnTo>
                  <a:lnTo>
                    <a:pt y="37683" x="34082"/>
                  </a:lnTo>
                  <a:lnTo>
                    <a:pt y="38241" x="33585"/>
                  </a:lnTo>
                  <a:lnTo>
                    <a:pt y="38738" x="33150"/>
                  </a:lnTo>
                  <a:lnTo>
                    <a:pt y="39173" x="32592"/>
                  </a:lnTo>
                  <a:lnTo>
                    <a:pt y="39607" x="32033"/>
                  </a:lnTo>
                  <a:lnTo>
                    <a:pt y="39980" x="31474"/>
                  </a:lnTo>
                  <a:lnTo>
                    <a:pt y="40352" x="30916"/>
                  </a:lnTo>
                  <a:lnTo>
                    <a:pt y="40662" x="30295"/>
                  </a:lnTo>
                  <a:lnTo>
                    <a:pt y="40973" x="29674"/>
                  </a:lnTo>
                  <a:lnTo>
                    <a:pt y="41221" x="28991"/>
                  </a:lnTo>
                  <a:lnTo>
                    <a:pt y="41407" x="28370"/>
                  </a:lnTo>
                  <a:lnTo>
                    <a:pt y="41594" x="27687"/>
                  </a:lnTo>
                  <a:lnTo>
                    <a:pt y="41718" x="27005"/>
                  </a:lnTo>
                  <a:lnTo>
                    <a:pt y="41842" x="26322"/>
                  </a:lnTo>
                  <a:lnTo>
                    <a:pt y="41904" x="25639"/>
                  </a:lnTo>
                  <a:lnTo>
                    <a:pt y="41904" x="23901"/>
                  </a:lnTo>
                  <a:lnTo>
                    <a:pt y="41780" x="22907"/>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340"/>
                  </a:lnTo>
                  <a:lnTo>
                    <a:pt y="34951" x="13782"/>
                  </a:lnTo>
                  <a:lnTo>
                    <a:pt y="34082" x="13285"/>
                  </a:lnTo>
                  <a:lnTo>
                    <a:pt y="33151" x="12788"/>
                  </a:lnTo>
                  <a:lnTo>
                    <a:pt y="32220" x="12292"/>
                  </a:lnTo>
                  <a:lnTo>
                    <a:pt y="31226" x="11857"/>
                  </a:lnTo>
                  <a:lnTo>
                    <a:pt y="29240" x="11112"/>
                  </a:lnTo>
                  <a:lnTo>
                    <a:pt y="27253" x="10492"/>
                  </a:lnTo>
                  <a:lnTo>
                    <a:pt y="25205" x="9995"/>
                  </a:lnTo>
                  <a:lnTo>
                    <a:pt y="23156" x="9560"/>
                  </a:lnTo>
                  <a:lnTo>
                    <a:pt y="21170" x="9312"/>
                  </a:lnTo>
                  <a:lnTo>
                    <a:pt y="19245" x="9126"/>
                  </a:lnTo>
                  <a:lnTo>
                    <a:pt y="17445" x="9064"/>
                  </a:lnTo>
                  <a:lnTo>
                    <a:pt y="15955" x="9126"/>
                  </a:lnTo>
                  <a:lnTo>
                    <a:pt y="14465" x="9250"/>
                  </a:lnTo>
                  <a:lnTo>
                    <a:pt y="12975" x="9498"/>
                  </a:lnTo>
                  <a:lnTo>
                    <a:pt y="12230" x="9622"/>
                  </a:lnTo>
                  <a:lnTo>
                    <a:pt y="11485" x="9871"/>
                  </a:lnTo>
                  <a:lnTo>
                    <a:pt y="10740" x="10119"/>
                  </a:lnTo>
                  <a:lnTo>
                    <a:pt y="10057" x="10429"/>
                  </a:lnTo>
                  <a:lnTo>
                    <a:pt y="9313" x="10740"/>
                  </a:lnTo>
                  <a:lnTo>
                    <a:pt y="8630" x="11174"/>
                  </a:lnTo>
                  <a:lnTo>
                    <a:pt y="8009" x="11609"/>
                  </a:lnTo>
                  <a:lnTo>
                    <a:pt y="7326" x="12168"/>
                  </a:lnTo>
                  <a:lnTo>
                    <a:pt y="6705" x="12726"/>
                  </a:lnTo>
                  <a:lnTo>
                    <a:pt y="6084" x="13409"/>
                  </a:lnTo>
                  <a:lnTo>
                    <a:pt y="5339" x="14278"/>
                  </a:lnTo>
                  <a:lnTo>
                    <a:pt y="4719" x="15210"/>
                  </a:lnTo>
                  <a:lnTo>
                    <a:pt y="4160" x="16203"/>
                  </a:lnTo>
                  <a:lnTo>
                    <a:pt y="3725" x="17258"/>
                  </a:lnTo>
                  <a:lnTo>
                    <a:pt y="3353" x="18376"/>
                  </a:lnTo>
                  <a:lnTo>
                    <a:pt y="3105" x="19493"/>
                  </a:lnTo>
                  <a:lnTo>
                    <a:pt y="2918" x="20610"/>
                  </a:lnTo>
                  <a:lnTo>
                    <a:pt y="2856" x="21790"/>
                  </a:lnTo>
                  <a:close/>
                  <a:moveTo>
                    <a:pt y="1" x="22907"/>
                  </a:moveTo>
                  <a:lnTo>
                    <a:pt y="125" x="21604"/>
                  </a:lnTo>
                  <a:lnTo>
                    <a:pt y="249" x="20362"/>
                  </a:lnTo>
                  <a:lnTo>
                    <a:pt y="435" x="19121"/>
                  </a:lnTo>
                  <a:lnTo>
                    <a:pt y="746" x="17879"/>
                  </a:lnTo>
                  <a:lnTo>
                    <a:pt y="1056" x="16699"/>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2"/>
                  </a:lnTo>
                  <a:lnTo>
                    <a:pt y="11982" x="2794"/>
                  </a:lnTo>
                  <a:lnTo>
                    <a:pt y="12975" x="2235"/>
                  </a:lnTo>
                  <a:lnTo>
                    <a:pt y="13968" x="1800"/>
                  </a:lnTo>
                  <a:lnTo>
                    <a:pt y="15024" x="1366"/>
                  </a:lnTo>
                  <a:lnTo>
                    <a:pt y="16017" x="1055"/>
                  </a:lnTo>
                  <a:lnTo>
                    <a:pt y="17134" x="745"/>
                  </a:lnTo>
                  <a:lnTo>
                    <a:pt y="18190" x="497"/>
                  </a:lnTo>
                  <a:lnTo>
                    <a:pt y="19307" x="248"/>
                  </a:lnTo>
                  <a:lnTo>
                    <a:pt y="20425" x="124"/>
                  </a:lnTo>
                  <a:lnTo>
                    <a:pt y="21542" x="62"/>
                  </a:lnTo>
                  <a:lnTo>
                    <a:pt y="22660" x="0"/>
                  </a:lnTo>
                  <a:lnTo>
                    <a:pt y="23653" x="62"/>
                  </a:lnTo>
                  <a:lnTo>
                    <a:pt y="24646" x="124"/>
                  </a:lnTo>
                  <a:lnTo>
                    <a:pt y="25639" x="248"/>
                  </a:lnTo>
                  <a:lnTo>
                    <a:pt y="26633" x="373"/>
                  </a:lnTo>
                  <a:lnTo>
                    <a:pt y="27626" x="621"/>
                  </a:lnTo>
                  <a:lnTo>
                    <a:pt y="28619" x="869"/>
                  </a:lnTo>
                  <a:lnTo>
                    <a:pt y="29550" x="1118"/>
                  </a:lnTo>
                  <a:lnTo>
                    <a:pt y="30544" x="1490"/>
                  </a:lnTo>
                  <a:lnTo>
                    <a:pt y="31475" x="1863"/>
                  </a:lnTo>
                  <a:lnTo>
                    <a:pt y="32406" x="2297"/>
                  </a:lnTo>
                  <a:lnTo>
                    <a:pt y="33337" x="2794"/>
                  </a:lnTo>
                  <a:lnTo>
                    <a:pt y="34268" x="3290"/>
                  </a:lnTo>
                  <a:lnTo>
                    <a:pt y="35137" x="3849"/>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19"/>
                  </a:lnTo>
                  <a:lnTo>
                    <a:pt y="42773" x="12975"/>
                  </a:lnTo>
                  <a:lnTo>
                    <a:pt y="43208" x="14092"/>
                  </a:lnTo>
                  <a:lnTo>
                    <a:pt y="43580" x="15210"/>
                  </a:lnTo>
                  <a:lnTo>
                    <a:pt y="43953" x="16389"/>
                  </a:lnTo>
                  <a:lnTo>
                    <a:pt y="44201" x="17569"/>
                  </a:lnTo>
                  <a:lnTo>
                    <a:pt y="44449" x="18810"/>
                  </a:lnTo>
                  <a:lnTo>
                    <a:pt y="44573" x="20114"/>
                  </a:lnTo>
                  <a:lnTo>
                    <a:pt y="44698" x="21417"/>
                  </a:lnTo>
                  <a:lnTo>
                    <a:pt y="44760" x="22783"/>
                  </a:lnTo>
                  <a:lnTo>
                    <a:pt y="44698" x="24211"/>
                  </a:lnTo>
                  <a:lnTo>
                    <a:pt y="44573" x="25577"/>
                  </a:lnTo>
                  <a:lnTo>
                    <a:pt y="44449" x="26942"/>
                  </a:lnTo>
                  <a:lnTo>
                    <a:pt y="44201" x="28184"/>
                  </a:lnTo>
                  <a:lnTo>
                    <a:pt y="43891" x="29426"/>
                  </a:lnTo>
                  <a:lnTo>
                    <a:pt y="43580" x="30667"/>
                  </a:lnTo>
                  <a:lnTo>
                    <a:pt y="43208" x="31847"/>
                  </a:lnTo>
                  <a:lnTo>
                    <a:pt y="42711" x="32964"/>
                  </a:lnTo>
                  <a:lnTo>
                    <a:pt y="42214" x="34019"/>
                  </a:lnTo>
                  <a:lnTo>
                    <a:pt y="41656" x="35075"/>
                  </a:lnTo>
                  <a:lnTo>
                    <a:pt y="41097" x="36068"/>
                  </a:lnTo>
                  <a:lnTo>
                    <a:pt y="40476" x="36999"/>
                  </a:lnTo>
                  <a:lnTo>
                    <a:pt y="39793" x="37930"/>
                  </a:lnTo>
                  <a:lnTo>
                    <a:pt y="39048" x="38800"/>
                  </a:lnTo>
                  <a:lnTo>
                    <a:pt y="38303" x="39607"/>
                  </a:lnTo>
                  <a:lnTo>
                    <a:pt y="37496" x="40414"/>
                  </a:lnTo>
                  <a:lnTo>
                    <a:pt y="36689" x="41097"/>
                  </a:lnTo>
                  <a:lnTo>
                    <a:pt y="35820" x="41779"/>
                  </a:lnTo>
                  <a:lnTo>
                    <a:pt y="34951" x="42462"/>
                  </a:lnTo>
                  <a:lnTo>
                    <a:pt y="34082" x="43021"/>
                  </a:lnTo>
                  <a:lnTo>
                    <a:pt y="33151" x="43580"/>
                  </a:lnTo>
                  <a:lnTo>
                    <a:pt y="32158" x="44076"/>
                  </a:lnTo>
                  <a:lnTo>
                    <a:pt y="31226" x="44573"/>
                  </a:lnTo>
                  <a:lnTo>
                    <a:pt y="30233" x="44945"/>
                  </a:lnTo>
                  <a:lnTo>
                    <a:pt y="29240" x="45318"/>
                  </a:lnTo>
                  <a:lnTo>
                    <a:pt y="28247" x="45628"/>
                  </a:lnTo>
                  <a:lnTo>
                    <a:pt y="27191" x="45939"/>
                  </a:lnTo>
                  <a:lnTo>
                    <a:pt y="26198" x="46125"/>
                  </a:lnTo>
                  <a:lnTo>
                    <a:pt y="25143" x="46311"/>
                  </a:lnTo>
                  <a:lnTo>
                    <a:pt y="24087" x="46435"/>
                  </a:lnTo>
                  <a:lnTo>
                    <a:pt y="23094" x="46497"/>
                  </a:lnTo>
                  <a:lnTo>
                    <a:pt y="22039" x="46559"/>
                  </a:lnTo>
                  <a:lnTo>
                    <a:pt y="20983" x="46497"/>
                  </a:lnTo>
                  <a:lnTo>
                    <a:pt y="19928" x="46435"/>
                  </a:lnTo>
                  <a:lnTo>
                    <a:pt y="18873" x="46311"/>
                  </a:lnTo>
                  <a:lnTo>
                    <a:pt y="17817" x="46125"/>
                  </a:lnTo>
                  <a:lnTo>
                    <a:pt y="16824" x="45939"/>
                  </a:lnTo>
                  <a:lnTo>
                    <a:pt y="15769" x="45628"/>
                  </a:lnTo>
                  <a:lnTo>
                    <a:pt y="14775" x="45318"/>
                  </a:lnTo>
                  <a:lnTo>
                    <a:pt y="13844" x="45007"/>
                  </a:lnTo>
                  <a:lnTo>
                    <a:pt y="12851" x="44573"/>
                  </a:lnTo>
                  <a:lnTo>
                    <a:pt y="11920" x="44138"/>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447"/>
                  </a:lnTo>
                  <a:lnTo>
                    <a:pt y="2298" x="34516"/>
                  </a:lnTo>
                  <a:lnTo>
                    <a:pt y="1863" x="33523"/>
                  </a:lnTo>
                  <a:lnTo>
                    <a:pt y="1429" x="32468"/>
                  </a:lnTo>
                  <a:lnTo>
                    <a:pt y="1056" x="31350"/>
                  </a:lnTo>
                  <a:lnTo>
                    <a:pt y="746" x="30233"/>
                  </a:lnTo>
                  <a:lnTo>
                    <a:pt y="497" x="29115"/>
                  </a:lnTo>
                  <a:lnTo>
                    <a:pt y="249" x="27936"/>
                  </a:lnTo>
                  <a:lnTo>
                    <a:pt y="125" x="26756"/>
                  </a:lnTo>
                  <a:lnTo>
                    <a:pt y="1" x="25515"/>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81" name="Shape 481"/>
            <p:cNvSpPr/>
            <p:nvPr/>
          </p:nvSpPr>
          <p:spPr>
            <a:xfrm>
              <a:off y="5743946" x="2482961"/>
              <a:ext cy="1707929" cx="1776613"/>
            </a:xfrm>
            <a:custGeom>
              <a:pathLst>
                <a:path w="46560" extrusionOk="0" h="44760">
                  <a:moveTo>
                    <a:pt y="2856" x="21790"/>
                  </a:moveTo>
                  <a:lnTo>
                    <a:pt y="2918" x="22845"/>
                  </a:lnTo>
                  <a:lnTo>
                    <a:pt y="3043" x="23901"/>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4"/>
                  </a:lnTo>
                  <a:lnTo>
                    <a:pt y="9933" x="32902"/>
                  </a:lnTo>
                  <a:lnTo>
                    <a:pt y="10865" x="33399"/>
                  </a:lnTo>
                  <a:lnTo>
                    <a:pt y="11734" x="33896"/>
                  </a:lnTo>
                  <a:lnTo>
                    <a:pt y="12665" x="34330"/>
                  </a:lnTo>
                  <a:lnTo>
                    <a:pt y="13658" x="34703"/>
                  </a:lnTo>
                  <a:lnTo>
                    <a:pt y="15583" x="35447"/>
                  </a:lnTo>
                  <a:lnTo>
                    <a:pt y="17631" x="36006"/>
                  </a:lnTo>
                  <a:lnTo>
                    <a:pt y="19618" x="36503"/>
                  </a:lnTo>
                  <a:lnTo>
                    <a:pt y="21542" x="36875"/>
                  </a:lnTo>
                  <a:lnTo>
                    <a:pt y="23404" x="37124"/>
                  </a:lnTo>
                  <a:lnTo>
                    <a:pt y="25143" x="37248"/>
                  </a:lnTo>
                  <a:lnTo>
                    <a:pt y="26819" x="37310"/>
                  </a:lnTo>
                  <a:lnTo>
                    <a:pt y="28185" x="37248"/>
                  </a:lnTo>
                  <a:lnTo>
                    <a:pt y="29550" x="37186"/>
                  </a:lnTo>
                  <a:lnTo>
                    <a:pt y="30916" x="36999"/>
                  </a:lnTo>
                  <a:lnTo>
                    <a:pt y="32220" x="36751"/>
                  </a:lnTo>
                  <a:lnTo>
                    <a:pt y="33523" x="36379"/>
                  </a:lnTo>
                  <a:lnTo>
                    <a:pt y="34765" x="35882"/>
                  </a:lnTo>
                  <a:lnTo>
                    <a:pt y="35386" x="35572"/>
                  </a:lnTo>
                  <a:lnTo>
                    <a:pt y="36006" x="35261"/>
                  </a:lnTo>
                  <a:lnTo>
                    <a:pt y="36565" x="34889"/>
                  </a:lnTo>
                  <a:lnTo>
                    <a:pt y="37186" x="34516"/>
                  </a:lnTo>
                  <a:lnTo>
                    <a:pt y="37683" x="34082"/>
                  </a:lnTo>
                  <a:lnTo>
                    <a:pt y="38241" x="33647"/>
                  </a:lnTo>
                  <a:lnTo>
                    <a:pt y="38738" x="33151"/>
                  </a:lnTo>
                  <a:lnTo>
                    <a:pt y="39173" x="32592"/>
                  </a:lnTo>
                  <a:lnTo>
                    <a:pt y="39607" x="32095"/>
                  </a:lnTo>
                  <a:lnTo>
                    <a:pt y="39980" x="31474"/>
                  </a:lnTo>
                  <a:lnTo>
                    <a:pt y="40352" x="30916"/>
                  </a:lnTo>
                  <a:lnTo>
                    <a:pt y="40662" x="30295"/>
                  </a:lnTo>
                  <a:lnTo>
                    <a:pt y="40973" x="29674"/>
                  </a:lnTo>
                  <a:lnTo>
                    <a:pt y="41221" x="28991"/>
                  </a:lnTo>
                  <a:lnTo>
                    <a:pt y="41407" x="28370"/>
                  </a:lnTo>
                  <a:lnTo>
                    <a:pt y="41594" x="27688"/>
                  </a:lnTo>
                  <a:lnTo>
                    <a:pt y="41718" x="27005"/>
                  </a:lnTo>
                  <a:lnTo>
                    <a:pt y="41842" x="26322"/>
                  </a:lnTo>
                  <a:lnTo>
                    <a:pt y="41904" x="25639"/>
                  </a:lnTo>
                  <a:lnTo>
                    <a:pt y="41904" x="23901"/>
                  </a:lnTo>
                  <a:lnTo>
                    <a:pt y="41780" x="22908"/>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403"/>
                  </a:lnTo>
                  <a:lnTo>
                    <a:pt y="34951" x="13782"/>
                  </a:lnTo>
                  <a:lnTo>
                    <a:pt y="34082" x="13285"/>
                  </a:lnTo>
                  <a:lnTo>
                    <a:pt y="33151" x="12789"/>
                  </a:lnTo>
                  <a:lnTo>
                    <a:pt y="32220" x="12354"/>
                  </a:lnTo>
                  <a:lnTo>
                    <a:pt y="31226" x="11920"/>
                  </a:lnTo>
                  <a:lnTo>
                    <a:pt y="29240" x="11112"/>
                  </a:lnTo>
                  <a:lnTo>
                    <a:pt y="27253" x="10492"/>
                  </a:lnTo>
                  <a:lnTo>
                    <a:pt y="25205" x="9995"/>
                  </a:lnTo>
                  <a:lnTo>
                    <a:pt y="23156" x="9561"/>
                  </a:lnTo>
                  <a:lnTo>
                    <a:pt y="21170" x="9312"/>
                  </a:lnTo>
                  <a:lnTo>
                    <a:pt y="19245" x="9126"/>
                  </a:lnTo>
                  <a:lnTo>
                    <a:pt y="17445" x="9064"/>
                  </a:lnTo>
                  <a:lnTo>
                    <a:pt y="15955" x="9126"/>
                  </a:lnTo>
                  <a:lnTo>
                    <a:pt y="14465" x="9250"/>
                  </a:lnTo>
                  <a:lnTo>
                    <a:pt y="12975" x="9498"/>
                  </a:lnTo>
                  <a:lnTo>
                    <a:pt y="12230" x="9685"/>
                  </a:lnTo>
                  <a:lnTo>
                    <a:pt y="11485" x="9871"/>
                  </a:lnTo>
                  <a:lnTo>
                    <a:pt y="10740" x="10119"/>
                  </a:lnTo>
                  <a:lnTo>
                    <a:pt y="10057" x="10430"/>
                  </a:lnTo>
                  <a:lnTo>
                    <a:pt y="9313" x="10740"/>
                  </a:lnTo>
                  <a:lnTo>
                    <a:pt y="8630" x="11175"/>
                  </a:lnTo>
                  <a:lnTo>
                    <a:pt y="8009" x="11609"/>
                  </a:lnTo>
                  <a:lnTo>
                    <a:pt y="7326" x="12168"/>
                  </a:lnTo>
                  <a:lnTo>
                    <a:pt y="6705" x="12727"/>
                  </a:lnTo>
                  <a:lnTo>
                    <a:pt y="6084" x="13409"/>
                  </a:lnTo>
                  <a:lnTo>
                    <a:pt y="5339" x="14279"/>
                  </a:lnTo>
                  <a:lnTo>
                    <a:pt y="4719" x="15210"/>
                  </a:lnTo>
                  <a:lnTo>
                    <a:pt y="4160" x="16203"/>
                  </a:lnTo>
                  <a:lnTo>
                    <a:pt y="3725" x="17258"/>
                  </a:lnTo>
                  <a:lnTo>
                    <a:pt y="3353" x="18376"/>
                  </a:lnTo>
                  <a:lnTo>
                    <a:pt y="3105" x="19493"/>
                  </a:lnTo>
                  <a:lnTo>
                    <a:pt y="2918" x="20611"/>
                  </a:lnTo>
                  <a:lnTo>
                    <a:pt y="2856" x="21790"/>
                  </a:lnTo>
                  <a:close/>
                  <a:moveTo>
                    <a:pt y="1" x="22908"/>
                  </a:moveTo>
                  <a:lnTo>
                    <a:pt y="125" x="21604"/>
                  </a:lnTo>
                  <a:lnTo>
                    <a:pt y="249" x="20362"/>
                  </a:lnTo>
                  <a:lnTo>
                    <a:pt y="435" x="19121"/>
                  </a:lnTo>
                  <a:lnTo>
                    <a:pt y="746" x="17879"/>
                  </a:lnTo>
                  <a:lnTo>
                    <a:pt y="1056" x="16700"/>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3"/>
                  </a:lnTo>
                  <a:lnTo>
                    <a:pt y="11982" x="2794"/>
                  </a:lnTo>
                  <a:lnTo>
                    <a:pt y="12975" x="2235"/>
                  </a:lnTo>
                  <a:lnTo>
                    <a:pt y="13968" x="1801"/>
                  </a:lnTo>
                  <a:lnTo>
                    <a:pt y="15024" x="1366"/>
                  </a:lnTo>
                  <a:lnTo>
                    <a:pt y="16017" x="1056"/>
                  </a:lnTo>
                  <a:lnTo>
                    <a:pt y="17134" x="745"/>
                  </a:lnTo>
                  <a:lnTo>
                    <a:pt y="18190" x="497"/>
                  </a:lnTo>
                  <a:lnTo>
                    <a:pt y="19307" x="311"/>
                  </a:lnTo>
                  <a:lnTo>
                    <a:pt y="20425" x="124"/>
                  </a:lnTo>
                  <a:lnTo>
                    <a:pt y="21542" x="62"/>
                  </a:lnTo>
                  <a:lnTo>
                    <a:pt y="22660" x="0"/>
                  </a:lnTo>
                  <a:lnTo>
                    <a:pt y="23653" x="62"/>
                  </a:lnTo>
                  <a:lnTo>
                    <a:pt y="24646" x="124"/>
                  </a:lnTo>
                  <a:lnTo>
                    <a:pt y="25639" x="249"/>
                  </a:lnTo>
                  <a:lnTo>
                    <a:pt y="26633" x="373"/>
                  </a:lnTo>
                  <a:lnTo>
                    <a:pt y="27626" x="621"/>
                  </a:lnTo>
                  <a:lnTo>
                    <a:pt y="28619" x="869"/>
                  </a:lnTo>
                  <a:lnTo>
                    <a:pt y="29550" x="1180"/>
                  </a:lnTo>
                  <a:lnTo>
                    <a:pt y="30544" x="1490"/>
                  </a:lnTo>
                  <a:lnTo>
                    <a:pt y="31475" x="1863"/>
                  </a:lnTo>
                  <a:lnTo>
                    <a:pt y="32406" x="2297"/>
                  </a:lnTo>
                  <a:lnTo>
                    <a:pt y="33337" x="2794"/>
                  </a:lnTo>
                  <a:lnTo>
                    <a:pt y="34268" x="3291"/>
                  </a:lnTo>
                  <a:lnTo>
                    <a:pt y="35137" x="3911"/>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20"/>
                  </a:lnTo>
                  <a:lnTo>
                    <a:pt y="42773" x="12975"/>
                  </a:lnTo>
                  <a:lnTo>
                    <a:pt y="43208" x="14092"/>
                  </a:lnTo>
                  <a:lnTo>
                    <a:pt y="43580" x="15210"/>
                  </a:lnTo>
                  <a:lnTo>
                    <a:pt y="43953" x="16389"/>
                  </a:lnTo>
                  <a:lnTo>
                    <a:pt y="44201" x="17569"/>
                  </a:lnTo>
                  <a:lnTo>
                    <a:pt y="44449" x="18810"/>
                  </a:lnTo>
                  <a:lnTo>
                    <a:pt y="44573" x="20114"/>
                  </a:lnTo>
                  <a:lnTo>
                    <a:pt y="44698" x="21418"/>
                  </a:lnTo>
                  <a:lnTo>
                    <a:pt y="44760" x="22845"/>
                  </a:lnTo>
                  <a:lnTo>
                    <a:pt y="44698" x="24211"/>
                  </a:lnTo>
                  <a:lnTo>
                    <a:pt y="44573" x="25577"/>
                  </a:lnTo>
                  <a:lnTo>
                    <a:pt y="44449" x="26943"/>
                  </a:lnTo>
                  <a:lnTo>
                    <a:pt y="44201" x="28184"/>
                  </a:lnTo>
                  <a:lnTo>
                    <a:pt y="43891" x="29426"/>
                  </a:lnTo>
                  <a:lnTo>
                    <a:pt y="43580" x="30667"/>
                  </a:lnTo>
                  <a:lnTo>
                    <a:pt y="43208" x="31847"/>
                  </a:lnTo>
                  <a:lnTo>
                    <a:pt y="42711" x="32964"/>
                  </a:lnTo>
                  <a:lnTo>
                    <a:pt y="42214" x="34020"/>
                  </a:lnTo>
                  <a:lnTo>
                    <a:pt y="41656" x="35075"/>
                  </a:lnTo>
                  <a:lnTo>
                    <a:pt y="41097" x="36068"/>
                  </a:lnTo>
                  <a:lnTo>
                    <a:pt y="40476" x="36999"/>
                  </a:lnTo>
                  <a:lnTo>
                    <a:pt y="39793" x="37931"/>
                  </a:lnTo>
                  <a:lnTo>
                    <a:pt y="39048" x="38800"/>
                  </a:lnTo>
                  <a:lnTo>
                    <a:pt y="38303" x="39607"/>
                  </a:lnTo>
                  <a:lnTo>
                    <a:pt y="37496" x="40414"/>
                  </a:lnTo>
                  <a:lnTo>
                    <a:pt y="36689" x="41097"/>
                  </a:lnTo>
                  <a:lnTo>
                    <a:pt y="35820" x="41780"/>
                  </a:lnTo>
                  <a:lnTo>
                    <a:pt y="34951" x="42462"/>
                  </a:lnTo>
                  <a:lnTo>
                    <a:pt y="34082" x="43021"/>
                  </a:lnTo>
                  <a:lnTo>
                    <a:pt y="33151" x="43580"/>
                  </a:lnTo>
                  <a:lnTo>
                    <a:pt y="32158" x="44076"/>
                  </a:lnTo>
                  <a:lnTo>
                    <a:pt y="31226" x="44573"/>
                  </a:lnTo>
                  <a:lnTo>
                    <a:pt y="30233" x="45008"/>
                  </a:lnTo>
                  <a:lnTo>
                    <a:pt y="29240" x="45318"/>
                  </a:lnTo>
                  <a:lnTo>
                    <a:pt y="28247" x="45628"/>
                  </a:lnTo>
                  <a:lnTo>
                    <a:pt y="27191" x="45939"/>
                  </a:lnTo>
                  <a:lnTo>
                    <a:pt y="26198" x="46125"/>
                  </a:lnTo>
                  <a:lnTo>
                    <a:pt y="25143" x="46311"/>
                  </a:lnTo>
                  <a:lnTo>
                    <a:pt y="24087" x="46435"/>
                  </a:lnTo>
                  <a:lnTo>
                    <a:pt y="23094" x="46498"/>
                  </a:lnTo>
                  <a:lnTo>
                    <a:pt y="22039" x="46560"/>
                  </a:lnTo>
                  <a:lnTo>
                    <a:pt y="20983" x="46498"/>
                  </a:lnTo>
                  <a:lnTo>
                    <a:pt y="19928" x="46435"/>
                  </a:lnTo>
                  <a:lnTo>
                    <a:pt y="18873" x="46311"/>
                  </a:lnTo>
                  <a:lnTo>
                    <a:pt y="17817" x="46125"/>
                  </a:lnTo>
                  <a:lnTo>
                    <a:pt y="16824" x="45939"/>
                  </a:lnTo>
                  <a:lnTo>
                    <a:pt y="15769" x="45628"/>
                  </a:lnTo>
                  <a:lnTo>
                    <a:pt y="14775" x="45318"/>
                  </a:lnTo>
                  <a:lnTo>
                    <a:pt y="13844" x="45008"/>
                  </a:lnTo>
                  <a:lnTo>
                    <a:pt y="12851" x="44573"/>
                  </a:lnTo>
                  <a:lnTo>
                    <a:pt y="11920" x="44139"/>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510"/>
                  </a:lnTo>
                  <a:lnTo>
                    <a:pt y="2298" x="34516"/>
                  </a:lnTo>
                  <a:lnTo>
                    <a:pt y="1863" x="33523"/>
                  </a:lnTo>
                  <a:lnTo>
                    <a:pt y="1429" x="32468"/>
                  </a:lnTo>
                  <a:lnTo>
                    <a:pt y="1056" x="31350"/>
                  </a:lnTo>
                  <a:lnTo>
                    <a:pt y="746" x="30295"/>
                  </a:lnTo>
                  <a:lnTo>
                    <a:pt y="497" x="29115"/>
                  </a:lnTo>
                  <a:lnTo>
                    <a:pt y="249" x="27936"/>
                  </a:lnTo>
                  <a:lnTo>
                    <a:pt y="125" x="26756"/>
                  </a:lnTo>
                  <a:lnTo>
                    <a:pt y="1" x="25515"/>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82" name="Shape 482"/>
            <p:cNvSpPr/>
            <p:nvPr/>
          </p:nvSpPr>
          <p:spPr>
            <a:xfrm>
              <a:off y="4936221" x="17169"/>
              <a:ext cy="2638858" cx="2309597"/>
            </a:xfrm>
            <a:custGeom>
              <a:pathLst>
                <a:path w="60528" extrusionOk="0" h="69157">
                  <a:moveTo>
                    <a:pt y="1" x="30170"/>
                  </a:moveTo>
                  <a:lnTo>
                    <a:pt y="63" x="27687"/>
                  </a:lnTo>
                  <a:lnTo>
                    <a:pt y="249" x="25266"/>
                  </a:lnTo>
                  <a:lnTo>
                    <a:pt y="559" x="22969"/>
                  </a:lnTo>
                  <a:lnTo>
                    <a:pt y="994" x="20672"/>
                  </a:lnTo>
                  <a:lnTo>
                    <a:pt y="1491" x="18500"/>
                  </a:lnTo>
                  <a:lnTo>
                    <a:pt y="2111" x="16451"/>
                  </a:lnTo>
                  <a:lnTo>
                    <a:pt y="2856" x="14402"/>
                  </a:lnTo>
                  <a:lnTo>
                    <a:pt y="3663" x="12478"/>
                  </a:lnTo>
                  <a:lnTo>
                    <a:pt y="4533" x="10616"/>
                  </a:lnTo>
                  <a:lnTo>
                    <a:pt y="5588" x="8815"/>
                  </a:lnTo>
                  <a:lnTo>
                    <a:pt y="6643" x="7139"/>
                  </a:lnTo>
                  <a:lnTo>
                    <a:pt y="7823" x="5525"/>
                  </a:lnTo>
                  <a:lnTo>
                    <a:pt y="9064" x="4035"/>
                  </a:lnTo>
                  <a:lnTo>
                    <a:pt y="10368" x="2607"/>
                  </a:lnTo>
                  <a:lnTo>
                    <a:pt y="11734" x="1242"/>
                  </a:lnTo>
                  <a:lnTo>
                    <a:pt y="13224" x="0"/>
                  </a:lnTo>
                  <a:lnTo>
                    <a:pt y="57238" x="0"/>
                  </a:lnTo>
                  <a:lnTo>
                    <a:pt y="58541" x="1117"/>
                  </a:lnTo>
                  <a:lnTo>
                    <a:pt y="59721" x="2297"/>
                  </a:lnTo>
                  <a:lnTo>
                    <a:pt y="60900" x="3539"/>
                  </a:lnTo>
                  <a:lnTo>
                    <a:pt y="62018" x="4904"/>
                  </a:lnTo>
                  <a:lnTo>
                    <a:pt y="63073" x="6332"/>
                  </a:lnTo>
                  <a:lnTo>
                    <a:pt y="64004" x="7884"/>
                  </a:lnTo>
                  <a:lnTo>
                    <a:pt y="64935" x="9436"/>
                  </a:lnTo>
                  <a:lnTo>
                    <a:pt y="65742" x="11174"/>
                  </a:lnTo>
                  <a:lnTo>
                    <a:pt y="66549" x="12912"/>
                  </a:lnTo>
                  <a:lnTo>
                    <a:pt y="67170" x="14837"/>
                  </a:lnTo>
                  <a:lnTo>
                    <a:pt y="67729" x="16761"/>
                  </a:lnTo>
                  <a:lnTo>
                    <a:pt y="68226" x="18810"/>
                  </a:lnTo>
                  <a:lnTo>
                    <a:pt y="68598" x="20983"/>
                  </a:lnTo>
                  <a:lnTo>
                    <a:pt y="68908" x="23218"/>
                  </a:lnTo>
                  <a:lnTo>
                    <a:pt y="69095" x="25577"/>
                  </a:lnTo>
                  <a:lnTo>
                    <a:pt y="69157" x="27998"/>
                  </a:lnTo>
                  <a:lnTo>
                    <a:pt y="69095" x="29922"/>
                  </a:lnTo>
                  <a:lnTo>
                    <a:pt y="68970" x="31847"/>
                  </a:lnTo>
                  <a:lnTo>
                    <a:pt y="68846" x="33771"/>
                  </a:lnTo>
                  <a:lnTo>
                    <a:pt y="68660" x="35633"/>
                  </a:lnTo>
                  <a:lnTo>
                    <a:pt y="68163" x="39482"/>
                  </a:lnTo>
                  <a:lnTo>
                    <a:pt y="67543" x="43517"/>
                  </a:lnTo>
                  <a:lnTo>
                    <a:pt y="64439" x="56927"/>
                  </a:lnTo>
                  <a:lnTo>
                    <a:pt y="52954" x="56927"/>
                  </a:lnTo>
                  <a:lnTo>
                    <a:pt y="50657" x="56989"/>
                  </a:lnTo>
                  <a:lnTo>
                    <a:pt y="48484" x="57113"/>
                  </a:lnTo>
                  <a:lnTo>
                    <a:pt y="47988" x="57237"/>
                  </a:lnTo>
                  <a:lnTo>
                    <a:pt y="47615" x="57423"/>
                  </a:lnTo>
                  <a:lnTo>
                    <a:pt y="47305" x="57671"/>
                  </a:lnTo>
                  <a:lnTo>
                    <a:pt y="46932" x="58044"/>
                  </a:lnTo>
                  <a:lnTo>
                    <a:pt y="44636" x="60527"/>
                  </a:lnTo>
                  <a:lnTo>
                    <a:pt y="44636" x="40600"/>
                  </a:lnTo>
                  <a:lnTo>
                    <a:pt y="48671" x="33088"/>
                  </a:lnTo>
                  <a:lnTo>
                    <a:pt y="47926" x="47242"/>
                  </a:lnTo>
                  <a:lnTo>
                    <a:pt y="63011" x="47242"/>
                  </a:lnTo>
                  <a:lnTo>
                    <a:pt y="63880" x="45069"/>
                  </a:lnTo>
                  <a:lnTo>
                    <a:pt y="64252" x="43828"/>
                  </a:lnTo>
                  <a:lnTo>
                    <a:pt y="64625" x="42524"/>
                  </a:lnTo>
                  <a:lnTo>
                    <a:pt y="64935" x="41034"/>
                  </a:lnTo>
                  <a:lnTo>
                    <a:pt y="65184" x="39358"/>
                  </a:lnTo>
                  <a:lnTo>
                    <a:pt y="65308" x="37434"/>
                  </a:lnTo>
                  <a:lnTo>
                    <a:pt y="65370" x="35323"/>
                  </a:lnTo>
                  <a:lnTo>
                    <a:pt y="65308" x="33461"/>
                  </a:lnTo>
                  <a:lnTo>
                    <a:pt y="65184" x="31598"/>
                  </a:lnTo>
                  <a:lnTo>
                    <a:pt y="64935" x="29798"/>
                  </a:lnTo>
                  <a:lnTo>
                    <a:pt y="64625" x="27998"/>
                  </a:lnTo>
                  <a:lnTo>
                    <a:pt y="64190" x="26322"/>
                  </a:lnTo>
                  <a:lnTo>
                    <a:pt y="63694" x="24645"/>
                  </a:lnTo>
                  <a:lnTo>
                    <a:pt y="63135" x="23031"/>
                  </a:lnTo>
                  <a:lnTo>
                    <a:pt y="62514" x="21479"/>
                  </a:lnTo>
                  <a:lnTo>
                    <a:pt y="61769" x="19989"/>
                  </a:lnTo>
                  <a:lnTo>
                    <a:pt y="60962" x="18562"/>
                  </a:lnTo>
                  <a:lnTo>
                    <a:pt y="60093" x="17134"/>
                  </a:lnTo>
                  <a:lnTo>
                    <a:pt y="59162" x="15830"/>
                  </a:lnTo>
                  <a:lnTo>
                    <a:pt y="58169" x="14527"/>
                  </a:lnTo>
                  <a:lnTo>
                    <a:pt y="57113" x="13285"/>
                  </a:lnTo>
                  <a:lnTo>
                    <a:pt y="55996" x="12168"/>
                  </a:lnTo>
                  <a:lnTo>
                    <a:pt y="54879" x="11050"/>
                  </a:lnTo>
                  <a:lnTo>
                    <a:pt y="53637" x="9995"/>
                  </a:lnTo>
                  <a:lnTo>
                    <a:pt y="52395" x="9001"/>
                  </a:lnTo>
                  <a:lnTo>
                    <a:pt y="51030" x="8070"/>
                  </a:lnTo>
                  <a:lnTo>
                    <a:pt y="49726" x="7201"/>
                  </a:lnTo>
                  <a:lnTo>
                    <a:pt y="48298" x="6394"/>
                  </a:lnTo>
                  <a:lnTo>
                    <a:pt y="46870" x="5649"/>
                  </a:lnTo>
                  <a:lnTo>
                    <a:pt y="45380" x="5028"/>
                  </a:lnTo>
                  <a:lnTo>
                    <a:pt y="43891" x="4408"/>
                  </a:lnTo>
                  <a:lnTo>
                    <a:pt y="42339" x="3849"/>
                  </a:lnTo>
                  <a:lnTo>
                    <a:pt y="40787" x="3414"/>
                  </a:lnTo>
                  <a:lnTo>
                    <a:pt y="39235" x="2980"/>
                  </a:lnTo>
                  <a:lnTo>
                    <a:pt y="37621" x="2669"/>
                  </a:lnTo>
                  <a:lnTo>
                    <a:pt y="36007" x="2421"/>
                  </a:lnTo>
                  <a:lnTo>
                    <a:pt y="34393" x="2235"/>
                  </a:lnTo>
                  <a:lnTo>
                    <a:pt y="32716" x="2111"/>
                  </a:lnTo>
                  <a:lnTo>
                    <a:pt y="31102" x="2111"/>
                  </a:lnTo>
                  <a:lnTo>
                    <a:pt y="29550" x="2111"/>
                  </a:lnTo>
                  <a:lnTo>
                    <a:pt y="28060" x="2235"/>
                  </a:lnTo>
                  <a:lnTo>
                    <a:pt y="26633" x="2359"/>
                  </a:lnTo>
                  <a:lnTo>
                    <a:pt y="25205" x="2607"/>
                  </a:lnTo>
                  <a:lnTo>
                    <a:pt y="23777" x="2856"/>
                  </a:lnTo>
                  <a:lnTo>
                    <a:pt y="22411" x="3228"/>
                  </a:lnTo>
                  <a:lnTo>
                    <a:pt y="21108" x="3601"/>
                  </a:lnTo>
                  <a:lnTo>
                    <a:pt y="19804" x="4035"/>
                  </a:lnTo>
                  <a:lnTo>
                    <a:pt y="18562" x="4594"/>
                  </a:lnTo>
                  <a:lnTo>
                    <a:pt y="17383" x="5153"/>
                  </a:lnTo>
                  <a:lnTo>
                    <a:pt y="16203" x="5773"/>
                  </a:lnTo>
                  <a:lnTo>
                    <a:pt y="15086" x="6394"/>
                  </a:lnTo>
                  <a:lnTo>
                    <a:pt y="14031" x="7139"/>
                  </a:lnTo>
                  <a:lnTo>
                    <a:pt y="12975" x="7884"/>
                  </a:lnTo>
                  <a:lnTo>
                    <a:pt y="12044" x="8691"/>
                  </a:lnTo>
                  <a:lnTo>
                    <a:pt y="11051" x="9560"/>
                  </a:lnTo>
                  <a:lnTo>
                    <a:pt y="10182" x="10429"/>
                  </a:lnTo>
                  <a:lnTo>
                    <a:pt y="9375" x="11360"/>
                  </a:lnTo>
                  <a:lnTo>
                    <a:pt y="8568" x="12354"/>
                  </a:lnTo>
                  <a:lnTo>
                    <a:pt y="7823" x="13347"/>
                  </a:lnTo>
                  <a:lnTo>
                    <a:pt y="7140" x="14402"/>
                  </a:lnTo>
                  <a:lnTo>
                    <a:pt y="6519" x="15520"/>
                  </a:lnTo>
                  <a:lnTo>
                    <a:pt y="5898" x="16637"/>
                  </a:lnTo>
                  <a:lnTo>
                    <a:pt y="5402" x="17755"/>
                  </a:lnTo>
                  <a:lnTo>
                    <a:pt y="4967" x="18996"/>
                  </a:lnTo>
                  <a:lnTo>
                    <a:pt y="4533" x="20176"/>
                  </a:lnTo>
                  <a:lnTo>
                    <a:pt y="4160" x="21417"/>
                  </a:lnTo>
                  <a:lnTo>
                    <a:pt y="3912" x="22721"/>
                  </a:lnTo>
                  <a:lnTo>
                    <a:pt y="3663" x="24025"/>
                  </a:lnTo>
                  <a:lnTo>
                    <a:pt y="3539" x="25390"/>
                  </a:lnTo>
                  <a:lnTo>
                    <a:pt y="3415" x="26694"/>
                  </a:lnTo>
                  <a:lnTo>
                    <a:pt y="3415" x="28122"/>
                  </a:lnTo>
                  <a:lnTo>
                    <a:pt y="3477" x="30108"/>
                  </a:lnTo>
                  <a:lnTo>
                    <a:pt y="3663" x="32033"/>
                  </a:lnTo>
                  <a:lnTo>
                    <a:pt y="3912" x="33771"/>
                  </a:lnTo>
                  <a:lnTo>
                    <a:pt y="4346" x="35447"/>
                  </a:lnTo>
                  <a:lnTo>
                    <a:pt y="4781" x="36999"/>
                  </a:lnTo>
                  <a:lnTo>
                    <a:pt y="5340" x="38489"/>
                  </a:lnTo>
                  <a:lnTo>
                    <a:pt y="5960" x="39855"/>
                  </a:lnTo>
                  <a:lnTo>
                    <a:pt y="6643" x="41096"/>
                  </a:lnTo>
                  <a:lnTo>
                    <a:pt y="7326" x="42276"/>
                  </a:lnTo>
                  <a:lnTo>
                    <a:pt y="8071" x="43331"/>
                  </a:lnTo>
                  <a:lnTo>
                    <a:pt y="8816" x="44324"/>
                  </a:lnTo>
                  <a:lnTo>
                    <a:pt y="9499" x="45256"/>
                  </a:lnTo>
                  <a:lnTo>
                    <a:pt y="10927" x="46870"/>
                  </a:lnTo>
                  <a:lnTo>
                    <a:pt y="12230" x="48173"/>
                  </a:lnTo>
                  <a:lnTo>
                    <a:pt y="15955" x="45876"/>
                  </a:lnTo>
                  <a:lnTo>
                    <a:pt y="15210" x="49167"/>
                  </a:lnTo>
                  <a:lnTo>
                    <a:pt y="7823" x="56927"/>
                  </a:lnTo>
                  <a:lnTo>
                    <a:pt y="6581" x="55126"/>
                  </a:lnTo>
                  <a:lnTo>
                    <a:pt y="5836" x="53947"/>
                  </a:lnTo>
                  <a:lnTo>
                    <a:pt y="5091" x="52581"/>
                  </a:lnTo>
                  <a:lnTo>
                    <a:pt y="4346" x="51029"/>
                  </a:lnTo>
                  <a:lnTo>
                    <a:pt y="3539" x="49167"/>
                  </a:lnTo>
                  <a:lnTo>
                    <a:pt y="2732" x="46994"/>
                  </a:lnTo>
                  <a:lnTo>
                    <a:pt y="1987" x="44511"/>
                  </a:lnTo>
                  <a:lnTo>
                    <a:pt y="1553" x="42835"/>
                  </a:lnTo>
                  <a:lnTo>
                    <a:pt y="1180" x="41158"/>
                  </a:lnTo>
                  <a:lnTo>
                    <a:pt y="808" x="39358"/>
                  </a:lnTo>
                  <a:lnTo>
                    <a:pt y="559" x="37620"/>
                  </a:lnTo>
                  <a:lnTo>
                    <a:pt y="311" x="35758"/>
                  </a:lnTo>
                  <a:lnTo>
                    <a:pt y="125" x="33957"/>
                  </a:lnTo>
                  <a:lnTo>
                    <a:pt y="63" x="32033"/>
                  </a:lnTo>
                  <a:lnTo>
                    <a:pt y="1" x="30170"/>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83" name="Shape 483"/>
            <p:cNvSpPr/>
            <p:nvPr/>
          </p:nvSpPr>
          <p:spPr>
            <a:xfrm>
              <a:off y="4853348" x="8013824"/>
              <a:ext cy="2534611" cx="945199"/>
            </a:xfrm>
            <a:custGeom>
              <a:pathLst>
                <a:path w="24771" extrusionOk="0" h="66425">
                  <a:moveTo>
                    <a:pt y="0" x="7078"/>
                  </a:moveTo>
                  <a:lnTo>
                    <a:pt y="3414" x="1"/>
                  </a:lnTo>
                  <a:lnTo>
                    <a:pt y="3414" x="7202"/>
                  </a:lnTo>
                  <a:lnTo>
                    <a:pt y="58354" x="7202"/>
                  </a:lnTo>
                  <a:lnTo>
                    <a:pt y="61458" x="7202"/>
                  </a:lnTo>
                  <a:lnTo>
                    <a:pt y="62079" x="7202"/>
                  </a:lnTo>
                  <a:lnTo>
                    <a:pt y="62638" x="7140"/>
                  </a:lnTo>
                  <a:lnTo>
                    <a:pt y="63134" x="6954"/>
                  </a:lnTo>
                  <a:lnTo>
                    <a:pt y="63569" x="6768"/>
                  </a:lnTo>
                  <a:lnTo>
                    <a:pt y="64128" x="6395"/>
                  </a:lnTo>
                  <a:lnTo>
                    <a:pt y="64748" x="5961"/>
                  </a:lnTo>
                  <a:lnTo>
                    <a:pt y="66424" x="4657"/>
                  </a:lnTo>
                  <a:lnTo>
                    <a:pt y="66424" x="21294"/>
                  </a:lnTo>
                  <a:lnTo>
                    <a:pt y="64376" x="24771"/>
                  </a:lnTo>
                  <a:lnTo>
                    <a:pt y="64128" x="22349"/>
                  </a:lnTo>
                  <a:lnTo>
                    <a:pt y="63879" x="19990"/>
                  </a:lnTo>
                  <a:lnTo>
                    <a:pt y="63755" x="18935"/>
                  </a:lnTo>
                  <a:lnTo>
                    <a:pt y="63569" x="18066"/>
                  </a:lnTo>
                  <a:lnTo>
                    <a:pt y="63445" x="17756"/>
                  </a:lnTo>
                  <a:lnTo>
                    <a:pt y="63321" x="17445"/>
                  </a:lnTo>
                  <a:lnTo>
                    <a:pt y="63134" x="17135"/>
                  </a:lnTo>
                  <a:lnTo>
                    <a:pt y="62886" x="16949"/>
                  </a:lnTo>
                  <a:lnTo>
                    <a:pt y="62638" x="16762"/>
                  </a:lnTo>
                  <a:lnTo>
                    <a:pt y="62327" x="16576"/>
                  </a:lnTo>
                  <a:lnTo>
                    <a:pt y="62017" x="16452"/>
                  </a:lnTo>
                  <a:lnTo>
                    <a:pt y="61582" x="16390"/>
                  </a:lnTo>
                  <a:lnTo>
                    <a:pt y="60651" x="16266"/>
                  </a:lnTo>
                  <a:lnTo>
                    <a:pt y="59410" x="16204"/>
                  </a:lnTo>
                  <a:lnTo>
                    <a:pt y="58354" x="16204"/>
                  </a:lnTo>
                  <a:lnTo>
                    <a:pt y="6146" x="16204"/>
                  </a:lnTo>
                  <a:lnTo>
                    <a:pt y="5587" x="16266"/>
                  </a:lnTo>
                  <a:lnTo>
                    <a:pt y="4470" x="16452"/>
                  </a:lnTo>
                  <a:lnTo>
                    <a:pt y="3539" x="16700"/>
                  </a:lnTo>
                  <a:lnTo>
                    <a:pt y="2794" x="17011"/>
                  </a:lnTo>
                  <a:lnTo>
                    <a:pt y="2173" x="17445"/>
                  </a:lnTo>
                  <a:lnTo>
                    <a:pt y="1676" x="18004"/>
                  </a:lnTo>
                  <a:lnTo>
                    <a:pt y="1117" x="18687"/>
                  </a:lnTo>
                  <a:lnTo>
                    <a:pt y="621" x="19494"/>
                  </a:lnTo>
                  <a:lnTo>
                    <a:pt y="0" x="20487"/>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84" name="Shape 484"/>
            <p:cNvSpPr/>
            <p:nvPr/>
          </p:nvSpPr>
          <p:spPr>
            <a:xfrm>
              <a:off y="5743946" x="8985007"/>
              <a:ext cy="1712661" cx="1165482"/>
            </a:xfrm>
            <a:custGeom>
              <a:pathLst>
                <a:path w="30544" extrusionOk="0" h="44884">
                  <a:moveTo>
                    <a:pt y="3105" x="18748"/>
                  </a:moveTo>
                  <a:lnTo>
                    <a:pt y="3167" x="19679"/>
                  </a:lnTo>
                  <a:lnTo>
                    <a:pt y="3291" x="20549"/>
                  </a:lnTo>
                  <a:lnTo>
                    <a:pt y="3539" x="21480"/>
                  </a:lnTo>
                  <a:lnTo>
                    <a:pt y="3788" x="22287"/>
                  </a:lnTo>
                  <a:lnTo>
                    <a:pt y="4222" x="23094"/>
                  </a:lnTo>
                  <a:lnTo>
                    <a:pt y="4657" x="23839"/>
                  </a:lnTo>
                  <a:lnTo>
                    <a:pt y="5153" x="24584"/>
                  </a:lnTo>
                  <a:lnTo>
                    <a:pt y="5712" x="25267"/>
                  </a:lnTo>
                  <a:lnTo>
                    <a:pt y="6271" x="25825"/>
                  </a:lnTo>
                  <a:lnTo>
                    <a:pt y="6954" x="26384"/>
                  </a:lnTo>
                  <a:lnTo>
                    <a:pt y="7574" x="26819"/>
                  </a:lnTo>
                  <a:lnTo>
                    <a:pt y="8257" x="27253"/>
                  </a:lnTo>
                  <a:lnTo>
                    <a:pt y="9002" x="27564"/>
                  </a:lnTo>
                  <a:lnTo>
                    <a:pt y="9685" x="27750"/>
                  </a:lnTo>
                  <a:lnTo>
                    <a:pt y="10430" x="27936"/>
                  </a:lnTo>
                  <a:lnTo>
                    <a:pt y="11113" x="27998"/>
                  </a:lnTo>
                  <a:lnTo>
                    <a:pt y="11547" x="27936"/>
                  </a:lnTo>
                  <a:lnTo>
                    <a:pt y="11982" x="27812"/>
                  </a:lnTo>
                  <a:lnTo>
                    <a:pt y="12292" x="27564"/>
                  </a:lnTo>
                  <a:lnTo>
                    <a:pt y="12603" x="27253"/>
                  </a:lnTo>
                  <a:lnTo>
                    <a:pt y="12913" x="26881"/>
                  </a:lnTo>
                  <a:lnTo>
                    <a:pt y="13161" x="26446"/>
                  </a:lnTo>
                  <a:lnTo>
                    <a:pt y="13658" x="25267"/>
                  </a:lnTo>
                  <a:lnTo>
                    <a:pt y="20983" x="8319"/>
                  </a:lnTo>
                  <a:lnTo>
                    <a:pt y="18500" x="8133"/>
                  </a:lnTo>
                  <a:lnTo>
                    <a:pt y="17259" x="8009"/>
                  </a:lnTo>
                  <a:lnTo>
                    <a:pt y="16079" x="8009"/>
                  </a:lnTo>
                  <a:lnTo>
                    <a:pt y="15148" x="8009"/>
                  </a:lnTo>
                  <a:lnTo>
                    <a:pt y="14279" x="8071"/>
                  </a:lnTo>
                  <a:lnTo>
                    <a:pt y="13410" x="8195"/>
                  </a:lnTo>
                  <a:lnTo>
                    <a:pt y="12603" x="8319"/>
                  </a:lnTo>
                  <a:lnTo>
                    <a:pt y="11858" x="8505"/>
                  </a:lnTo>
                  <a:lnTo>
                    <a:pt y="11113" x="8691"/>
                  </a:lnTo>
                  <a:lnTo>
                    <a:pt y="10430" x="8878"/>
                  </a:lnTo>
                  <a:lnTo>
                    <a:pt y="9809" x="9188"/>
                  </a:lnTo>
                  <a:lnTo>
                    <a:pt y="9188" x="9436"/>
                  </a:lnTo>
                  <a:lnTo>
                    <a:pt y="8568" x="9747"/>
                  </a:lnTo>
                  <a:lnTo>
                    <a:pt y="7512" x="10430"/>
                  </a:lnTo>
                  <a:lnTo>
                    <a:pt y="6581" x="11175"/>
                  </a:lnTo>
                  <a:lnTo>
                    <a:pt y="5774" x="11982"/>
                  </a:lnTo>
                  <a:lnTo>
                    <a:pt y="5091" x="12789"/>
                  </a:lnTo>
                  <a:lnTo>
                    <a:pt y="4532" x="13720"/>
                  </a:lnTo>
                  <a:lnTo>
                    <a:pt y="4098" x="14589"/>
                  </a:lnTo>
                  <a:lnTo>
                    <a:pt y="3725" x="15458"/>
                  </a:lnTo>
                  <a:lnTo>
                    <a:pt y="3415" x="16327"/>
                  </a:lnTo>
                  <a:lnTo>
                    <a:pt y="3229" x="17196"/>
                  </a:lnTo>
                  <a:lnTo>
                    <a:pt y="3105" x="18003"/>
                  </a:lnTo>
                  <a:close/>
                  <a:moveTo>
                    <a:pt y="1" x="21356"/>
                  </a:moveTo>
                  <a:lnTo>
                    <a:pt y="63" x="20424"/>
                  </a:lnTo>
                  <a:lnTo>
                    <a:pt y="125" x="19493"/>
                  </a:lnTo>
                  <a:lnTo>
                    <a:pt y="187" x="18624"/>
                  </a:lnTo>
                  <a:lnTo>
                    <a:pt y="373" x="17693"/>
                  </a:lnTo>
                  <a:lnTo>
                    <a:pt y="559" x="16762"/>
                  </a:lnTo>
                  <a:lnTo>
                    <a:pt y="746" x="15831"/>
                  </a:lnTo>
                  <a:lnTo>
                    <a:pt y="1056" x="14899"/>
                  </a:lnTo>
                  <a:lnTo>
                    <a:pt y="1366" x="13968"/>
                  </a:lnTo>
                  <a:lnTo>
                    <a:pt y="1677" x="13037"/>
                  </a:lnTo>
                  <a:lnTo>
                    <a:pt y="2111" x="12106"/>
                  </a:lnTo>
                  <a:lnTo>
                    <a:pt y="2546" x="11237"/>
                  </a:lnTo>
                  <a:lnTo>
                    <a:pt y="3043" x="10368"/>
                  </a:lnTo>
                  <a:lnTo>
                    <a:pt y="3539" x="9498"/>
                  </a:lnTo>
                  <a:lnTo>
                    <a:pt y="4098" x="8691"/>
                  </a:lnTo>
                  <a:lnTo>
                    <a:pt y="4719" x="7884"/>
                  </a:lnTo>
                  <a:lnTo>
                    <a:pt y="5339" x="7077"/>
                  </a:lnTo>
                  <a:lnTo>
                    <a:pt y="6084" x="6332"/>
                  </a:lnTo>
                  <a:lnTo>
                    <a:pt y="6767" x="5588"/>
                  </a:lnTo>
                  <a:lnTo>
                    <a:pt y="7574" x="4905"/>
                  </a:lnTo>
                  <a:lnTo>
                    <a:pt y="8381" x="4222"/>
                  </a:lnTo>
                  <a:lnTo>
                    <a:pt y="9250" x="3601"/>
                  </a:lnTo>
                  <a:lnTo>
                    <a:pt y="10182" x="2980"/>
                  </a:lnTo>
                  <a:lnTo>
                    <a:pt y="11113" x="2484"/>
                  </a:lnTo>
                  <a:lnTo>
                    <a:pt y="12106" x="1987"/>
                  </a:lnTo>
                  <a:lnTo>
                    <a:pt y="13099" x="1552"/>
                  </a:lnTo>
                  <a:lnTo>
                    <a:pt y="14217" x="1118"/>
                  </a:lnTo>
                  <a:lnTo>
                    <a:pt y="15334" x="807"/>
                  </a:lnTo>
                  <a:lnTo>
                    <a:pt y="16452" x="497"/>
                  </a:lnTo>
                  <a:lnTo>
                    <a:pt y="17693" x="311"/>
                  </a:lnTo>
                  <a:lnTo>
                    <a:pt y="18935" x="125"/>
                  </a:lnTo>
                  <a:lnTo>
                    <a:pt y="20238" x="0"/>
                  </a:lnTo>
                  <a:lnTo>
                    <a:pt y="21542" x="0"/>
                  </a:lnTo>
                  <a:lnTo>
                    <a:pt y="22908" x="0"/>
                  </a:lnTo>
                  <a:lnTo>
                    <a:pt y="24211" x="125"/>
                  </a:lnTo>
                  <a:lnTo>
                    <a:pt y="25577" x="311"/>
                  </a:lnTo>
                  <a:lnTo>
                    <a:pt y="26943" x="559"/>
                  </a:lnTo>
                  <a:lnTo>
                    <a:pt y="28309" x="870"/>
                  </a:lnTo>
                  <a:lnTo>
                    <a:pt y="29612" x="1242"/>
                  </a:lnTo>
                  <a:lnTo>
                    <a:pt y="30978" x="1739"/>
                  </a:lnTo>
                  <a:lnTo>
                    <a:pt y="32282" x="2235"/>
                  </a:lnTo>
                  <a:lnTo>
                    <a:pt y="33585" x="2856"/>
                  </a:lnTo>
                  <a:lnTo>
                    <a:pt y="34827" x="3601"/>
                  </a:lnTo>
                  <a:lnTo>
                    <a:pt y="36006" x="4346"/>
                  </a:lnTo>
                  <a:lnTo>
                    <a:pt y="37186" x="5215"/>
                  </a:lnTo>
                  <a:lnTo>
                    <a:pt y="38303" x="6146"/>
                  </a:lnTo>
                  <a:lnTo>
                    <a:pt y="39359" x="7202"/>
                  </a:lnTo>
                  <a:lnTo>
                    <a:pt y="40352" x="8319"/>
                  </a:lnTo>
                  <a:lnTo>
                    <a:pt y="41221" x="9498"/>
                  </a:lnTo>
                  <a:lnTo>
                    <a:pt y="41842" x="10368"/>
                  </a:lnTo>
                  <a:lnTo>
                    <a:pt y="42401" x="11299"/>
                  </a:lnTo>
                  <a:lnTo>
                    <a:pt y="42835" x="12168"/>
                  </a:lnTo>
                  <a:lnTo>
                    <a:pt y="43270" x="13037"/>
                  </a:lnTo>
                  <a:lnTo>
                    <a:pt y="43580" x="13906"/>
                  </a:lnTo>
                  <a:lnTo>
                    <a:pt y="43891" x="14713"/>
                  </a:lnTo>
                  <a:lnTo>
                    <a:pt y="44139" x="15582"/>
                  </a:lnTo>
                  <a:lnTo>
                    <a:pt y="44325" x="16389"/>
                  </a:lnTo>
                  <a:lnTo>
                    <a:pt y="44635" x="17941"/>
                  </a:lnTo>
                  <a:lnTo>
                    <a:pt y="44822" x="19369"/>
                  </a:lnTo>
                  <a:lnTo>
                    <a:pt y="44884" x="20735"/>
                  </a:lnTo>
                  <a:lnTo>
                    <a:pt y="44884" x="22908"/>
                  </a:lnTo>
                  <a:lnTo>
                    <a:pt y="44822" x="23963"/>
                  </a:lnTo>
                  <a:lnTo>
                    <a:pt y="44698" x="25018"/>
                  </a:lnTo>
                  <a:lnTo>
                    <a:pt y="44573" x="26136"/>
                  </a:lnTo>
                  <a:lnTo>
                    <a:pt y="44325" x="27191"/>
                  </a:lnTo>
                  <a:lnTo>
                    <a:pt y="44077" x="28308"/>
                  </a:lnTo>
                  <a:lnTo>
                    <a:pt y="43704" x="29426"/>
                  </a:lnTo>
                  <a:lnTo>
                    <a:pt y="43270" x="30543"/>
                  </a:lnTo>
                  <a:lnTo>
                    <a:pt y="39793" x="30543"/>
                  </a:lnTo>
                  <a:lnTo>
                    <a:pt y="39980" x="29115"/>
                  </a:lnTo>
                  <a:lnTo>
                    <a:pt y="40042" x="27564"/>
                  </a:lnTo>
                  <a:lnTo>
                    <a:pt y="39980" x="26756"/>
                  </a:lnTo>
                  <a:lnTo>
                    <a:pt y="39917" x="25949"/>
                  </a:lnTo>
                  <a:lnTo>
                    <a:pt y="39855" x="25142"/>
                  </a:lnTo>
                  <a:lnTo>
                    <a:pt y="39731" x="24335"/>
                  </a:lnTo>
                  <a:lnTo>
                    <a:pt y="39545" x="23528"/>
                  </a:lnTo>
                  <a:lnTo>
                    <a:pt y="39297" x="22721"/>
                  </a:lnTo>
                  <a:lnTo>
                    <a:pt y="39048" x="21976"/>
                  </a:lnTo>
                  <a:lnTo>
                    <a:pt y="38738" x="21169"/>
                  </a:lnTo>
                  <a:lnTo>
                    <a:pt y="38428" x="20424"/>
                  </a:lnTo>
                  <a:lnTo>
                    <a:pt y="38055" x="19679"/>
                  </a:lnTo>
                  <a:lnTo>
                    <a:pt y="37683" x="18935"/>
                  </a:lnTo>
                  <a:lnTo>
                    <a:pt y="37186" x="18252"/>
                  </a:lnTo>
                  <a:lnTo>
                    <a:pt y="36751" x="17507"/>
                  </a:lnTo>
                  <a:lnTo>
                    <a:pt y="36255" x="16824"/>
                  </a:lnTo>
                  <a:lnTo>
                    <a:pt y="35696" x="16203"/>
                  </a:lnTo>
                  <a:lnTo>
                    <a:pt y="35075" x="15520"/>
                  </a:lnTo>
                  <a:lnTo>
                    <a:pt y="34455" x="14899"/>
                  </a:lnTo>
                  <a:lnTo>
                    <a:pt y="33834" x="14279"/>
                  </a:lnTo>
                  <a:lnTo>
                    <a:pt y="33151" x="13720"/>
                  </a:lnTo>
                  <a:lnTo>
                    <a:pt y="32406" x="13161"/>
                  </a:lnTo>
                  <a:lnTo>
                    <a:pt y="31661" x="12602"/>
                  </a:lnTo>
                  <a:lnTo>
                    <a:pt y="30854" x="12106"/>
                  </a:lnTo>
                  <a:lnTo>
                    <a:pt y="30047" x="11609"/>
                  </a:lnTo>
                  <a:lnTo>
                    <a:pt y="29178" x="11113"/>
                  </a:lnTo>
                  <a:lnTo>
                    <a:pt y="28309" x="10678"/>
                  </a:lnTo>
                  <a:lnTo>
                    <a:pt y="27378" x="10243"/>
                  </a:lnTo>
                  <a:lnTo>
                    <a:pt y="26446" x="9871"/>
                  </a:lnTo>
                  <a:lnTo>
                    <a:pt y="25453" x="9498"/>
                  </a:lnTo>
                  <a:lnTo>
                    <a:pt y="24460" x="9188"/>
                  </a:lnTo>
                  <a:lnTo>
                    <a:pt y="23467" x="8878"/>
                  </a:lnTo>
                  <a:lnTo>
                    <a:pt y="22349" x="8629"/>
                  </a:lnTo>
                  <a:lnTo>
                    <a:pt y="21294" x="8381"/>
                  </a:lnTo>
                  <a:lnTo>
                    <a:pt y="20735" x="15582"/>
                  </a:lnTo>
                  <a:lnTo>
                    <a:pt y="14651" x="30543"/>
                  </a:lnTo>
                  <a:lnTo>
                    <a:pt y="2360" x="30543"/>
                  </a:lnTo>
                  <a:lnTo>
                    <a:pt y="1801" x="29488"/>
                  </a:lnTo>
                  <a:lnTo>
                    <a:pt y="1304" x="28371"/>
                  </a:lnTo>
                  <a:lnTo>
                    <a:pt y="932" x="27253"/>
                  </a:lnTo>
                  <a:lnTo>
                    <a:pt y="621" x="26136"/>
                  </a:lnTo>
                  <a:lnTo>
                    <a:pt y="311" x="24956"/>
                  </a:lnTo>
                  <a:lnTo>
                    <a:pt y="187" x="23715"/>
                  </a:lnTo>
                  <a:lnTo>
                    <a:pt y="63" x="22535"/>
                  </a:lnTo>
                  <a:lnTo>
                    <a:pt y="1" x="21356"/>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grpSp>
      <p:sp>
        <p:nvSpPr>
          <p:cNvPr id="485" name="Shape 485"/>
          <p:cNvSpPr/>
          <p:nvPr/>
        </p:nvSpPr>
        <p:spPr>
          <a:xfrm>
            <a:off y="6400800" x="5788151"/>
            <a:ext cy="365099" cx="2895600"/>
          </a:xfrm>
          <a:prstGeom prst="rect">
            <a:avLst/>
          </a:prstGeom>
          <a:noFill/>
          <a:ln>
            <a:noFill/>
          </a:ln>
        </p:spPr>
        <p:txBody>
          <a:bodyPr bIns="45700" rIns="91425" lIns="91425" tIns="45700" anchor="t" anchorCtr="0">
            <a:noAutofit/>
          </a:bodyPr>
          <a:lstStyle/>
          <a:p>
            <a:pPr algn="r" rtl="0" lvl="0" marR="0" indent="0" marL="0">
              <a:spcBef>
                <a:spcPts val="0"/>
              </a:spcBef>
              <a:buNone/>
            </a:pPr>
            <a:r>
              <a:rPr strike="noStrike" u="none" b="0" cap="none" baseline="0" sz="700" lang="en-US" i="0">
                <a:solidFill>
                  <a:schemeClr val="lt1"/>
                </a:solidFill>
                <a:latin typeface="Arial"/>
                <a:ea typeface="Arial"/>
                <a:cs typeface="Arial"/>
                <a:sym typeface="Arial"/>
              </a:rPr>
              <a:t>Google Confidential and Proprietary</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parator (Green)">
    <p:bg>
      <p:bgPr>
        <a:solidFill>
          <a:schemeClr val="accent4"/>
        </a:solidFill>
      </p:bgPr>
    </p:bg>
    <p:spTree>
      <p:nvGrpSpPr>
        <p:cNvPr id="486" name="Shape 486"/>
        <p:cNvGrpSpPr/>
        <p:nvPr/>
      </p:nvGrpSpPr>
      <p:grpSpPr>
        <a:xfrm>
          <a:off y="0" x="0"/>
          <a:ext cy="0" cx="0"/>
          <a:chOff y="0" x="0"/>
          <a:chExt cy="0" cx="0"/>
        </a:xfrm>
      </p:grpSpPr>
      <p:sp>
        <p:nvSpPr>
          <p:cNvPr id="487" name="Shape 487"/>
          <p:cNvSpPr txBox="1"/>
          <p:nvPr>
            <p:ph type="ctrTitle"/>
          </p:nvPr>
        </p:nvSpPr>
        <p:spPr>
          <a:xfrm>
            <a:off y="2286000" x="2871958"/>
            <a:ext cy="1095600" cx="5586300"/>
          </a:xfrm>
          <a:prstGeom prst="rect">
            <a:avLst/>
          </a:prstGeom>
          <a:noFill/>
          <a:ln>
            <a:noFill/>
          </a:ln>
        </p:spPr>
        <p:txBody>
          <a:bodyPr bIns="91425" rIns="91425" lIns="91425" tIns="91425" anchor="b" anchorCtr="0"/>
          <a:lstStyle>
            <a:lvl1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1pPr>
            <a:lvl2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2pPr>
            <a:lvl3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3pPr>
            <a:lvl4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4pPr>
            <a:lvl5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5pPr>
            <a:lvl6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6pPr>
            <a:lvl7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7pPr>
            <a:lvl8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8pPr>
            <a:lvl9pPr algn="l" rtl="0">
              <a:spcBef>
                <a:spcPts val="0"/>
              </a:spcBef>
              <a:buClr>
                <a:schemeClr val="lt1"/>
              </a:buClr>
              <a:buSzPct val="100000"/>
              <a:buFont typeface="Arial"/>
              <a:buNone/>
              <a:defRPr strike="noStrike" u="none" b="1" cap="none" baseline="0" sz="3600" i="0">
                <a:solidFill>
                  <a:schemeClr val="lt1"/>
                </a:solidFill>
                <a:latin typeface="Arial"/>
                <a:ea typeface="Arial"/>
                <a:cs typeface="Arial"/>
                <a:sym typeface="Arial"/>
              </a:defRPr>
            </a:lvl9pPr>
          </a:lstStyle>
          <a:p/>
        </p:txBody>
      </p:sp>
      <p:sp>
        <p:nvSpPr>
          <p:cNvPr id="488" name="Shape 488"/>
          <p:cNvSpPr txBox="1"/>
          <p:nvPr>
            <p:ph idx="1" type="subTitle"/>
          </p:nvPr>
        </p:nvSpPr>
        <p:spPr>
          <a:xfrm>
            <a:off y="3352800" x="2871958"/>
            <a:ext cy="1752600" cx="5586300"/>
          </a:xfrm>
          <a:prstGeom prst="rect">
            <a:avLst/>
          </a:prstGeom>
          <a:noFill/>
          <a:ln>
            <a:noFill/>
          </a:ln>
        </p:spPr>
        <p:txBody>
          <a:bodyPr bIns="91425" rIns="91425" lIns="91425" tIns="91425" anchor="t" anchorCtr="0"/>
          <a:lstStyle>
            <a:lvl1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1pPr>
            <a:lvl2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2pPr>
            <a:lvl3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3pPr>
            <a:lvl4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4pPr>
            <a:lvl5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5pPr>
            <a:lvl6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6pPr>
            <a:lvl7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7pPr>
            <a:lvl8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8pPr>
            <a:lvl9pPr algn="l" rtl="0">
              <a:spcBef>
                <a:spcPts val="0"/>
              </a:spcBef>
              <a:buClr>
                <a:schemeClr val="lt1"/>
              </a:buClr>
              <a:buSzPct val="100000"/>
              <a:buFont typeface="Arial"/>
              <a:buNone/>
              <a:defRPr strike="noStrike" u="none" b="0" cap="none" baseline="0" sz="1400" i="0">
                <a:solidFill>
                  <a:schemeClr val="lt1"/>
                </a:solidFill>
                <a:latin typeface="Arial"/>
                <a:ea typeface="Arial"/>
                <a:cs typeface="Arial"/>
                <a:sym typeface="Arial"/>
              </a:defRPr>
            </a:lvl9pPr>
          </a:lstStyle>
          <a:p/>
        </p:txBody>
      </p:sp>
      <p:cxnSp>
        <p:nvCxnSpPr>
          <p:cNvPr id="489" name="Shape 489"/>
          <p:cNvCxnSpPr/>
          <p:nvPr/>
        </p:nvCxnSpPr>
        <p:spPr>
          <a:xfrm>
            <a:off y="3382298" x="2864216"/>
            <a:ext cy="0" cx="6279900"/>
          </a:xfrm>
          <a:prstGeom prst="straightConnector1">
            <a:avLst/>
          </a:prstGeom>
          <a:noFill/>
          <a:ln w="9525" cap="flat">
            <a:solidFill>
              <a:srgbClr val="CCCCCC"/>
            </a:solidFill>
            <a:prstDash val="dash"/>
            <a:round/>
            <a:headEnd w="lg" len="lg" type="none"/>
            <a:tailEnd w="lg" len="lg" type="none"/>
          </a:ln>
        </p:spPr>
      </p:cxnSp>
      <p:grpSp>
        <p:nvGrpSpPr>
          <p:cNvPr id="490" name="Shape 490"/>
          <p:cNvGrpSpPr/>
          <p:nvPr/>
        </p:nvGrpSpPr>
        <p:grpSpPr>
          <a:xfrm>
            <a:off y="4361807" x="0"/>
            <a:ext cy="2491988" cx="9144308"/>
            <a:chOff y="4853348" x="17169"/>
            <a:chExt cy="2766724" cx="10133320"/>
          </a:xfrm>
        </p:grpSpPr>
        <p:sp>
          <p:nvSpPr>
            <p:cNvPr id="491" name="Shape 491"/>
            <p:cNvSpPr/>
            <p:nvPr/>
          </p:nvSpPr>
          <p:spPr>
            <a:xfrm>
              <a:off y="5793701" x="6455228"/>
              <a:ext cy="1826370" cx="1601355"/>
            </a:xfrm>
            <a:custGeom>
              <a:pathLst>
                <a:path w="41967" extrusionOk="0" h="47864">
                  <a:moveTo>
                    <a:pt y="3104" x="17507"/>
                  </a:moveTo>
                  <a:lnTo>
                    <a:pt y="3228" x="18252"/>
                  </a:lnTo>
                  <a:lnTo>
                    <a:pt y="3353" x="18873"/>
                  </a:lnTo>
                  <a:lnTo>
                    <a:pt y="3539" x="19556"/>
                  </a:lnTo>
                  <a:lnTo>
                    <a:pt y="3787" x="20177"/>
                  </a:lnTo>
                  <a:lnTo>
                    <a:pt y="4098" x="20797"/>
                  </a:lnTo>
                  <a:lnTo>
                    <a:pt y="4470" x="21356"/>
                  </a:lnTo>
                  <a:lnTo>
                    <a:pt y="4843" x="21915"/>
                  </a:lnTo>
                  <a:lnTo>
                    <a:pt y="5277" x="22474"/>
                  </a:lnTo>
                  <a:lnTo>
                    <a:pt y="5712" x="22970"/>
                  </a:lnTo>
                  <a:lnTo>
                    <a:pt y="6208" x="23467"/>
                  </a:lnTo>
                  <a:lnTo>
                    <a:pt y="6767" x="23963"/>
                  </a:lnTo>
                  <a:lnTo>
                    <a:pt y="7946" x="24833"/>
                  </a:lnTo>
                  <a:lnTo>
                    <a:pt y="9188" x="25640"/>
                  </a:lnTo>
                  <a:lnTo>
                    <a:pt y="10492" x="26322"/>
                  </a:lnTo>
                  <a:lnTo>
                    <a:pt y="11920" x="26943"/>
                  </a:lnTo>
                  <a:lnTo>
                    <a:pt y="13347" x="27440"/>
                  </a:lnTo>
                  <a:lnTo>
                    <a:pt y="14775" x="27874"/>
                  </a:lnTo>
                  <a:lnTo>
                    <a:pt y="16203" x="28185"/>
                  </a:lnTo>
                  <a:lnTo>
                    <a:pt y="17631" x="28433"/>
                  </a:lnTo>
                  <a:lnTo>
                    <a:pt y="18997" x="28557"/>
                  </a:lnTo>
                  <a:lnTo>
                    <a:pt y="20300" x="28619"/>
                  </a:lnTo>
                  <a:lnTo>
                    <a:pt y="20983" x="28619"/>
                  </a:lnTo>
                  <a:lnTo>
                    <a:pt y="21790" x="28557"/>
                  </a:lnTo>
                  <a:lnTo>
                    <a:pt y="22659" x="28433"/>
                  </a:lnTo>
                  <a:lnTo>
                    <a:pt y="23528" x="28247"/>
                  </a:lnTo>
                  <a:lnTo>
                    <a:pt y="24459" x="27937"/>
                  </a:lnTo>
                  <a:lnTo>
                    <a:pt y="25391" x="27564"/>
                  </a:lnTo>
                  <a:lnTo>
                    <a:pt y="25887" x="27254"/>
                  </a:lnTo>
                  <a:lnTo>
                    <a:pt y="26322" x="27005"/>
                  </a:lnTo>
                  <a:lnTo>
                    <a:pt y="26756" x="26633"/>
                  </a:lnTo>
                  <a:lnTo>
                    <a:pt y="27129" x="26260"/>
                  </a:lnTo>
                  <a:lnTo>
                    <a:pt y="27688" x="25640"/>
                  </a:lnTo>
                  <a:lnTo>
                    <a:pt y="28184" x="24957"/>
                  </a:lnTo>
                  <a:lnTo>
                    <a:pt y="28619" x="24212"/>
                  </a:lnTo>
                  <a:lnTo>
                    <a:pt y="28991" x="23405"/>
                  </a:lnTo>
                  <a:lnTo>
                    <a:pt y="29302" x="22536"/>
                  </a:lnTo>
                  <a:lnTo>
                    <a:pt y="29550" x="21667"/>
                  </a:lnTo>
                  <a:lnTo>
                    <a:pt y="29736" x="20797"/>
                  </a:lnTo>
                  <a:lnTo>
                    <a:pt y="29736" x="19183"/>
                  </a:lnTo>
                  <a:lnTo>
                    <a:pt y="29674" x="18438"/>
                  </a:lnTo>
                  <a:lnTo>
                    <a:pt y="29488" x="17756"/>
                  </a:lnTo>
                  <a:lnTo>
                    <a:pt y="29302" x="17073"/>
                  </a:lnTo>
                  <a:lnTo>
                    <a:pt y="29053" x="16452"/>
                  </a:lnTo>
                  <a:lnTo>
                    <a:pt y="28743" x="15831"/>
                  </a:lnTo>
                  <a:lnTo>
                    <a:pt y="28433" x="15272"/>
                  </a:lnTo>
                  <a:lnTo>
                    <a:pt y="28060" x="14652"/>
                  </a:lnTo>
                  <a:lnTo>
                    <a:pt y="27625" x="14155"/>
                  </a:lnTo>
                  <a:lnTo>
                    <a:pt y="27191" x="13596"/>
                  </a:lnTo>
                  <a:lnTo>
                    <a:pt y="26694" x="13162"/>
                  </a:lnTo>
                  <a:lnTo>
                    <a:pt y="26136" x="12665"/>
                  </a:lnTo>
                  <a:lnTo>
                    <a:pt y="25018" x="11796"/>
                  </a:lnTo>
                  <a:lnTo>
                    <a:pt y="23777" x="11051"/>
                  </a:lnTo>
                  <a:lnTo>
                    <a:pt y="22473" x="10368"/>
                  </a:lnTo>
                  <a:lnTo>
                    <a:pt y="21107" x="9809"/>
                  </a:lnTo>
                  <a:lnTo>
                    <a:pt y="19741" x="9313"/>
                  </a:lnTo>
                  <a:lnTo>
                    <a:pt y="18376" x="8878"/>
                  </a:lnTo>
                  <a:lnTo>
                    <a:pt y="16948" x="8568"/>
                  </a:lnTo>
                  <a:lnTo>
                    <a:pt y="15644" x="8382"/>
                  </a:lnTo>
                  <a:lnTo>
                    <a:pt y="14341" x="8257"/>
                  </a:lnTo>
                  <a:lnTo>
                    <a:pt y="13099" x="8195"/>
                  </a:lnTo>
                  <a:lnTo>
                    <a:pt y="12168" x="8257"/>
                  </a:lnTo>
                  <a:lnTo>
                    <a:pt y="11299" x="8320"/>
                  </a:lnTo>
                  <a:lnTo>
                    <a:pt y="10368" x="8444"/>
                  </a:lnTo>
                  <a:lnTo>
                    <a:pt y="9498" x="8630"/>
                  </a:lnTo>
                  <a:lnTo>
                    <a:pt y="8629" x="8940"/>
                  </a:lnTo>
                  <a:lnTo>
                    <a:pt y="7760" x="9251"/>
                  </a:lnTo>
                  <a:lnTo>
                    <a:pt y="6953" x="9747"/>
                  </a:lnTo>
                  <a:lnTo>
                    <a:pt y="6208" x="10244"/>
                  </a:lnTo>
                  <a:lnTo>
                    <a:pt y="5525" x="10865"/>
                  </a:lnTo>
                  <a:lnTo>
                    <a:pt y="4905" x="11548"/>
                  </a:lnTo>
                  <a:lnTo>
                    <a:pt y="4408" x="12355"/>
                  </a:lnTo>
                  <a:lnTo>
                    <a:pt y="3911" x="13162"/>
                  </a:lnTo>
                  <a:lnTo>
                    <a:pt y="3601" x="14093"/>
                  </a:lnTo>
                  <a:lnTo>
                    <a:pt y="3291" x="14962"/>
                  </a:lnTo>
                  <a:lnTo>
                    <a:pt y="3166" x="15893"/>
                  </a:lnTo>
                  <a:lnTo>
                    <a:pt y="3104" x="16824"/>
                  </a:lnTo>
                  <a:close/>
                  <a:moveTo>
                    <a:pt y="0" x="22722"/>
                  </a:moveTo>
                  <a:lnTo>
                    <a:pt y="62" x="20735"/>
                  </a:lnTo>
                  <a:lnTo>
                    <a:pt y="187" x="18687"/>
                  </a:lnTo>
                  <a:lnTo>
                    <a:pt y="311" x="17631"/>
                  </a:lnTo>
                  <a:lnTo>
                    <a:pt y="497" x="16576"/>
                  </a:lnTo>
                  <a:lnTo>
                    <a:pt y="683" x="15521"/>
                  </a:lnTo>
                  <a:lnTo>
                    <a:pt y="932" x="14465"/>
                  </a:lnTo>
                  <a:lnTo>
                    <a:pt y="1242" x="13348"/>
                  </a:lnTo>
                  <a:lnTo>
                    <a:pt y="1614" x="12293"/>
                  </a:lnTo>
                  <a:lnTo>
                    <a:pt y="1987" x="11175"/>
                  </a:lnTo>
                  <a:lnTo>
                    <a:pt y="2484" x="10120"/>
                  </a:lnTo>
                  <a:lnTo>
                    <a:pt y="3042" x="9064"/>
                  </a:lnTo>
                  <a:lnTo>
                    <a:pt y="3663" x="8009"/>
                  </a:lnTo>
                  <a:lnTo>
                    <a:pt y="4346" x="6954"/>
                  </a:lnTo>
                  <a:lnTo>
                    <a:pt y="5153" x="5961"/>
                  </a:lnTo>
                  <a:lnTo>
                    <a:pt y="5836" x="5216"/>
                  </a:lnTo>
                  <a:lnTo>
                    <a:pt y="6519" x="4533"/>
                  </a:lnTo>
                  <a:lnTo>
                    <a:pt y="7202" x="3912"/>
                  </a:lnTo>
                  <a:lnTo>
                    <a:pt y="7946" x="3353"/>
                  </a:lnTo>
                  <a:lnTo>
                    <a:pt y="8753" x="2795"/>
                  </a:lnTo>
                  <a:lnTo>
                    <a:pt y="9498" x="2298"/>
                  </a:lnTo>
                  <a:lnTo>
                    <a:pt y="10305" x="1863"/>
                  </a:lnTo>
                  <a:lnTo>
                    <a:pt y="11112" x="1429"/>
                  </a:lnTo>
                  <a:lnTo>
                    <a:pt y="11920" x="1118"/>
                  </a:lnTo>
                  <a:lnTo>
                    <a:pt y="12727" x="808"/>
                  </a:lnTo>
                  <a:lnTo>
                    <a:pt y="13596" x="560"/>
                  </a:lnTo>
                  <a:lnTo>
                    <a:pt y="14403" x="373"/>
                  </a:lnTo>
                  <a:lnTo>
                    <a:pt y="15210" x="187"/>
                  </a:lnTo>
                  <a:lnTo>
                    <a:pt y="16079" x="63"/>
                  </a:lnTo>
                  <a:lnTo>
                    <a:pt y="16886" x="1"/>
                  </a:lnTo>
                  <a:lnTo>
                    <a:pt y="17693" x="1"/>
                  </a:lnTo>
                  <a:lnTo>
                    <a:pt y="19059" x="63"/>
                  </a:lnTo>
                  <a:lnTo>
                    <a:pt y="20424" x="249"/>
                  </a:lnTo>
                  <a:lnTo>
                    <a:pt y="21728" x="560"/>
                  </a:lnTo>
                  <a:lnTo>
                    <a:pt y="23094" x="994"/>
                  </a:lnTo>
                  <a:lnTo>
                    <a:pt y="24335" x="1553"/>
                  </a:lnTo>
                  <a:lnTo>
                    <a:pt y="25577" x="2298"/>
                  </a:lnTo>
                  <a:lnTo>
                    <a:pt y="26694" x="3105"/>
                  </a:lnTo>
                  <a:lnTo>
                    <a:pt y="27750" x="4036"/>
                  </a:lnTo>
                  <a:lnTo>
                    <a:pt y="28743" x="5091"/>
                  </a:lnTo>
                  <a:lnTo>
                    <a:pt y="29240" x="5650"/>
                  </a:lnTo>
                  <a:lnTo>
                    <a:pt y="29674" x="6209"/>
                  </a:lnTo>
                  <a:lnTo>
                    <a:pt y="30047" x="6830"/>
                  </a:lnTo>
                  <a:lnTo>
                    <a:pt y="30419" x="7513"/>
                  </a:lnTo>
                  <a:lnTo>
                    <a:pt y="30792" x="8195"/>
                  </a:lnTo>
                  <a:lnTo>
                    <a:pt y="31102" x="8878"/>
                  </a:lnTo>
                  <a:lnTo>
                    <a:pt y="31412" x="9623"/>
                  </a:lnTo>
                  <a:lnTo>
                    <a:pt y="31661" x="10368"/>
                  </a:lnTo>
                  <a:lnTo>
                    <a:pt y="31847" x="11175"/>
                  </a:lnTo>
                  <a:lnTo>
                    <a:pt y="32033" x="11982"/>
                  </a:lnTo>
                  <a:lnTo>
                    <a:pt y="32219" x="12851"/>
                  </a:lnTo>
                  <a:lnTo>
                    <a:pt y="32281" x="13720"/>
                  </a:lnTo>
                  <a:lnTo>
                    <a:pt y="32343" x="14590"/>
                  </a:lnTo>
                  <a:lnTo>
                    <a:pt y="32406" x="15521"/>
                  </a:lnTo>
                  <a:lnTo>
                    <a:pt y="32343" x="16949"/>
                  </a:lnTo>
                  <a:lnTo>
                    <a:pt y="32219" x="18501"/>
                  </a:lnTo>
                  <a:lnTo>
                    <a:pt y="33026" x="18128"/>
                  </a:lnTo>
                  <a:lnTo>
                    <a:pt y="33833" x="17880"/>
                  </a:lnTo>
                  <a:lnTo>
                    <a:pt y="34765" x="17631"/>
                  </a:lnTo>
                  <a:lnTo>
                    <a:pt y="35261" x="17569"/>
                  </a:lnTo>
                  <a:lnTo>
                    <a:pt y="35820" x="17569"/>
                  </a:lnTo>
                  <a:lnTo>
                    <a:pt y="36875" x="17631"/>
                  </a:lnTo>
                  <a:lnTo>
                    <a:pt y="37806" x="17818"/>
                  </a:lnTo>
                  <a:lnTo>
                    <a:pt y="38676" x="18128"/>
                  </a:lnTo>
                  <a:lnTo>
                    <a:pt y="39483" x="18501"/>
                  </a:lnTo>
                  <a:lnTo>
                    <a:pt y="40228" x="18935"/>
                  </a:lnTo>
                  <a:lnTo>
                    <a:pt y="40910" x="19370"/>
                  </a:lnTo>
                  <a:lnTo>
                    <a:pt y="42214" x="20363"/>
                  </a:lnTo>
                  <a:lnTo>
                    <a:pt y="42338" x="18625"/>
                  </a:lnTo>
                  <a:lnTo>
                    <a:pt y="42524" x="16638"/>
                  </a:lnTo>
                  <a:lnTo>
                    <a:pt y="42773" x="14403"/>
                  </a:lnTo>
                  <a:lnTo>
                    <a:pt y="43145" x="12044"/>
                  </a:lnTo>
                  <a:lnTo>
                    <a:pt y="43394" x="10803"/>
                  </a:lnTo>
                  <a:lnTo>
                    <a:pt y="43642" x="9623"/>
                  </a:lnTo>
                  <a:lnTo>
                    <a:pt y="44014" x="8382"/>
                  </a:lnTo>
                  <a:lnTo>
                    <a:pt y="44387" x="7140"/>
                  </a:lnTo>
                  <a:lnTo>
                    <a:pt y="44821" x="5961"/>
                  </a:lnTo>
                  <a:lnTo>
                    <a:pt y="45318" x="4781"/>
                  </a:lnTo>
                  <a:lnTo>
                    <a:pt y="45877" x="3602"/>
                  </a:lnTo>
                  <a:lnTo>
                    <a:pt y="46497" x="2484"/>
                  </a:lnTo>
                  <a:lnTo>
                    <a:pt y="47180" x="1491"/>
                  </a:lnTo>
                  <a:lnTo>
                    <a:pt y="47863" x="560"/>
                  </a:lnTo>
                  <a:lnTo>
                    <a:pt y="47863" x="8257"/>
                  </a:lnTo>
                  <a:lnTo>
                    <a:pt y="47305" x="9251"/>
                  </a:lnTo>
                  <a:lnTo>
                    <a:pt y="46870" x="10120"/>
                  </a:lnTo>
                  <a:lnTo>
                    <a:pt y="46311" x="11548"/>
                  </a:lnTo>
                  <a:lnTo>
                    <a:pt y="45877" x="13100"/>
                  </a:lnTo>
                  <a:lnTo>
                    <a:pt y="45566" x="14652"/>
                  </a:lnTo>
                  <a:lnTo>
                    <a:pt y="45256" x="16204"/>
                  </a:lnTo>
                  <a:lnTo>
                    <a:pt y="45070" x="17631"/>
                  </a:lnTo>
                  <a:lnTo>
                    <a:pt y="44946" x="18935"/>
                  </a:lnTo>
                  <a:lnTo>
                    <a:pt y="44883" x="20052"/>
                  </a:lnTo>
                  <a:lnTo>
                    <a:pt y="44821" x="21418"/>
                  </a:lnTo>
                  <a:lnTo>
                    <a:pt y="44821" x="22536"/>
                  </a:lnTo>
                  <a:lnTo>
                    <a:pt y="44946" x="23529"/>
                  </a:lnTo>
                  <a:lnTo>
                    <a:pt y="46435" x="25702"/>
                  </a:lnTo>
                  <a:lnTo>
                    <a:pt y="47863" x="27564"/>
                  </a:lnTo>
                  <a:lnTo>
                    <a:pt y="47863" x="38738"/>
                  </a:lnTo>
                  <a:lnTo>
                    <a:pt y="46808" x="38180"/>
                  </a:lnTo>
                  <a:lnTo>
                    <a:pt y="45753" x="37497"/>
                  </a:lnTo>
                  <a:lnTo>
                    <a:pt y="44821" x="36752"/>
                  </a:lnTo>
                  <a:lnTo>
                    <a:pt y="43890" x="35945"/>
                  </a:lnTo>
                  <a:lnTo>
                    <a:pt y="43021" x="35014"/>
                  </a:lnTo>
                  <a:lnTo>
                    <a:pt y="42214" x="34144"/>
                  </a:lnTo>
                  <a:lnTo>
                    <a:pt y="40538" x="32158"/>
                  </a:lnTo>
                  <a:lnTo>
                    <a:pt y="37931" x="28806"/>
                  </a:lnTo>
                  <a:lnTo>
                    <a:pt y="37186" x="27999"/>
                  </a:lnTo>
                  <a:lnTo>
                    <a:pt y="36813" x="27564"/>
                  </a:lnTo>
                  <a:lnTo>
                    <a:pt y="36379" x="27192"/>
                  </a:lnTo>
                  <a:lnTo>
                    <a:pt y="35820" x="26881"/>
                  </a:lnTo>
                  <a:lnTo>
                    <a:pt y="35261" x="26571"/>
                  </a:lnTo>
                  <a:lnTo>
                    <a:pt y="34640" x="26447"/>
                  </a:lnTo>
                  <a:lnTo>
                    <a:pt y="33895" x="26385"/>
                  </a:lnTo>
                  <a:lnTo>
                    <a:pt y="33151" x="26447"/>
                  </a:lnTo>
                  <a:lnTo>
                    <a:pt y="32468" x="26571"/>
                  </a:lnTo>
                  <a:lnTo>
                    <a:pt y="31847" x="26881"/>
                  </a:lnTo>
                  <a:lnTo>
                    <a:pt y="31288" x="27192"/>
                  </a:lnTo>
                  <a:lnTo>
                    <a:pt y="30729" x="27626"/>
                  </a:lnTo>
                  <a:lnTo>
                    <a:pt y="30233" x="28061"/>
                  </a:lnTo>
                  <a:lnTo>
                    <a:pt y="29302" x="28992"/>
                  </a:lnTo>
                  <a:lnTo>
                    <a:pt y="28122" x="30420"/>
                  </a:lnTo>
                  <a:lnTo>
                    <a:pt y="26881" x="31848"/>
                  </a:lnTo>
                  <a:lnTo>
                    <a:pt y="26260" x="32530"/>
                  </a:lnTo>
                  <a:lnTo>
                    <a:pt y="25577" x="33213"/>
                  </a:lnTo>
                  <a:lnTo>
                    <a:pt y="24832" x="33834"/>
                  </a:lnTo>
                  <a:lnTo>
                    <a:pt y="24087" x="34393"/>
                  </a:lnTo>
                  <a:lnTo>
                    <a:pt y="23280" x="34889"/>
                  </a:lnTo>
                  <a:lnTo>
                    <a:pt y="22473" x="35386"/>
                  </a:lnTo>
                  <a:lnTo>
                    <a:pt y="21542" x="35821"/>
                  </a:lnTo>
                  <a:lnTo>
                    <a:pt y="20548" x="36131"/>
                  </a:lnTo>
                  <a:lnTo>
                    <a:pt y="19555" x="36441"/>
                  </a:lnTo>
                  <a:lnTo>
                    <a:pt y="18438" x="36690"/>
                  </a:lnTo>
                  <a:lnTo>
                    <a:pt y="17258" x="36814"/>
                  </a:lnTo>
                  <a:lnTo>
                    <a:pt y="16017" x="36814"/>
                  </a:lnTo>
                  <a:lnTo>
                    <a:pt y="14713" x="36814"/>
                  </a:lnTo>
                  <a:lnTo>
                    <a:pt y="13471" x="36628"/>
                  </a:lnTo>
                  <a:lnTo>
                    <a:pt y="12354" x="36379"/>
                  </a:lnTo>
                  <a:lnTo>
                    <a:pt y="11299" x="36131"/>
                  </a:lnTo>
                  <a:lnTo>
                    <a:pt y="10305" x="35758"/>
                  </a:lnTo>
                  <a:lnTo>
                    <a:pt y="9374" x="35324"/>
                  </a:lnTo>
                  <a:lnTo>
                    <a:pt y="8505" x="34827"/>
                  </a:lnTo>
                  <a:lnTo>
                    <a:pt y="7698" x="34331"/>
                  </a:lnTo>
                  <a:lnTo>
                    <a:pt y="6953" x="33772"/>
                  </a:lnTo>
                  <a:lnTo>
                    <a:pt y="6270" x="33213"/>
                  </a:lnTo>
                  <a:lnTo>
                    <a:pt y="5650" x="32717"/>
                  </a:lnTo>
                  <a:lnTo>
                    <a:pt y="5091" x="32158"/>
                  </a:lnTo>
                  <a:lnTo>
                    <a:pt y="4160" x="31103"/>
                  </a:lnTo>
                  <a:lnTo>
                    <a:pt y="3353" x="30171"/>
                  </a:lnTo>
                  <a:lnTo>
                    <a:pt y="3353" x="36007"/>
                  </a:lnTo>
                  <a:lnTo>
                    <a:pt y="0" x="41966"/>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92" name="Shape 492"/>
            <p:cNvSpPr/>
            <p:nvPr/>
          </p:nvSpPr>
          <p:spPr>
            <a:xfrm>
              <a:off y="5743946" x="4484510"/>
              <a:ext cy="1707929" cx="1776613"/>
            </a:xfrm>
            <a:custGeom>
              <a:pathLst>
                <a:path w="46560" extrusionOk="0" h="44760">
                  <a:moveTo>
                    <a:pt y="2856" x="21790"/>
                  </a:moveTo>
                  <a:lnTo>
                    <a:pt y="2918" x="22845"/>
                  </a:lnTo>
                  <a:lnTo>
                    <a:pt y="3043" x="23839"/>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3"/>
                  </a:lnTo>
                  <a:lnTo>
                    <a:pt y="9933" x="32902"/>
                  </a:lnTo>
                  <a:lnTo>
                    <a:pt y="10865" x="33399"/>
                  </a:lnTo>
                  <a:lnTo>
                    <a:pt y="11734" x="33895"/>
                  </a:lnTo>
                  <a:lnTo>
                    <a:pt y="12665" x="34330"/>
                  </a:lnTo>
                  <a:lnTo>
                    <a:pt y="13658" x="34702"/>
                  </a:lnTo>
                  <a:lnTo>
                    <a:pt y="15583" x="35447"/>
                  </a:lnTo>
                  <a:lnTo>
                    <a:pt y="17631" x="36006"/>
                  </a:lnTo>
                  <a:lnTo>
                    <a:pt y="19618" x="36503"/>
                  </a:lnTo>
                  <a:lnTo>
                    <a:pt y="21542" x="36875"/>
                  </a:lnTo>
                  <a:lnTo>
                    <a:pt y="23404" x="37123"/>
                  </a:lnTo>
                  <a:lnTo>
                    <a:pt y="25143" x="37248"/>
                  </a:lnTo>
                  <a:lnTo>
                    <a:pt y="26819" x="37310"/>
                  </a:lnTo>
                  <a:lnTo>
                    <a:pt y="28185" x="37248"/>
                  </a:lnTo>
                  <a:lnTo>
                    <a:pt y="29550" x="37186"/>
                  </a:lnTo>
                  <a:lnTo>
                    <a:pt y="30916" x="36999"/>
                  </a:lnTo>
                  <a:lnTo>
                    <a:pt y="32220" x="36751"/>
                  </a:lnTo>
                  <a:lnTo>
                    <a:pt y="33523" x="36378"/>
                  </a:lnTo>
                  <a:lnTo>
                    <a:pt y="34765" x="35882"/>
                  </a:lnTo>
                  <a:lnTo>
                    <a:pt y="35386" x="35571"/>
                  </a:lnTo>
                  <a:lnTo>
                    <a:pt y="36006" x="35261"/>
                  </a:lnTo>
                  <a:lnTo>
                    <a:pt y="36565" x="34889"/>
                  </a:lnTo>
                  <a:lnTo>
                    <a:pt y="37186" x="34454"/>
                  </a:lnTo>
                  <a:lnTo>
                    <a:pt y="37683" x="34082"/>
                  </a:lnTo>
                  <a:lnTo>
                    <a:pt y="38241" x="33585"/>
                  </a:lnTo>
                  <a:lnTo>
                    <a:pt y="38738" x="33150"/>
                  </a:lnTo>
                  <a:lnTo>
                    <a:pt y="39173" x="32592"/>
                  </a:lnTo>
                  <a:lnTo>
                    <a:pt y="39607" x="32033"/>
                  </a:lnTo>
                  <a:lnTo>
                    <a:pt y="39980" x="31474"/>
                  </a:lnTo>
                  <a:lnTo>
                    <a:pt y="40352" x="30916"/>
                  </a:lnTo>
                  <a:lnTo>
                    <a:pt y="40662" x="30295"/>
                  </a:lnTo>
                  <a:lnTo>
                    <a:pt y="40973" x="29674"/>
                  </a:lnTo>
                  <a:lnTo>
                    <a:pt y="41221" x="28991"/>
                  </a:lnTo>
                  <a:lnTo>
                    <a:pt y="41407" x="28370"/>
                  </a:lnTo>
                  <a:lnTo>
                    <a:pt y="41594" x="27687"/>
                  </a:lnTo>
                  <a:lnTo>
                    <a:pt y="41718" x="27005"/>
                  </a:lnTo>
                  <a:lnTo>
                    <a:pt y="41842" x="26322"/>
                  </a:lnTo>
                  <a:lnTo>
                    <a:pt y="41904" x="25639"/>
                  </a:lnTo>
                  <a:lnTo>
                    <a:pt y="41904" x="23901"/>
                  </a:lnTo>
                  <a:lnTo>
                    <a:pt y="41780" x="22907"/>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340"/>
                  </a:lnTo>
                  <a:lnTo>
                    <a:pt y="34951" x="13782"/>
                  </a:lnTo>
                  <a:lnTo>
                    <a:pt y="34082" x="13285"/>
                  </a:lnTo>
                  <a:lnTo>
                    <a:pt y="33151" x="12788"/>
                  </a:lnTo>
                  <a:lnTo>
                    <a:pt y="32220" x="12292"/>
                  </a:lnTo>
                  <a:lnTo>
                    <a:pt y="31226" x="11857"/>
                  </a:lnTo>
                  <a:lnTo>
                    <a:pt y="29240" x="11112"/>
                  </a:lnTo>
                  <a:lnTo>
                    <a:pt y="27253" x="10492"/>
                  </a:lnTo>
                  <a:lnTo>
                    <a:pt y="25205" x="9995"/>
                  </a:lnTo>
                  <a:lnTo>
                    <a:pt y="23156" x="9560"/>
                  </a:lnTo>
                  <a:lnTo>
                    <a:pt y="21170" x="9312"/>
                  </a:lnTo>
                  <a:lnTo>
                    <a:pt y="19245" x="9126"/>
                  </a:lnTo>
                  <a:lnTo>
                    <a:pt y="17445" x="9064"/>
                  </a:lnTo>
                  <a:lnTo>
                    <a:pt y="15955" x="9126"/>
                  </a:lnTo>
                  <a:lnTo>
                    <a:pt y="14465" x="9250"/>
                  </a:lnTo>
                  <a:lnTo>
                    <a:pt y="12975" x="9498"/>
                  </a:lnTo>
                  <a:lnTo>
                    <a:pt y="12230" x="9622"/>
                  </a:lnTo>
                  <a:lnTo>
                    <a:pt y="11485" x="9871"/>
                  </a:lnTo>
                  <a:lnTo>
                    <a:pt y="10740" x="10119"/>
                  </a:lnTo>
                  <a:lnTo>
                    <a:pt y="10057" x="10429"/>
                  </a:lnTo>
                  <a:lnTo>
                    <a:pt y="9313" x="10740"/>
                  </a:lnTo>
                  <a:lnTo>
                    <a:pt y="8630" x="11174"/>
                  </a:lnTo>
                  <a:lnTo>
                    <a:pt y="8009" x="11609"/>
                  </a:lnTo>
                  <a:lnTo>
                    <a:pt y="7326" x="12168"/>
                  </a:lnTo>
                  <a:lnTo>
                    <a:pt y="6705" x="12726"/>
                  </a:lnTo>
                  <a:lnTo>
                    <a:pt y="6084" x="13409"/>
                  </a:lnTo>
                  <a:lnTo>
                    <a:pt y="5339" x="14278"/>
                  </a:lnTo>
                  <a:lnTo>
                    <a:pt y="4719" x="15210"/>
                  </a:lnTo>
                  <a:lnTo>
                    <a:pt y="4160" x="16203"/>
                  </a:lnTo>
                  <a:lnTo>
                    <a:pt y="3725" x="17258"/>
                  </a:lnTo>
                  <a:lnTo>
                    <a:pt y="3353" x="18376"/>
                  </a:lnTo>
                  <a:lnTo>
                    <a:pt y="3105" x="19493"/>
                  </a:lnTo>
                  <a:lnTo>
                    <a:pt y="2918" x="20610"/>
                  </a:lnTo>
                  <a:lnTo>
                    <a:pt y="2856" x="21790"/>
                  </a:lnTo>
                  <a:close/>
                  <a:moveTo>
                    <a:pt y="1" x="22907"/>
                  </a:moveTo>
                  <a:lnTo>
                    <a:pt y="125" x="21604"/>
                  </a:lnTo>
                  <a:lnTo>
                    <a:pt y="249" x="20362"/>
                  </a:lnTo>
                  <a:lnTo>
                    <a:pt y="435" x="19121"/>
                  </a:lnTo>
                  <a:lnTo>
                    <a:pt y="746" x="17879"/>
                  </a:lnTo>
                  <a:lnTo>
                    <a:pt y="1056" x="16699"/>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2"/>
                  </a:lnTo>
                  <a:lnTo>
                    <a:pt y="11982" x="2794"/>
                  </a:lnTo>
                  <a:lnTo>
                    <a:pt y="12975" x="2235"/>
                  </a:lnTo>
                  <a:lnTo>
                    <a:pt y="13968" x="1800"/>
                  </a:lnTo>
                  <a:lnTo>
                    <a:pt y="15024" x="1366"/>
                  </a:lnTo>
                  <a:lnTo>
                    <a:pt y="16017" x="1055"/>
                  </a:lnTo>
                  <a:lnTo>
                    <a:pt y="17134" x="745"/>
                  </a:lnTo>
                  <a:lnTo>
                    <a:pt y="18190" x="497"/>
                  </a:lnTo>
                  <a:lnTo>
                    <a:pt y="19307" x="248"/>
                  </a:lnTo>
                  <a:lnTo>
                    <a:pt y="20425" x="124"/>
                  </a:lnTo>
                  <a:lnTo>
                    <a:pt y="21542" x="62"/>
                  </a:lnTo>
                  <a:lnTo>
                    <a:pt y="22660" x="0"/>
                  </a:lnTo>
                  <a:lnTo>
                    <a:pt y="23653" x="62"/>
                  </a:lnTo>
                  <a:lnTo>
                    <a:pt y="24646" x="124"/>
                  </a:lnTo>
                  <a:lnTo>
                    <a:pt y="25639" x="248"/>
                  </a:lnTo>
                  <a:lnTo>
                    <a:pt y="26633" x="373"/>
                  </a:lnTo>
                  <a:lnTo>
                    <a:pt y="27626" x="621"/>
                  </a:lnTo>
                  <a:lnTo>
                    <a:pt y="28619" x="869"/>
                  </a:lnTo>
                  <a:lnTo>
                    <a:pt y="29550" x="1118"/>
                  </a:lnTo>
                  <a:lnTo>
                    <a:pt y="30544" x="1490"/>
                  </a:lnTo>
                  <a:lnTo>
                    <a:pt y="31475" x="1863"/>
                  </a:lnTo>
                  <a:lnTo>
                    <a:pt y="32406" x="2297"/>
                  </a:lnTo>
                  <a:lnTo>
                    <a:pt y="33337" x="2794"/>
                  </a:lnTo>
                  <a:lnTo>
                    <a:pt y="34268" x="3290"/>
                  </a:lnTo>
                  <a:lnTo>
                    <a:pt y="35137" x="3849"/>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19"/>
                  </a:lnTo>
                  <a:lnTo>
                    <a:pt y="42773" x="12975"/>
                  </a:lnTo>
                  <a:lnTo>
                    <a:pt y="43208" x="14092"/>
                  </a:lnTo>
                  <a:lnTo>
                    <a:pt y="43580" x="15210"/>
                  </a:lnTo>
                  <a:lnTo>
                    <a:pt y="43953" x="16389"/>
                  </a:lnTo>
                  <a:lnTo>
                    <a:pt y="44201" x="17569"/>
                  </a:lnTo>
                  <a:lnTo>
                    <a:pt y="44449" x="18810"/>
                  </a:lnTo>
                  <a:lnTo>
                    <a:pt y="44573" x="20114"/>
                  </a:lnTo>
                  <a:lnTo>
                    <a:pt y="44698" x="21417"/>
                  </a:lnTo>
                  <a:lnTo>
                    <a:pt y="44760" x="22783"/>
                  </a:lnTo>
                  <a:lnTo>
                    <a:pt y="44698" x="24211"/>
                  </a:lnTo>
                  <a:lnTo>
                    <a:pt y="44573" x="25577"/>
                  </a:lnTo>
                  <a:lnTo>
                    <a:pt y="44449" x="26942"/>
                  </a:lnTo>
                  <a:lnTo>
                    <a:pt y="44201" x="28184"/>
                  </a:lnTo>
                  <a:lnTo>
                    <a:pt y="43891" x="29426"/>
                  </a:lnTo>
                  <a:lnTo>
                    <a:pt y="43580" x="30667"/>
                  </a:lnTo>
                  <a:lnTo>
                    <a:pt y="43208" x="31847"/>
                  </a:lnTo>
                  <a:lnTo>
                    <a:pt y="42711" x="32964"/>
                  </a:lnTo>
                  <a:lnTo>
                    <a:pt y="42214" x="34019"/>
                  </a:lnTo>
                  <a:lnTo>
                    <a:pt y="41656" x="35075"/>
                  </a:lnTo>
                  <a:lnTo>
                    <a:pt y="41097" x="36068"/>
                  </a:lnTo>
                  <a:lnTo>
                    <a:pt y="40476" x="36999"/>
                  </a:lnTo>
                  <a:lnTo>
                    <a:pt y="39793" x="37930"/>
                  </a:lnTo>
                  <a:lnTo>
                    <a:pt y="39048" x="38800"/>
                  </a:lnTo>
                  <a:lnTo>
                    <a:pt y="38303" x="39607"/>
                  </a:lnTo>
                  <a:lnTo>
                    <a:pt y="37496" x="40414"/>
                  </a:lnTo>
                  <a:lnTo>
                    <a:pt y="36689" x="41097"/>
                  </a:lnTo>
                  <a:lnTo>
                    <a:pt y="35820" x="41779"/>
                  </a:lnTo>
                  <a:lnTo>
                    <a:pt y="34951" x="42462"/>
                  </a:lnTo>
                  <a:lnTo>
                    <a:pt y="34082" x="43021"/>
                  </a:lnTo>
                  <a:lnTo>
                    <a:pt y="33151" x="43580"/>
                  </a:lnTo>
                  <a:lnTo>
                    <a:pt y="32158" x="44076"/>
                  </a:lnTo>
                  <a:lnTo>
                    <a:pt y="31226" x="44573"/>
                  </a:lnTo>
                  <a:lnTo>
                    <a:pt y="30233" x="44945"/>
                  </a:lnTo>
                  <a:lnTo>
                    <a:pt y="29240" x="45318"/>
                  </a:lnTo>
                  <a:lnTo>
                    <a:pt y="28247" x="45628"/>
                  </a:lnTo>
                  <a:lnTo>
                    <a:pt y="27191" x="45939"/>
                  </a:lnTo>
                  <a:lnTo>
                    <a:pt y="26198" x="46125"/>
                  </a:lnTo>
                  <a:lnTo>
                    <a:pt y="25143" x="46311"/>
                  </a:lnTo>
                  <a:lnTo>
                    <a:pt y="24087" x="46435"/>
                  </a:lnTo>
                  <a:lnTo>
                    <a:pt y="23094" x="46497"/>
                  </a:lnTo>
                  <a:lnTo>
                    <a:pt y="22039" x="46559"/>
                  </a:lnTo>
                  <a:lnTo>
                    <a:pt y="20983" x="46497"/>
                  </a:lnTo>
                  <a:lnTo>
                    <a:pt y="19928" x="46435"/>
                  </a:lnTo>
                  <a:lnTo>
                    <a:pt y="18873" x="46311"/>
                  </a:lnTo>
                  <a:lnTo>
                    <a:pt y="17817" x="46125"/>
                  </a:lnTo>
                  <a:lnTo>
                    <a:pt y="16824" x="45939"/>
                  </a:lnTo>
                  <a:lnTo>
                    <a:pt y="15769" x="45628"/>
                  </a:lnTo>
                  <a:lnTo>
                    <a:pt y="14775" x="45318"/>
                  </a:lnTo>
                  <a:lnTo>
                    <a:pt y="13844" x="45007"/>
                  </a:lnTo>
                  <a:lnTo>
                    <a:pt y="12851" x="44573"/>
                  </a:lnTo>
                  <a:lnTo>
                    <a:pt y="11920" x="44138"/>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447"/>
                  </a:lnTo>
                  <a:lnTo>
                    <a:pt y="2298" x="34516"/>
                  </a:lnTo>
                  <a:lnTo>
                    <a:pt y="1863" x="33523"/>
                  </a:lnTo>
                  <a:lnTo>
                    <a:pt y="1429" x="32468"/>
                  </a:lnTo>
                  <a:lnTo>
                    <a:pt y="1056" x="31350"/>
                  </a:lnTo>
                  <a:lnTo>
                    <a:pt y="746" x="30233"/>
                  </a:lnTo>
                  <a:lnTo>
                    <a:pt y="497" x="29115"/>
                  </a:lnTo>
                  <a:lnTo>
                    <a:pt y="249" x="27936"/>
                  </a:lnTo>
                  <a:lnTo>
                    <a:pt y="125" x="26756"/>
                  </a:lnTo>
                  <a:lnTo>
                    <a:pt y="1" x="25515"/>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93" name="Shape 493"/>
            <p:cNvSpPr/>
            <p:nvPr/>
          </p:nvSpPr>
          <p:spPr>
            <a:xfrm>
              <a:off y="5743946" x="2482961"/>
              <a:ext cy="1707929" cx="1776613"/>
            </a:xfrm>
            <a:custGeom>
              <a:pathLst>
                <a:path w="46560" extrusionOk="0" h="44760">
                  <a:moveTo>
                    <a:pt y="2856" x="21790"/>
                  </a:moveTo>
                  <a:lnTo>
                    <a:pt y="2918" x="22845"/>
                  </a:lnTo>
                  <a:lnTo>
                    <a:pt y="3043" x="23901"/>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4"/>
                  </a:lnTo>
                  <a:lnTo>
                    <a:pt y="9933" x="32902"/>
                  </a:lnTo>
                  <a:lnTo>
                    <a:pt y="10865" x="33399"/>
                  </a:lnTo>
                  <a:lnTo>
                    <a:pt y="11734" x="33896"/>
                  </a:lnTo>
                  <a:lnTo>
                    <a:pt y="12665" x="34330"/>
                  </a:lnTo>
                  <a:lnTo>
                    <a:pt y="13658" x="34703"/>
                  </a:lnTo>
                  <a:lnTo>
                    <a:pt y="15583" x="35447"/>
                  </a:lnTo>
                  <a:lnTo>
                    <a:pt y="17631" x="36006"/>
                  </a:lnTo>
                  <a:lnTo>
                    <a:pt y="19618" x="36503"/>
                  </a:lnTo>
                  <a:lnTo>
                    <a:pt y="21542" x="36875"/>
                  </a:lnTo>
                  <a:lnTo>
                    <a:pt y="23404" x="37124"/>
                  </a:lnTo>
                  <a:lnTo>
                    <a:pt y="25143" x="37248"/>
                  </a:lnTo>
                  <a:lnTo>
                    <a:pt y="26819" x="37310"/>
                  </a:lnTo>
                  <a:lnTo>
                    <a:pt y="28185" x="37248"/>
                  </a:lnTo>
                  <a:lnTo>
                    <a:pt y="29550" x="37186"/>
                  </a:lnTo>
                  <a:lnTo>
                    <a:pt y="30916" x="36999"/>
                  </a:lnTo>
                  <a:lnTo>
                    <a:pt y="32220" x="36751"/>
                  </a:lnTo>
                  <a:lnTo>
                    <a:pt y="33523" x="36379"/>
                  </a:lnTo>
                  <a:lnTo>
                    <a:pt y="34765" x="35882"/>
                  </a:lnTo>
                  <a:lnTo>
                    <a:pt y="35386" x="35572"/>
                  </a:lnTo>
                  <a:lnTo>
                    <a:pt y="36006" x="35261"/>
                  </a:lnTo>
                  <a:lnTo>
                    <a:pt y="36565" x="34889"/>
                  </a:lnTo>
                  <a:lnTo>
                    <a:pt y="37186" x="34516"/>
                  </a:lnTo>
                  <a:lnTo>
                    <a:pt y="37683" x="34082"/>
                  </a:lnTo>
                  <a:lnTo>
                    <a:pt y="38241" x="33647"/>
                  </a:lnTo>
                  <a:lnTo>
                    <a:pt y="38738" x="33151"/>
                  </a:lnTo>
                  <a:lnTo>
                    <a:pt y="39173" x="32592"/>
                  </a:lnTo>
                  <a:lnTo>
                    <a:pt y="39607" x="32095"/>
                  </a:lnTo>
                  <a:lnTo>
                    <a:pt y="39980" x="31474"/>
                  </a:lnTo>
                  <a:lnTo>
                    <a:pt y="40352" x="30916"/>
                  </a:lnTo>
                  <a:lnTo>
                    <a:pt y="40662" x="30295"/>
                  </a:lnTo>
                  <a:lnTo>
                    <a:pt y="40973" x="29674"/>
                  </a:lnTo>
                  <a:lnTo>
                    <a:pt y="41221" x="28991"/>
                  </a:lnTo>
                  <a:lnTo>
                    <a:pt y="41407" x="28370"/>
                  </a:lnTo>
                  <a:lnTo>
                    <a:pt y="41594" x="27688"/>
                  </a:lnTo>
                  <a:lnTo>
                    <a:pt y="41718" x="27005"/>
                  </a:lnTo>
                  <a:lnTo>
                    <a:pt y="41842" x="26322"/>
                  </a:lnTo>
                  <a:lnTo>
                    <a:pt y="41904" x="25639"/>
                  </a:lnTo>
                  <a:lnTo>
                    <a:pt y="41904" x="23901"/>
                  </a:lnTo>
                  <a:lnTo>
                    <a:pt y="41780" x="22908"/>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403"/>
                  </a:lnTo>
                  <a:lnTo>
                    <a:pt y="34951" x="13782"/>
                  </a:lnTo>
                  <a:lnTo>
                    <a:pt y="34082" x="13285"/>
                  </a:lnTo>
                  <a:lnTo>
                    <a:pt y="33151" x="12789"/>
                  </a:lnTo>
                  <a:lnTo>
                    <a:pt y="32220" x="12354"/>
                  </a:lnTo>
                  <a:lnTo>
                    <a:pt y="31226" x="11920"/>
                  </a:lnTo>
                  <a:lnTo>
                    <a:pt y="29240" x="11112"/>
                  </a:lnTo>
                  <a:lnTo>
                    <a:pt y="27253" x="10492"/>
                  </a:lnTo>
                  <a:lnTo>
                    <a:pt y="25205" x="9995"/>
                  </a:lnTo>
                  <a:lnTo>
                    <a:pt y="23156" x="9561"/>
                  </a:lnTo>
                  <a:lnTo>
                    <a:pt y="21170" x="9312"/>
                  </a:lnTo>
                  <a:lnTo>
                    <a:pt y="19245" x="9126"/>
                  </a:lnTo>
                  <a:lnTo>
                    <a:pt y="17445" x="9064"/>
                  </a:lnTo>
                  <a:lnTo>
                    <a:pt y="15955" x="9126"/>
                  </a:lnTo>
                  <a:lnTo>
                    <a:pt y="14465" x="9250"/>
                  </a:lnTo>
                  <a:lnTo>
                    <a:pt y="12975" x="9498"/>
                  </a:lnTo>
                  <a:lnTo>
                    <a:pt y="12230" x="9685"/>
                  </a:lnTo>
                  <a:lnTo>
                    <a:pt y="11485" x="9871"/>
                  </a:lnTo>
                  <a:lnTo>
                    <a:pt y="10740" x="10119"/>
                  </a:lnTo>
                  <a:lnTo>
                    <a:pt y="10057" x="10430"/>
                  </a:lnTo>
                  <a:lnTo>
                    <a:pt y="9313" x="10740"/>
                  </a:lnTo>
                  <a:lnTo>
                    <a:pt y="8630" x="11175"/>
                  </a:lnTo>
                  <a:lnTo>
                    <a:pt y="8009" x="11609"/>
                  </a:lnTo>
                  <a:lnTo>
                    <a:pt y="7326" x="12168"/>
                  </a:lnTo>
                  <a:lnTo>
                    <a:pt y="6705" x="12727"/>
                  </a:lnTo>
                  <a:lnTo>
                    <a:pt y="6084" x="13409"/>
                  </a:lnTo>
                  <a:lnTo>
                    <a:pt y="5339" x="14279"/>
                  </a:lnTo>
                  <a:lnTo>
                    <a:pt y="4719" x="15210"/>
                  </a:lnTo>
                  <a:lnTo>
                    <a:pt y="4160" x="16203"/>
                  </a:lnTo>
                  <a:lnTo>
                    <a:pt y="3725" x="17258"/>
                  </a:lnTo>
                  <a:lnTo>
                    <a:pt y="3353" x="18376"/>
                  </a:lnTo>
                  <a:lnTo>
                    <a:pt y="3105" x="19493"/>
                  </a:lnTo>
                  <a:lnTo>
                    <a:pt y="2918" x="20611"/>
                  </a:lnTo>
                  <a:lnTo>
                    <a:pt y="2856" x="21790"/>
                  </a:lnTo>
                  <a:close/>
                  <a:moveTo>
                    <a:pt y="1" x="22908"/>
                  </a:moveTo>
                  <a:lnTo>
                    <a:pt y="125" x="21604"/>
                  </a:lnTo>
                  <a:lnTo>
                    <a:pt y="249" x="20362"/>
                  </a:lnTo>
                  <a:lnTo>
                    <a:pt y="435" x="19121"/>
                  </a:lnTo>
                  <a:lnTo>
                    <a:pt y="746" x="17879"/>
                  </a:lnTo>
                  <a:lnTo>
                    <a:pt y="1056" x="16700"/>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3"/>
                  </a:lnTo>
                  <a:lnTo>
                    <a:pt y="11982" x="2794"/>
                  </a:lnTo>
                  <a:lnTo>
                    <a:pt y="12975" x="2235"/>
                  </a:lnTo>
                  <a:lnTo>
                    <a:pt y="13968" x="1801"/>
                  </a:lnTo>
                  <a:lnTo>
                    <a:pt y="15024" x="1366"/>
                  </a:lnTo>
                  <a:lnTo>
                    <a:pt y="16017" x="1056"/>
                  </a:lnTo>
                  <a:lnTo>
                    <a:pt y="17134" x="745"/>
                  </a:lnTo>
                  <a:lnTo>
                    <a:pt y="18190" x="497"/>
                  </a:lnTo>
                  <a:lnTo>
                    <a:pt y="19307" x="311"/>
                  </a:lnTo>
                  <a:lnTo>
                    <a:pt y="20425" x="124"/>
                  </a:lnTo>
                  <a:lnTo>
                    <a:pt y="21542" x="62"/>
                  </a:lnTo>
                  <a:lnTo>
                    <a:pt y="22660" x="0"/>
                  </a:lnTo>
                  <a:lnTo>
                    <a:pt y="23653" x="62"/>
                  </a:lnTo>
                  <a:lnTo>
                    <a:pt y="24646" x="124"/>
                  </a:lnTo>
                  <a:lnTo>
                    <a:pt y="25639" x="249"/>
                  </a:lnTo>
                  <a:lnTo>
                    <a:pt y="26633" x="373"/>
                  </a:lnTo>
                  <a:lnTo>
                    <a:pt y="27626" x="621"/>
                  </a:lnTo>
                  <a:lnTo>
                    <a:pt y="28619" x="869"/>
                  </a:lnTo>
                  <a:lnTo>
                    <a:pt y="29550" x="1180"/>
                  </a:lnTo>
                  <a:lnTo>
                    <a:pt y="30544" x="1490"/>
                  </a:lnTo>
                  <a:lnTo>
                    <a:pt y="31475" x="1863"/>
                  </a:lnTo>
                  <a:lnTo>
                    <a:pt y="32406" x="2297"/>
                  </a:lnTo>
                  <a:lnTo>
                    <a:pt y="33337" x="2794"/>
                  </a:lnTo>
                  <a:lnTo>
                    <a:pt y="34268" x="3291"/>
                  </a:lnTo>
                  <a:lnTo>
                    <a:pt y="35137" x="3911"/>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20"/>
                  </a:lnTo>
                  <a:lnTo>
                    <a:pt y="42773" x="12975"/>
                  </a:lnTo>
                  <a:lnTo>
                    <a:pt y="43208" x="14092"/>
                  </a:lnTo>
                  <a:lnTo>
                    <a:pt y="43580" x="15210"/>
                  </a:lnTo>
                  <a:lnTo>
                    <a:pt y="43953" x="16389"/>
                  </a:lnTo>
                  <a:lnTo>
                    <a:pt y="44201" x="17569"/>
                  </a:lnTo>
                  <a:lnTo>
                    <a:pt y="44449" x="18810"/>
                  </a:lnTo>
                  <a:lnTo>
                    <a:pt y="44573" x="20114"/>
                  </a:lnTo>
                  <a:lnTo>
                    <a:pt y="44698" x="21418"/>
                  </a:lnTo>
                  <a:lnTo>
                    <a:pt y="44760" x="22845"/>
                  </a:lnTo>
                  <a:lnTo>
                    <a:pt y="44698" x="24211"/>
                  </a:lnTo>
                  <a:lnTo>
                    <a:pt y="44573" x="25577"/>
                  </a:lnTo>
                  <a:lnTo>
                    <a:pt y="44449" x="26943"/>
                  </a:lnTo>
                  <a:lnTo>
                    <a:pt y="44201" x="28184"/>
                  </a:lnTo>
                  <a:lnTo>
                    <a:pt y="43891" x="29426"/>
                  </a:lnTo>
                  <a:lnTo>
                    <a:pt y="43580" x="30667"/>
                  </a:lnTo>
                  <a:lnTo>
                    <a:pt y="43208" x="31847"/>
                  </a:lnTo>
                  <a:lnTo>
                    <a:pt y="42711" x="32964"/>
                  </a:lnTo>
                  <a:lnTo>
                    <a:pt y="42214" x="34020"/>
                  </a:lnTo>
                  <a:lnTo>
                    <a:pt y="41656" x="35075"/>
                  </a:lnTo>
                  <a:lnTo>
                    <a:pt y="41097" x="36068"/>
                  </a:lnTo>
                  <a:lnTo>
                    <a:pt y="40476" x="36999"/>
                  </a:lnTo>
                  <a:lnTo>
                    <a:pt y="39793" x="37931"/>
                  </a:lnTo>
                  <a:lnTo>
                    <a:pt y="39048" x="38800"/>
                  </a:lnTo>
                  <a:lnTo>
                    <a:pt y="38303" x="39607"/>
                  </a:lnTo>
                  <a:lnTo>
                    <a:pt y="37496" x="40414"/>
                  </a:lnTo>
                  <a:lnTo>
                    <a:pt y="36689" x="41097"/>
                  </a:lnTo>
                  <a:lnTo>
                    <a:pt y="35820" x="41780"/>
                  </a:lnTo>
                  <a:lnTo>
                    <a:pt y="34951" x="42462"/>
                  </a:lnTo>
                  <a:lnTo>
                    <a:pt y="34082" x="43021"/>
                  </a:lnTo>
                  <a:lnTo>
                    <a:pt y="33151" x="43580"/>
                  </a:lnTo>
                  <a:lnTo>
                    <a:pt y="32158" x="44076"/>
                  </a:lnTo>
                  <a:lnTo>
                    <a:pt y="31226" x="44573"/>
                  </a:lnTo>
                  <a:lnTo>
                    <a:pt y="30233" x="45008"/>
                  </a:lnTo>
                  <a:lnTo>
                    <a:pt y="29240" x="45318"/>
                  </a:lnTo>
                  <a:lnTo>
                    <a:pt y="28247" x="45628"/>
                  </a:lnTo>
                  <a:lnTo>
                    <a:pt y="27191" x="45939"/>
                  </a:lnTo>
                  <a:lnTo>
                    <a:pt y="26198" x="46125"/>
                  </a:lnTo>
                  <a:lnTo>
                    <a:pt y="25143" x="46311"/>
                  </a:lnTo>
                  <a:lnTo>
                    <a:pt y="24087" x="46435"/>
                  </a:lnTo>
                  <a:lnTo>
                    <a:pt y="23094" x="46498"/>
                  </a:lnTo>
                  <a:lnTo>
                    <a:pt y="22039" x="46560"/>
                  </a:lnTo>
                  <a:lnTo>
                    <a:pt y="20983" x="46498"/>
                  </a:lnTo>
                  <a:lnTo>
                    <a:pt y="19928" x="46435"/>
                  </a:lnTo>
                  <a:lnTo>
                    <a:pt y="18873" x="46311"/>
                  </a:lnTo>
                  <a:lnTo>
                    <a:pt y="17817" x="46125"/>
                  </a:lnTo>
                  <a:lnTo>
                    <a:pt y="16824" x="45939"/>
                  </a:lnTo>
                  <a:lnTo>
                    <a:pt y="15769" x="45628"/>
                  </a:lnTo>
                  <a:lnTo>
                    <a:pt y="14775" x="45318"/>
                  </a:lnTo>
                  <a:lnTo>
                    <a:pt y="13844" x="45008"/>
                  </a:lnTo>
                  <a:lnTo>
                    <a:pt y="12851" x="44573"/>
                  </a:lnTo>
                  <a:lnTo>
                    <a:pt y="11920" x="44139"/>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510"/>
                  </a:lnTo>
                  <a:lnTo>
                    <a:pt y="2298" x="34516"/>
                  </a:lnTo>
                  <a:lnTo>
                    <a:pt y="1863" x="33523"/>
                  </a:lnTo>
                  <a:lnTo>
                    <a:pt y="1429" x="32468"/>
                  </a:lnTo>
                  <a:lnTo>
                    <a:pt y="1056" x="31350"/>
                  </a:lnTo>
                  <a:lnTo>
                    <a:pt y="746" x="30295"/>
                  </a:lnTo>
                  <a:lnTo>
                    <a:pt y="497" x="29115"/>
                  </a:lnTo>
                  <a:lnTo>
                    <a:pt y="249" x="27936"/>
                  </a:lnTo>
                  <a:lnTo>
                    <a:pt y="125" x="26756"/>
                  </a:lnTo>
                  <a:lnTo>
                    <a:pt y="1" x="25515"/>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94" name="Shape 494"/>
            <p:cNvSpPr/>
            <p:nvPr/>
          </p:nvSpPr>
          <p:spPr>
            <a:xfrm>
              <a:off y="4936221" x="17169"/>
              <a:ext cy="2638858" cx="2309597"/>
            </a:xfrm>
            <a:custGeom>
              <a:pathLst>
                <a:path w="60528" extrusionOk="0" h="69157">
                  <a:moveTo>
                    <a:pt y="1" x="30170"/>
                  </a:moveTo>
                  <a:lnTo>
                    <a:pt y="63" x="27687"/>
                  </a:lnTo>
                  <a:lnTo>
                    <a:pt y="249" x="25266"/>
                  </a:lnTo>
                  <a:lnTo>
                    <a:pt y="559" x="22969"/>
                  </a:lnTo>
                  <a:lnTo>
                    <a:pt y="994" x="20672"/>
                  </a:lnTo>
                  <a:lnTo>
                    <a:pt y="1491" x="18500"/>
                  </a:lnTo>
                  <a:lnTo>
                    <a:pt y="2111" x="16451"/>
                  </a:lnTo>
                  <a:lnTo>
                    <a:pt y="2856" x="14402"/>
                  </a:lnTo>
                  <a:lnTo>
                    <a:pt y="3663" x="12478"/>
                  </a:lnTo>
                  <a:lnTo>
                    <a:pt y="4533" x="10616"/>
                  </a:lnTo>
                  <a:lnTo>
                    <a:pt y="5588" x="8815"/>
                  </a:lnTo>
                  <a:lnTo>
                    <a:pt y="6643" x="7139"/>
                  </a:lnTo>
                  <a:lnTo>
                    <a:pt y="7823" x="5525"/>
                  </a:lnTo>
                  <a:lnTo>
                    <a:pt y="9064" x="4035"/>
                  </a:lnTo>
                  <a:lnTo>
                    <a:pt y="10368" x="2607"/>
                  </a:lnTo>
                  <a:lnTo>
                    <a:pt y="11734" x="1242"/>
                  </a:lnTo>
                  <a:lnTo>
                    <a:pt y="13224" x="0"/>
                  </a:lnTo>
                  <a:lnTo>
                    <a:pt y="57238" x="0"/>
                  </a:lnTo>
                  <a:lnTo>
                    <a:pt y="58541" x="1117"/>
                  </a:lnTo>
                  <a:lnTo>
                    <a:pt y="59721" x="2297"/>
                  </a:lnTo>
                  <a:lnTo>
                    <a:pt y="60900" x="3539"/>
                  </a:lnTo>
                  <a:lnTo>
                    <a:pt y="62018" x="4904"/>
                  </a:lnTo>
                  <a:lnTo>
                    <a:pt y="63073" x="6332"/>
                  </a:lnTo>
                  <a:lnTo>
                    <a:pt y="64004" x="7884"/>
                  </a:lnTo>
                  <a:lnTo>
                    <a:pt y="64935" x="9436"/>
                  </a:lnTo>
                  <a:lnTo>
                    <a:pt y="65742" x="11174"/>
                  </a:lnTo>
                  <a:lnTo>
                    <a:pt y="66549" x="12912"/>
                  </a:lnTo>
                  <a:lnTo>
                    <a:pt y="67170" x="14837"/>
                  </a:lnTo>
                  <a:lnTo>
                    <a:pt y="67729" x="16761"/>
                  </a:lnTo>
                  <a:lnTo>
                    <a:pt y="68226" x="18810"/>
                  </a:lnTo>
                  <a:lnTo>
                    <a:pt y="68598" x="20983"/>
                  </a:lnTo>
                  <a:lnTo>
                    <a:pt y="68908" x="23218"/>
                  </a:lnTo>
                  <a:lnTo>
                    <a:pt y="69095" x="25577"/>
                  </a:lnTo>
                  <a:lnTo>
                    <a:pt y="69157" x="27998"/>
                  </a:lnTo>
                  <a:lnTo>
                    <a:pt y="69095" x="29922"/>
                  </a:lnTo>
                  <a:lnTo>
                    <a:pt y="68970" x="31847"/>
                  </a:lnTo>
                  <a:lnTo>
                    <a:pt y="68846" x="33771"/>
                  </a:lnTo>
                  <a:lnTo>
                    <a:pt y="68660" x="35633"/>
                  </a:lnTo>
                  <a:lnTo>
                    <a:pt y="68163" x="39482"/>
                  </a:lnTo>
                  <a:lnTo>
                    <a:pt y="67543" x="43517"/>
                  </a:lnTo>
                  <a:lnTo>
                    <a:pt y="64439" x="56927"/>
                  </a:lnTo>
                  <a:lnTo>
                    <a:pt y="52954" x="56927"/>
                  </a:lnTo>
                  <a:lnTo>
                    <a:pt y="50657" x="56989"/>
                  </a:lnTo>
                  <a:lnTo>
                    <a:pt y="48484" x="57113"/>
                  </a:lnTo>
                  <a:lnTo>
                    <a:pt y="47988" x="57237"/>
                  </a:lnTo>
                  <a:lnTo>
                    <a:pt y="47615" x="57423"/>
                  </a:lnTo>
                  <a:lnTo>
                    <a:pt y="47305" x="57671"/>
                  </a:lnTo>
                  <a:lnTo>
                    <a:pt y="46932" x="58044"/>
                  </a:lnTo>
                  <a:lnTo>
                    <a:pt y="44636" x="60527"/>
                  </a:lnTo>
                  <a:lnTo>
                    <a:pt y="44636" x="40600"/>
                  </a:lnTo>
                  <a:lnTo>
                    <a:pt y="48671" x="33088"/>
                  </a:lnTo>
                  <a:lnTo>
                    <a:pt y="47926" x="47242"/>
                  </a:lnTo>
                  <a:lnTo>
                    <a:pt y="63011" x="47242"/>
                  </a:lnTo>
                  <a:lnTo>
                    <a:pt y="63880" x="45069"/>
                  </a:lnTo>
                  <a:lnTo>
                    <a:pt y="64252" x="43828"/>
                  </a:lnTo>
                  <a:lnTo>
                    <a:pt y="64625" x="42524"/>
                  </a:lnTo>
                  <a:lnTo>
                    <a:pt y="64935" x="41034"/>
                  </a:lnTo>
                  <a:lnTo>
                    <a:pt y="65184" x="39358"/>
                  </a:lnTo>
                  <a:lnTo>
                    <a:pt y="65308" x="37434"/>
                  </a:lnTo>
                  <a:lnTo>
                    <a:pt y="65370" x="35323"/>
                  </a:lnTo>
                  <a:lnTo>
                    <a:pt y="65308" x="33461"/>
                  </a:lnTo>
                  <a:lnTo>
                    <a:pt y="65184" x="31598"/>
                  </a:lnTo>
                  <a:lnTo>
                    <a:pt y="64935" x="29798"/>
                  </a:lnTo>
                  <a:lnTo>
                    <a:pt y="64625" x="27998"/>
                  </a:lnTo>
                  <a:lnTo>
                    <a:pt y="64190" x="26322"/>
                  </a:lnTo>
                  <a:lnTo>
                    <a:pt y="63694" x="24645"/>
                  </a:lnTo>
                  <a:lnTo>
                    <a:pt y="63135" x="23031"/>
                  </a:lnTo>
                  <a:lnTo>
                    <a:pt y="62514" x="21479"/>
                  </a:lnTo>
                  <a:lnTo>
                    <a:pt y="61769" x="19989"/>
                  </a:lnTo>
                  <a:lnTo>
                    <a:pt y="60962" x="18562"/>
                  </a:lnTo>
                  <a:lnTo>
                    <a:pt y="60093" x="17134"/>
                  </a:lnTo>
                  <a:lnTo>
                    <a:pt y="59162" x="15830"/>
                  </a:lnTo>
                  <a:lnTo>
                    <a:pt y="58169" x="14527"/>
                  </a:lnTo>
                  <a:lnTo>
                    <a:pt y="57113" x="13285"/>
                  </a:lnTo>
                  <a:lnTo>
                    <a:pt y="55996" x="12168"/>
                  </a:lnTo>
                  <a:lnTo>
                    <a:pt y="54879" x="11050"/>
                  </a:lnTo>
                  <a:lnTo>
                    <a:pt y="53637" x="9995"/>
                  </a:lnTo>
                  <a:lnTo>
                    <a:pt y="52395" x="9001"/>
                  </a:lnTo>
                  <a:lnTo>
                    <a:pt y="51030" x="8070"/>
                  </a:lnTo>
                  <a:lnTo>
                    <a:pt y="49726" x="7201"/>
                  </a:lnTo>
                  <a:lnTo>
                    <a:pt y="48298" x="6394"/>
                  </a:lnTo>
                  <a:lnTo>
                    <a:pt y="46870" x="5649"/>
                  </a:lnTo>
                  <a:lnTo>
                    <a:pt y="45380" x="5028"/>
                  </a:lnTo>
                  <a:lnTo>
                    <a:pt y="43891" x="4408"/>
                  </a:lnTo>
                  <a:lnTo>
                    <a:pt y="42339" x="3849"/>
                  </a:lnTo>
                  <a:lnTo>
                    <a:pt y="40787" x="3414"/>
                  </a:lnTo>
                  <a:lnTo>
                    <a:pt y="39235" x="2980"/>
                  </a:lnTo>
                  <a:lnTo>
                    <a:pt y="37621" x="2669"/>
                  </a:lnTo>
                  <a:lnTo>
                    <a:pt y="36007" x="2421"/>
                  </a:lnTo>
                  <a:lnTo>
                    <a:pt y="34393" x="2235"/>
                  </a:lnTo>
                  <a:lnTo>
                    <a:pt y="32716" x="2111"/>
                  </a:lnTo>
                  <a:lnTo>
                    <a:pt y="31102" x="2111"/>
                  </a:lnTo>
                  <a:lnTo>
                    <a:pt y="29550" x="2111"/>
                  </a:lnTo>
                  <a:lnTo>
                    <a:pt y="28060" x="2235"/>
                  </a:lnTo>
                  <a:lnTo>
                    <a:pt y="26633" x="2359"/>
                  </a:lnTo>
                  <a:lnTo>
                    <a:pt y="25205" x="2607"/>
                  </a:lnTo>
                  <a:lnTo>
                    <a:pt y="23777" x="2856"/>
                  </a:lnTo>
                  <a:lnTo>
                    <a:pt y="22411" x="3228"/>
                  </a:lnTo>
                  <a:lnTo>
                    <a:pt y="21108" x="3601"/>
                  </a:lnTo>
                  <a:lnTo>
                    <a:pt y="19804" x="4035"/>
                  </a:lnTo>
                  <a:lnTo>
                    <a:pt y="18562" x="4594"/>
                  </a:lnTo>
                  <a:lnTo>
                    <a:pt y="17383" x="5153"/>
                  </a:lnTo>
                  <a:lnTo>
                    <a:pt y="16203" x="5773"/>
                  </a:lnTo>
                  <a:lnTo>
                    <a:pt y="15086" x="6394"/>
                  </a:lnTo>
                  <a:lnTo>
                    <a:pt y="14031" x="7139"/>
                  </a:lnTo>
                  <a:lnTo>
                    <a:pt y="12975" x="7884"/>
                  </a:lnTo>
                  <a:lnTo>
                    <a:pt y="12044" x="8691"/>
                  </a:lnTo>
                  <a:lnTo>
                    <a:pt y="11051" x="9560"/>
                  </a:lnTo>
                  <a:lnTo>
                    <a:pt y="10182" x="10429"/>
                  </a:lnTo>
                  <a:lnTo>
                    <a:pt y="9375" x="11360"/>
                  </a:lnTo>
                  <a:lnTo>
                    <a:pt y="8568" x="12354"/>
                  </a:lnTo>
                  <a:lnTo>
                    <a:pt y="7823" x="13347"/>
                  </a:lnTo>
                  <a:lnTo>
                    <a:pt y="7140" x="14402"/>
                  </a:lnTo>
                  <a:lnTo>
                    <a:pt y="6519" x="15520"/>
                  </a:lnTo>
                  <a:lnTo>
                    <a:pt y="5898" x="16637"/>
                  </a:lnTo>
                  <a:lnTo>
                    <a:pt y="5402" x="17755"/>
                  </a:lnTo>
                  <a:lnTo>
                    <a:pt y="4967" x="18996"/>
                  </a:lnTo>
                  <a:lnTo>
                    <a:pt y="4533" x="20176"/>
                  </a:lnTo>
                  <a:lnTo>
                    <a:pt y="4160" x="21417"/>
                  </a:lnTo>
                  <a:lnTo>
                    <a:pt y="3912" x="22721"/>
                  </a:lnTo>
                  <a:lnTo>
                    <a:pt y="3663" x="24025"/>
                  </a:lnTo>
                  <a:lnTo>
                    <a:pt y="3539" x="25390"/>
                  </a:lnTo>
                  <a:lnTo>
                    <a:pt y="3415" x="26694"/>
                  </a:lnTo>
                  <a:lnTo>
                    <a:pt y="3415" x="28122"/>
                  </a:lnTo>
                  <a:lnTo>
                    <a:pt y="3477" x="30108"/>
                  </a:lnTo>
                  <a:lnTo>
                    <a:pt y="3663" x="32033"/>
                  </a:lnTo>
                  <a:lnTo>
                    <a:pt y="3912" x="33771"/>
                  </a:lnTo>
                  <a:lnTo>
                    <a:pt y="4346" x="35447"/>
                  </a:lnTo>
                  <a:lnTo>
                    <a:pt y="4781" x="36999"/>
                  </a:lnTo>
                  <a:lnTo>
                    <a:pt y="5340" x="38489"/>
                  </a:lnTo>
                  <a:lnTo>
                    <a:pt y="5960" x="39855"/>
                  </a:lnTo>
                  <a:lnTo>
                    <a:pt y="6643" x="41096"/>
                  </a:lnTo>
                  <a:lnTo>
                    <a:pt y="7326" x="42276"/>
                  </a:lnTo>
                  <a:lnTo>
                    <a:pt y="8071" x="43331"/>
                  </a:lnTo>
                  <a:lnTo>
                    <a:pt y="8816" x="44324"/>
                  </a:lnTo>
                  <a:lnTo>
                    <a:pt y="9499" x="45256"/>
                  </a:lnTo>
                  <a:lnTo>
                    <a:pt y="10927" x="46870"/>
                  </a:lnTo>
                  <a:lnTo>
                    <a:pt y="12230" x="48173"/>
                  </a:lnTo>
                  <a:lnTo>
                    <a:pt y="15955" x="45876"/>
                  </a:lnTo>
                  <a:lnTo>
                    <a:pt y="15210" x="49167"/>
                  </a:lnTo>
                  <a:lnTo>
                    <a:pt y="7823" x="56927"/>
                  </a:lnTo>
                  <a:lnTo>
                    <a:pt y="6581" x="55126"/>
                  </a:lnTo>
                  <a:lnTo>
                    <a:pt y="5836" x="53947"/>
                  </a:lnTo>
                  <a:lnTo>
                    <a:pt y="5091" x="52581"/>
                  </a:lnTo>
                  <a:lnTo>
                    <a:pt y="4346" x="51029"/>
                  </a:lnTo>
                  <a:lnTo>
                    <a:pt y="3539" x="49167"/>
                  </a:lnTo>
                  <a:lnTo>
                    <a:pt y="2732" x="46994"/>
                  </a:lnTo>
                  <a:lnTo>
                    <a:pt y="1987" x="44511"/>
                  </a:lnTo>
                  <a:lnTo>
                    <a:pt y="1553" x="42835"/>
                  </a:lnTo>
                  <a:lnTo>
                    <a:pt y="1180" x="41158"/>
                  </a:lnTo>
                  <a:lnTo>
                    <a:pt y="808" x="39358"/>
                  </a:lnTo>
                  <a:lnTo>
                    <a:pt y="559" x="37620"/>
                  </a:lnTo>
                  <a:lnTo>
                    <a:pt y="311" x="35758"/>
                  </a:lnTo>
                  <a:lnTo>
                    <a:pt y="125" x="33957"/>
                  </a:lnTo>
                  <a:lnTo>
                    <a:pt y="63" x="32033"/>
                  </a:lnTo>
                  <a:lnTo>
                    <a:pt y="1" x="30170"/>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95" name="Shape 495"/>
            <p:cNvSpPr/>
            <p:nvPr/>
          </p:nvSpPr>
          <p:spPr>
            <a:xfrm>
              <a:off y="4853348" x="8013824"/>
              <a:ext cy="2534611" cx="945199"/>
            </a:xfrm>
            <a:custGeom>
              <a:pathLst>
                <a:path w="24771" extrusionOk="0" h="66425">
                  <a:moveTo>
                    <a:pt y="0" x="7078"/>
                  </a:moveTo>
                  <a:lnTo>
                    <a:pt y="3414" x="1"/>
                  </a:lnTo>
                  <a:lnTo>
                    <a:pt y="3414" x="7202"/>
                  </a:lnTo>
                  <a:lnTo>
                    <a:pt y="58354" x="7202"/>
                  </a:lnTo>
                  <a:lnTo>
                    <a:pt y="61458" x="7202"/>
                  </a:lnTo>
                  <a:lnTo>
                    <a:pt y="62079" x="7202"/>
                  </a:lnTo>
                  <a:lnTo>
                    <a:pt y="62638" x="7140"/>
                  </a:lnTo>
                  <a:lnTo>
                    <a:pt y="63134" x="6954"/>
                  </a:lnTo>
                  <a:lnTo>
                    <a:pt y="63569" x="6768"/>
                  </a:lnTo>
                  <a:lnTo>
                    <a:pt y="64128" x="6395"/>
                  </a:lnTo>
                  <a:lnTo>
                    <a:pt y="64748" x="5961"/>
                  </a:lnTo>
                  <a:lnTo>
                    <a:pt y="66424" x="4657"/>
                  </a:lnTo>
                  <a:lnTo>
                    <a:pt y="66424" x="21294"/>
                  </a:lnTo>
                  <a:lnTo>
                    <a:pt y="64376" x="24771"/>
                  </a:lnTo>
                  <a:lnTo>
                    <a:pt y="64128" x="22349"/>
                  </a:lnTo>
                  <a:lnTo>
                    <a:pt y="63879" x="19990"/>
                  </a:lnTo>
                  <a:lnTo>
                    <a:pt y="63755" x="18935"/>
                  </a:lnTo>
                  <a:lnTo>
                    <a:pt y="63569" x="18066"/>
                  </a:lnTo>
                  <a:lnTo>
                    <a:pt y="63445" x="17756"/>
                  </a:lnTo>
                  <a:lnTo>
                    <a:pt y="63321" x="17445"/>
                  </a:lnTo>
                  <a:lnTo>
                    <a:pt y="63134" x="17135"/>
                  </a:lnTo>
                  <a:lnTo>
                    <a:pt y="62886" x="16949"/>
                  </a:lnTo>
                  <a:lnTo>
                    <a:pt y="62638" x="16762"/>
                  </a:lnTo>
                  <a:lnTo>
                    <a:pt y="62327" x="16576"/>
                  </a:lnTo>
                  <a:lnTo>
                    <a:pt y="62017" x="16452"/>
                  </a:lnTo>
                  <a:lnTo>
                    <a:pt y="61582" x="16390"/>
                  </a:lnTo>
                  <a:lnTo>
                    <a:pt y="60651" x="16266"/>
                  </a:lnTo>
                  <a:lnTo>
                    <a:pt y="59410" x="16204"/>
                  </a:lnTo>
                  <a:lnTo>
                    <a:pt y="58354" x="16204"/>
                  </a:lnTo>
                  <a:lnTo>
                    <a:pt y="6146" x="16204"/>
                  </a:lnTo>
                  <a:lnTo>
                    <a:pt y="5587" x="16266"/>
                  </a:lnTo>
                  <a:lnTo>
                    <a:pt y="4470" x="16452"/>
                  </a:lnTo>
                  <a:lnTo>
                    <a:pt y="3539" x="16700"/>
                  </a:lnTo>
                  <a:lnTo>
                    <a:pt y="2794" x="17011"/>
                  </a:lnTo>
                  <a:lnTo>
                    <a:pt y="2173" x="17445"/>
                  </a:lnTo>
                  <a:lnTo>
                    <a:pt y="1676" x="18004"/>
                  </a:lnTo>
                  <a:lnTo>
                    <a:pt y="1117" x="18687"/>
                  </a:lnTo>
                  <a:lnTo>
                    <a:pt y="621" x="19494"/>
                  </a:lnTo>
                  <a:lnTo>
                    <a:pt y="0" x="20487"/>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sp>
          <p:nvSpPr>
            <p:cNvPr id="496" name="Shape 496"/>
            <p:cNvSpPr/>
            <p:nvPr/>
          </p:nvSpPr>
          <p:spPr>
            <a:xfrm>
              <a:off y="5743946" x="8985007"/>
              <a:ext cy="1712661" cx="1165482"/>
            </a:xfrm>
            <a:custGeom>
              <a:pathLst>
                <a:path w="30544" extrusionOk="0" h="44884">
                  <a:moveTo>
                    <a:pt y="3105" x="18748"/>
                  </a:moveTo>
                  <a:lnTo>
                    <a:pt y="3167" x="19679"/>
                  </a:lnTo>
                  <a:lnTo>
                    <a:pt y="3291" x="20549"/>
                  </a:lnTo>
                  <a:lnTo>
                    <a:pt y="3539" x="21480"/>
                  </a:lnTo>
                  <a:lnTo>
                    <a:pt y="3788" x="22287"/>
                  </a:lnTo>
                  <a:lnTo>
                    <a:pt y="4222" x="23094"/>
                  </a:lnTo>
                  <a:lnTo>
                    <a:pt y="4657" x="23839"/>
                  </a:lnTo>
                  <a:lnTo>
                    <a:pt y="5153" x="24584"/>
                  </a:lnTo>
                  <a:lnTo>
                    <a:pt y="5712" x="25267"/>
                  </a:lnTo>
                  <a:lnTo>
                    <a:pt y="6271" x="25825"/>
                  </a:lnTo>
                  <a:lnTo>
                    <a:pt y="6954" x="26384"/>
                  </a:lnTo>
                  <a:lnTo>
                    <a:pt y="7574" x="26819"/>
                  </a:lnTo>
                  <a:lnTo>
                    <a:pt y="8257" x="27253"/>
                  </a:lnTo>
                  <a:lnTo>
                    <a:pt y="9002" x="27564"/>
                  </a:lnTo>
                  <a:lnTo>
                    <a:pt y="9685" x="27750"/>
                  </a:lnTo>
                  <a:lnTo>
                    <a:pt y="10430" x="27936"/>
                  </a:lnTo>
                  <a:lnTo>
                    <a:pt y="11113" x="27998"/>
                  </a:lnTo>
                  <a:lnTo>
                    <a:pt y="11547" x="27936"/>
                  </a:lnTo>
                  <a:lnTo>
                    <a:pt y="11982" x="27812"/>
                  </a:lnTo>
                  <a:lnTo>
                    <a:pt y="12292" x="27564"/>
                  </a:lnTo>
                  <a:lnTo>
                    <a:pt y="12603" x="27253"/>
                  </a:lnTo>
                  <a:lnTo>
                    <a:pt y="12913" x="26881"/>
                  </a:lnTo>
                  <a:lnTo>
                    <a:pt y="13161" x="26446"/>
                  </a:lnTo>
                  <a:lnTo>
                    <a:pt y="13658" x="25267"/>
                  </a:lnTo>
                  <a:lnTo>
                    <a:pt y="20983" x="8319"/>
                  </a:lnTo>
                  <a:lnTo>
                    <a:pt y="18500" x="8133"/>
                  </a:lnTo>
                  <a:lnTo>
                    <a:pt y="17259" x="8009"/>
                  </a:lnTo>
                  <a:lnTo>
                    <a:pt y="16079" x="8009"/>
                  </a:lnTo>
                  <a:lnTo>
                    <a:pt y="15148" x="8009"/>
                  </a:lnTo>
                  <a:lnTo>
                    <a:pt y="14279" x="8071"/>
                  </a:lnTo>
                  <a:lnTo>
                    <a:pt y="13410" x="8195"/>
                  </a:lnTo>
                  <a:lnTo>
                    <a:pt y="12603" x="8319"/>
                  </a:lnTo>
                  <a:lnTo>
                    <a:pt y="11858" x="8505"/>
                  </a:lnTo>
                  <a:lnTo>
                    <a:pt y="11113" x="8691"/>
                  </a:lnTo>
                  <a:lnTo>
                    <a:pt y="10430" x="8878"/>
                  </a:lnTo>
                  <a:lnTo>
                    <a:pt y="9809" x="9188"/>
                  </a:lnTo>
                  <a:lnTo>
                    <a:pt y="9188" x="9436"/>
                  </a:lnTo>
                  <a:lnTo>
                    <a:pt y="8568" x="9747"/>
                  </a:lnTo>
                  <a:lnTo>
                    <a:pt y="7512" x="10430"/>
                  </a:lnTo>
                  <a:lnTo>
                    <a:pt y="6581" x="11175"/>
                  </a:lnTo>
                  <a:lnTo>
                    <a:pt y="5774" x="11982"/>
                  </a:lnTo>
                  <a:lnTo>
                    <a:pt y="5091" x="12789"/>
                  </a:lnTo>
                  <a:lnTo>
                    <a:pt y="4532" x="13720"/>
                  </a:lnTo>
                  <a:lnTo>
                    <a:pt y="4098" x="14589"/>
                  </a:lnTo>
                  <a:lnTo>
                    <a:pt y="3725" x="15458"/>
                  </a:lnTo>
                  <a:lnTo>
                    <a:pt y="3415" x="16327"/>
                  </a:lnTo>
                  <a:lnTo>
                    <a:pt y="3229" x="17196"/>
                  </a:lnTo>
                  <a:lnTo>
                    <a:pt y="3105" x="18003"/>
                  </a:lnTo>
                  <a:close/>
                  <a:moveTo>
                    <a:pt y="1" x="21356"/>
                  </a:moveTo>
                  <a:lnTo>
                    <a:pt y="63" x="20424"/>
                  </a:lnTo>
                  <a:lnTo>
                    <a:pt y="125" x="19493"/>
                  </a:lnTo>
                  <a:lnTo>
                    <a:pt y="187" x="18624"/>
                  </a:lnTo>
                  <a:lnTo>
                    <a:pt y="373" x="17693"/>
                  </a:lnTo>
                  <a:lnTo>
                    <a:pt y="559" x="16762"/>
                  </a:lnTo>
                  <a:lnTo>
                    <a:pt y="746" x="15831"/>
                  </a:lnTo>
                  <a:lnTo>
                    <a:pt y="1056" x="14899"/>
                  </a:lnTo>
                  <a:lnTo>
                    <a:pt y="1366" x="13968"/>
                  </a:lnTo>
                  <a:lnTo>
                    <a:pt y="1677" x="13037"/>
                  </a:lnTo>
                  <a:lnTo>
                    <a:pt y="2111" x="12106"/>
                  </a:lnTo>
                  <a:lnTo>
                    <a:pt y="2546" x="11237"/>
                  </a:lnTo>
                  <a:lnTo>
                    <a:pt y="3043" x="10368"/>
                  </a:lnTo>
                  <a:lnTo>
                    <a:pt y="3539" x="9498"/>
                  </a:lnTo>
                  <a:lnTo>
                    <a:pt y="4098" x="8691"/>
                  </a:lnTo>
                  <a:lnTo>
                    <a:pt y="4719" x="7884"/>
                  </a:lnTo>
                  <a:lnTo>
                    <a:pt y="5339" x="7077"/>
                  </a:lnTo>
                  <a:lnTo>
                    <a:pt y="6084" x="6332"/>
                  </a:lnTo>
                  <a:lnTo>
                    <a:pt y="6767" x="5588"/>
                  </a:lnTo>
                  <a:lnTo>
                    <a:pt y="7574" x="4905"/>
                  </a:lnTo>
                  <a:lnTo>
                    <a:pt y="8381" x="4222"/>
                  </a:lnTo>
                  <a:lnTo>
                    <a:pt y="9250" x="3601"/>
                  </a:lnTo>
                  <a:lnTo>
                    <a:pt y="10182" x="2980"/>
                  </a:lnTo>
                  <a:lnTo>
                    <a:pt y="11113" x="2484"/>
                  </a:lnTo>
                  <a:lnTo>
                    <a:pt y="12106" x="1987"/>
                  </a:lnTo>
                  <a:lnTo>
                    <a:pt y="13099" x="1552"/>
                  </a:lnTo>
                  <a:lnTo>
                    <a:pt y="14217" x="1118"/>
                  </a:lnTo>
                  <a:lnTo>
                    <a:pt y="15334" x="807"/>
                  </a:lnTo>
                  <a:lnTo>
                    <a:pt y="16452" x="497"/>
                  </a:lnTo>
                  <a:lnTo>
                    <a:pt y="17693" x="311"/>
                  </a:lnTo>
                  <a:lnTo>
                    <a:pt y="18935" x="125"/>
                  </a:lnTo>
                  <a:lnTo>
                    <a:pt y="20238" x="0"/>
                  </a:lnTo>
                  <a:lnTo>
                    <a:pt y="21542" x="0"/>
                  </a:lnTo>
                  <a:lnTo>
                    <a:pt y="22908" x="0"/>
                  </a:lnTo>
                  <a:lnTo>
                    <a:pt y="24211" x="125"/>
                  </a:lnTo>
                  <a:lnTo>
                    <a:pt y="25577" x="311"/>
                  </a:lnTo>
                  <a:lnTo>
                    <a:pt y="26943" x="559"/>
                  </a:lnTo>
                  <a:lnTo>
                    <a:pt y="28309" x="870"/>
                  </a:lnTo>
                  <a:lnTo>
                    <a:pt y="29612" x="1242"/>
                  </a:lnTo>
                  <a:lnTo>
                    <a:pt y="30978" x="1739"/>
                  </a:lnTo>
                  <a:lnTo>
                    <a:pt y="32282" x="2235"/>
                  </a:lnTo>
                  <a:lnTo>
                    <a:pt y="33585" x="2856"/>
                  </a:lnTo>
                  <a:lnTo>
                    <a:pt y="34827" x="3601"/>
                  </a:lnTo>
                  <a:lnTo>
                    <a:pt y="36006" x="4346"/>
                  </a:lnTo>
                  <a:lnTo>
                    <a:pt y="37186" x="5215"/>
                  </a:lnTo>
                  <a:lnTo>
                    <a:pt y="38303" x="6146"/>
                  </a:lnTo>
                  <a:lnTo>
                    <a:pt y="39359" x="7202"/>
                  </a:lnTo>
                  <a:lnTo>
                    <a:pt y="40352" x="8319"/>
                  </a:lnTo>
                  <a:lnTo>
                    <a:pt y="41221" x="9498"/>
                  </a:lnTo>
                  <a:lnTo>
                    <a:pt y="41842" x="10368"/>
                  </a:lnTo>
                  <a:lnTo>
                    <a:pt y="42401" x="11299"/>
                  </a:lnTo>
                  <a:lnTo>
                    <a:pt y="42835" x="12168"/>
                  </a:lnTo>
                  <a:lnTo>
                    <a:pt y="43270" x="13037"/>
                  </a:lnTo>
                  <a:lnTo>
                    <a:pt y="43580" x="13906"/>
                  </a:lnTo>
                  <a:lnTo>
                    <a:pt y="43891" x="14713"/>
                  </a:lnTo>
                  <a:lnTo>
                    <a:pt y="44139" x="15582"/>
                  </a:lnTo>
                  <a:lnTo>
                    <a:pt y="44325" x="16389"/>
                  </a:lnTo>
                  <a:lnTo>
                    <a:pt y="44635" x="17941"/>
                  </a:lnTo>
                  <a:lnTo>
                    <a:pt y="44822" x="19369"/>
                  </a:lnTo>
                  <a:lnTo>
                    <a:pt y="44884" x="20735"/>
                  </a:lnTo>
                  <a:lnTo>
                    <a:pt y="44884" x="22908"/>
                  </a:lnTo>
                  <a:lnTo>
                    <a:pt y="44822" x="23963"/>
                  </a:lnTo>
                  <a:lnTo>
                    <a:pt y="44698" x="25018"/>
                  </a:lnTo>
                  <a:lnTo>
                    <a:pt y="44573" x="26136"/>
                  </a:lnTo>
                  <a:lnTo>
                    <a:pt y="44325" x="27191"/>
                  </a:lnTo>
                  <a:lnTo>
                    <a:pt y="44077" x="28308"/>
                  </a:lnTo>
                  <a:lnTo>
                    <a:pt y="43704" x="29426"/>
                  </a:lnTo>
                  <a:lnTo>
                    <a:pt y="43270" x="30543"/>
                  </a:lnTo>
                  <a:lnTo>
                    <a:pt y="39793" x="30543"/>
                  </a:lnTo>
                  <a:lnTo>
                    <a:pt y="39980" x="29115"/>
                  </a:lnTo>
                  <a:lnTo>
                    <a:pt y="40042" x="27564"/>
                  </a:lnTo>
                  <a:lnTo>
                    <a:pt y="39980" x="26756"/>
                  </a:lnTo>
                  <a:lnTo>
                    <a:pt y="39917" x="25949"/>
                  </a:lnTo>
                  <a:lnTo>
                    <a:pt y="39855" x="25142"/>
                  </a:lnTo>
                  <a:lnTo>
                    <a:pt y="39731" x="24335"/>
                  </a:lnTo>
                  <a:lnTo>
                    <a:pt y="39545" x="23528"/>
                  </a:lnTo>
                  <a:lnTo>
                    <a:pt y="39297" x="22721"/>
                  </a:lnTo>
                  <a:lnTo>
                    <a:pt y="39048" x="21976"/>
                  </a:lnTo>
                  <a:lnTo>
                    <a:pt y="38738" x="21169"/>
                  </a:lnTo>
                  <a:lnTo>
                    <a:pt y="38428" x="20424"/>
                  </a:lnTo>
                  <a:lnTo>
                    <a:pt y="38055" x="19679"/>
                  </a:lnTo>
                  <a:lnTo>
                    <a:pt y="37683" x="18935"/>
                  </a:lnTo>
                  <a:lnTo>
                    <a:pt y="37186" x="18252"/>
                  </a:lnTo>
                  <a:lnTo>
                    <a:pt y="36751" x="17507"/>
                  </a:lnTo>
                  <a:lnTo>
                    <a:pt y="36255" x="16824"/>
                  </a:lnTo>
                  <a:lnTo>
                    <a:pt y="35696" x="16203"/>
                  </a:lnTo>
                  <a:lnTo>
                    <a:pt y="35075" x="15520"/>
                  </a:lnTo>
                  <a:lnTo>
                    <a:pt y="34455" x="14899"/>
                  </a:lnTo>
                  <a:lnTo>
                    <a:pt y="33834" x="14279"/>
                  </a:lnTo>
                  <a:lnTo>
                    <a:pt y="33151" x="13720"/>
                  </a:lnTo>
                  <a:lnTo>
                    <a:pt y="32406" x="13161"/>
                  </a:lnTo>
                  <a:lnTo>
                    <a:pt y="31661" x="12602"/>
                  </a:lnTo>
                  <a:lnTo>
                    <a:pt y="30854" x="12106"/>
                  </a:lnTo>
                  <a:lnTo>
                    <a:pt y="30047" x="11609"/>
                  </a:lnTo>
                  <a:lnTo>
                    <a:pt y="29178" x="11113"/>
                  </a:lnTo>
                  <a:lnTo>
                    <a:pt y="28309" x="10678"/>
                  </a:lnTo>
                  <a:lnTo>
                    <a:pt y="27378" x="10243"/>
                  </a:lnTo>
                  <a:lnTo>
                    <a:pt y="26446" x="9871"/>
                  </a:lnTo>
                  <a:lnTo>
                    <a:pt y="25453" x="9498"/>
                  </a:lnTo>
                  <a:lnTo>
                    <a:pt y="24460" x="9188"/>
                  </a:lnTo>
                  <a:lnTo>
                    <a:pt y="23467" x="8878"/>
                  </a:lnTo>
                  <a:lnTo>
                    <a:pt y="22349" x="8629"/>
                  </a:lnTo>
                  <a:lnTo>
                    <a:pt y="21294" x="8381"/>
                  </a:lnTo>
                  <a:lnTo>
                    <a:pt y="20735" x="15582"/>
                  </a:lnTo>
                  <a:lnTo>
                    <a:pt y="14651" x="30543"/>
                  </a:lnTo>
                  <a:lnTo>
                    <a:pt y="2360" x="30543"/>
                  </a:lnTo>
                  <a:lnTo>
                    <a:pt y="1801" x="29488"/>
                  </a:lnTo>
                  <a:lnTo>
                    <a:pt y="1304" x="28371"/>
                  </a:lnTo>
                  <a:lnTo>
                    <a:pt y="932" x="27253"/>
                  </a:lnTo>
                  <a:lnTo>
                    <a:pt y="621" x="26136"/>
                  </a:lnTo>
                  <a:lnTo>
                    <a:pt y="311" x="24956"/>
                  </a:lnTo>
                  <a:lnTo>
                    <a:pt y="187" x="23715"/>
                  </a:lnTo>
                  <a:lnTo>
                    <a:pt y="63" x="22535"/>
                  </a:lnTo>
                  <a:lnTo>
                    <a:pt y="1" x="21356"/>
                  </a:lnTo>
                  <a:close/>
                </a:path>
              </a:pathLst>
            </a:custGeom>
            <a:solidFill>
              <a:srgbClr val="FFFFFF">
                <a:alpha val="14509"/>
              </a:srgbClr>
            </a:solidFill>
            <a:ln>
              <a:noFill/>
            </a:ln>
          </p:spPr>
          <p:txBody>
            <a:bodyPr bIns="91425" rIns="91425" lIns="91425" tIns="91425" anchor="ctr" anchorCtr="0">
              <a:noAutofit/>
            </a:bodyPr>
            <a:lstStyle/>
            <a:p>
              <a:pPr>
                <a:spcBef>
                  <a:spcPts val="0"/>
                </a:spcBef>
                <a:buNone/>
              </a:pPr>
              <a:r>
                <a:t/>
              </a:r>
              <a:endParaRPr/>
            </a:p>
          </p:txBody>
        </p:sp>
      </p:grpSp>
      <p:sp>
        <p:nvSpPr>
          <p:cNvPr id="497" name="Shape 497"/>
          <p:cNvSpPr/>
          <p:nvPr/>
        </p:nvSpPr>
        <p:spPr>
          <a:xfrm>
            <a:off y="6400800" x="5788151"/>
            <a:ext cy="365099" cx="2895600"/>
          </a:xfrm>
          <a:prstGeom prst="rect">
            <a:avLst/>
          </a:prstGeom>
          <a:noFill/>
          <a:ln>
            <a:noFill/>
          </a:ln>
        </p:spPr>
        <p:txBody>
          <a:bodyPr bIns="45700" rIns="91425" lIns="91425" tIns="45700" anchor="t" anchorCtr="0">
            <a:noAutofit/>
          </a:bodyPr>
          <a:lstStyle/>
          <a:p>
            <a:pPr algn="r" rtl="0" lvl="0" marR="0" indent="0" marL="0">
              <a:spcBef>
                <a:spcPts val="0"/>
              </a:spcBef>
              <a:buNone/>
            </a:pPr>
            <a:r>
              <a:rPr strike="noStrike" u="none" b="0" cap="none" baseline="0" sz="700" lang="en-US" i="0">
                <a:solidFill>
                  <a:schemeClr val="lt1"/>
                </a:solidFill>
                <a:latin typeface="Arial"/>
                <a:ea typeface="Arial"/>
                <a:cs typeface="Arial"/>
                <a:sym typeface="Arial"/>
              </a:rPr>
              <a:t>Google Confidential and Proprietary</a:t>
            </a: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9" name="Shape 499"/>
        <p:cNvGrpSpPr/>
        <p:nvPr/>
      </p:nvGrpSpPr>
      <p:grpSpPr>
        <a:xfrm>
          <a:off y="0" x="0"/>
          <a:ext cy="0" cx="0"/>
          <a:chOff y="0" x="0"/>
          <a:chExt cy="0" cx="0"/>
        </a:xfrm>
      </p:grpSpPr>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00" name="Shape 500"/>
        <p:cNvGrpSpPr/>
        <p:nvPr/>
      </p:nvGrpSpPr>
      <p:grpSpPr>
        <a:xfrm>
          <a:off y="0" x="0"/>
          <a:ext cy="0" cx="0"/>
          <a:chOff y="0" x="0"/>
          <a:chExt cy="0" cx="0"/>
        </a:xfrm>
      </p:grpSpPr>
      <p:sp>
        <p:nvSpPr>
          <p:cNvPr id="501" name="Shape 501"/>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502" name="Shape 502"/>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03" name="Shape 503"/>
        <p:cNvGrpSpPr/>
        <p:nvPr/>
      </p:nvGrpSpPr>
      <p:grpSpPr>
        <a:xfrm>
          <a:off y="0" x="0"/>
          <a:ext cy="0" cx="0"/>
          <a:chOff y="0" x="0"/>
          <a:chExt cy="0" cx="0"/>
        </a:xfrm>
      </p:grpSpPr>
      <p:sp>
        <p:nvSpPr>
          <p:cNvPr id="504" name="Shape 504"/>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505" name="Shape 505"/>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06" name="Shape 506"/>
        <p:cNvGrpSpPr/>
        <p:nvPr/>
      </p:nvGrpSpPr>
      <p:grpSpPr>
        <a:xfrm>
          <a:off y="0" x="0"/>
          <a:ext cy="0" cx="0"/>
          <a:chOff y="0" x="0"/>
          <a:chExt cy="0" cx="0"/>
        </a:xfrm>
      </p:grpSpPr>
      <p:sp>
        <p:nvSpPr>
          <p:cNvPr id="507" name="Shape 507"/>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508" name="Shape 508"/>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509" name="Shape 509"/>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10" name="Shape 510"/>
        <p:cNvGrpSpPr/>
        <p:nvPr/>
      </p:nvGrpSpPr>
      <p:grpSpPr>
        <a:xfrm>
          <a:off y="0" x="0"/>
          <a:ext cy="0" cx="0"/>
          <a:chOff y="0" x="0"/>
          <a:chExt cy="0" cx="0"/>
        </a:xfrm>
      </p:grpSpPr>
      <p:sp>
        <p:nvSpPr>
          <p:cNvPr id="511" name="Shape 511"/>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y="0" x="0"/>
          <a:ext cy="0" cx="0"/>
          <a:chOff y="0" x="0"/>
          <a:chExt cy="0" cx="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8" name="Shape 38"/>
        <p:cNvGrpSpPr/>
        <p:nvPr/>
      </p:nvGrpSpPr>
      <p:grpSpPr>
        <a:xfrm>
          <a:off y="0" x="0"/>
          <a:ext cy="0" cx="0"/>
          <a:chOff y="0" x="0"/>
          <a:chExt cy="0" cx="0"/>
        </a:xfrm>
      </p:grpSpPr>
      <p:sp>
        <p:nvSpPr>
          <p:cNvPr id="39" name="Shape 39"/>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40" name="Shape 40"/>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41" name="Shape 41"/>
        <p:cNvGrpSpPr/>
        <p:nvPr/>
      </p:nvGrpSpPr>
      <p:grpSpPr>
        <a:xfrm>
          <a:off y="0" x="0"/>
          <a:ext cy="0" cx="0"/>
          <a:chOff y="0" x="0"/>
          <a:chExt cy="0" cx="0"/>
        </a:xfrm>
      </p:grpSpPr>
      <p:sp>
        <p:nvSpPr>
          <p:cNvPr id="42" name="Shape 42"/>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43" name="Shape 43"/>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44" name="Shape 44"/>
        <p:cNvGrpSpPr/>
        <p:nvPr/>
      </p:nvGrpSpPr>
      <p:grpSpPr>
        <a:xfrm>
          <a:off y="0" x="0"/>
          <a:ext cy="0" cx="0"/>
          <a:chOff y="0" x="0"/>
          <a:chExt cy="0" cx="0"/>
        </a:xfrm>
      </p:grpSpPr>
      <p:sp>
        <p:nvSpPr>
          <p:cNvPr id="45" name="Shape 45"/>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46" name="Shape 46"/>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47" name="Shape 47"/>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y="0" x="0"/>
          <a:ext cy="0" cx="0"/>
          <a:chOff y="0" x="0"/>
          <a:chExt cy="0" cx="0"/>
        </a:xfrm>
      </p:grpSpPr>
      <p:sp>
        <p:nvSpPr>
          <p:cNvPr id="49" name="Shape 49"/>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1" name="Shape 51"/>
        <p:cNvGrpSpPr/>
        <p:nvPr/>
      </p:nvGrpSpPr>
      <p:grpSpPr>
        <a:xfrm>
          <a:off y="0" x="0"/>
          <a:ext cy="0" cx="0"/>
          <a:chOff y="0" x="0"/>
          <a:chExt cy="0" cx="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2" name="Shape 52"/>
        <p:cNvGrpSpPr/>
        <p:nvPr/>
      </p:nvGrpSpPr>
      <p:grpSpPr>
        <a:xfrm>
          <a:off y="0" x="0"/>
          <a:ext cy="0" cx="0"/>
          <a:chOff y="0" x="0"/>
          <a:chExt cy="0" cx="0"/>
        </a:xfrm>
      </p:grpSpPr>
      <p:sp>
        <p:nvSpPr>
          <p:cNvPr id="53" name="Shape 53"/>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54" name="Shape 54"/>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5" name="Shape 55"/>
        <p:cNvGrpSpPr/>
        <p:nvPr/>
      </p:nvGrpSpPr>
      <p:grpSpPr>
        <a:xfrm>
          <a:off y="0" x="0"/>
          <a:ext cy="0" cx="0"/>
          <a:chOff y="0" x="0"/>
          <a:chExt cy="0" cx="0"/>
        </a:xfrm>
      </p:grpSpPr>
      <p:sp>
        <p:nvSpPr>
          <p:cNvPr id="56" name="Shape 56"/>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57" name="Shape 57"/>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rgbClr val="000000"/>
                </a:solidFill>
                <a:latin typeface="Arial"/>
                <a:ea typeface="Arial"/>
                <a:cs typeface="Arial"/>
                <a:sym typeface="Arial"/>
              </a:defRPr>
            </a:lvl1pPr>
            <a:lvl2pPr algn="l" rtl="0">
              <a:spcBef>
                <a:spcPts val="0"/>
              </a:spcBef>
              <a:buSzPct val="100000"/>
              <a:buFont typeface="Arial"/>
              <a:buNone/>
              <a:defRPr b="1" sz="3600">
                <a:solidFill>
                  <a:srgbClr val="000000"/>
                </a:solidFill>
                <a:latin typeface="Arial"/>
                <a:ea typeface="Arial"/>
                <a:cs typeface="Arial"/>
                <a:sym typeface="Arial"/>
              </a:defRPr>
            </a:lvl2pPr>
            <a:lvl3pPr algn="l" rtl="0">
              <a:spcBef>
                <a:spcPts val="0"/>
              </a:spcBef>
              <a:buSzPct val="100000"/>
              <a:buFont typeface="Arial"/>
              <a:buNone/>
              <a:defRPr b="1" sz="3600">
                <a:solidFill>
                  <a:srgbClr val="000000"/>
                </a:solidFill>
                <a:latin typeface="Arial"/>
                <a:ea typeface="Arial"/>
                <a:cs typeface="Arial"/>
                <a:sym typeface="Arial"/>
              </a:defRPr>
            </a:lvl3pPr>
            <a:lvl4pPr algn="l" rtl="0">
              <a:spcBef>
                <a:spcPts val="0"/>
              </a:spcBef>
              <a:buSzPct val="100000"/>
              <a:buFont typeface="Arial"/>
              <a:buNone/>
              <a:defRPr b="1" sz="3600">
                <a:solidFill>
                  <a:srgbClr val="000000"/>
                </a:solidFill>
                <a:latin typeface="Arial"/>
                <a:ea typeface="Arial"/>
                <a:cs typeface="Arial"/>
                <a:sym typeface="Arial"/>
              </a:defRPr>
            </a:lvl4pPr>
            <a:lvl5pPr algn="l" rtl="0">
              <a:spcBef>
                <a:spcPts val="0"/>
              </a:spcBef>
              <a:buSzPct val="100000"/>
              <a:buFont typeface="Arial"/>
              <a:buNone/>
              <a:defRPr b="1" sz="3600">
                <a:solidFill>
                  <a:srgbClr val="000000"/>
                </a:solidFill>
                <a:latin typeface="Arial"/>
                <a:ea typeface="Arial"/>
                <a:cs typeface="Arial"/>
                <a:sym typeface="Arial"/>
              </a:defRPr>
            </a:lvl5pPr>
            <a:lvl6pPr algn="l" rtl="0">
              <a:spcBef>
                <a:spcPts val="0"/>
              </a:spcBef>
              <a:buSzPct val="100000"/>
              <a:buFont typeface="Arial"/>
              <a:buNone/>
              <a:defRPr b="1" sz="3600">
                <a:solidFill>
                  <a:srgbClr val="000000"/>
                </a:solidFill>
                <a:latin typeface="Arial"/>
                <a:ea typeface="Arial"/>
                <a:cs typeface="Arial"/>
                <a:sym typeface="Arial"/>
              </a:defRPr>
            </a:lvl6pPr>
            <a:lvl7pPr algn="l" rtl="0">
              <a:spcBef>
                <a:spcPts val="0"/>
              </a:spcBef>
              <a:buSzPct val="100000"/>
              <a:buFont typeface="Arial"/>
              <a:buNone/>
              <a:defRPr b="1" sz="3600">
                <a:solidFill>
                  <a:srgbClr val="000000"/>
                </a:solidFill>
                <a:latin typeface="Arial"/>
                <a:ea typeface="Arial"/>
                <a:cs typeface="Arial"/>
                <a:sym typeface="Arial"/>
              </a:defRPr>
            </a:lvl7pPr>
            <a:lvl8pPr algn="l" rtl="0">
              <a:spcBef>
                <a:spcPts val="0"/>
              </a:spcBef>
              <a:buSzPct val="100000"/>
              <a:buFont typeface="Arial"/>
              <a:buNone/>
              <a:defRPr b="1" sz="3600">
                <a:solidFill>
                  <a:srgbClr val="000000"/>
                </a:solidFill>
                <a:latin typeface="Arial"/>
                <a:ea typeface="Arial"/>
                <a:cs typeface="Arial"/>
                <a:sym typeface="Arial"/>
              </a:defRPr>
            </a:lvl8pPr>
            <a:lvl9pPr algn="l" rtl="0">
              <a:spcBef>
                <a:spcPts val="0"/>
              </a:spcBef>
              <a:buSzPct val="100000"/>
              <a:buFont typeface="Arial"/>
              <a:buNone/>
              <a:defRPr b="1" sz="3600">
                <a:solidFill>
                  <a:srgbClr val="000000"/>
                </a:solidFill>
                <a:latin typeface="Arial"/>
                <a:ea typeface="Arial"/>
                <a:cs typeface="Arial"/>
                <a:sym typeface="Arial"/>
              </a:defRPr>
            </a:lvl9pPr>
          </a:lstStyle>
          <a:p/>
        </p:txBody>
      </p:sp>
      <p:sp>
        <p:nvSpPr>
          <p:cNvPr id="12" name="Shape 12"/>
          <p:cNvSpPr txBox="1"/>
          <p:nvPr>
            <p:ph idx="1" type="body"/>
          </p:nvPr>
        </p:nvSpPr>
        <p:spPr>
          <a:xfrm>
            <a:off y="1600200" x="457200"/>
            <a:ext cy="4967574"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8" name="Shape 58"/>
        <p:cNvGrpSpPr/>
        <p:nvPr/>
      </p:nvGrpSpPr>
      <p:grpSpPr>
        <a:xfrm>
          <a:off y="0" x="0"/>
          <a:ext cy="0" cx="0"/>
          <a:chOff y="0" x="0"/>
          <a:chExt cy="0" cx="0"/>
        </a:xfrm>
      </p:grpSpPr>
      <p:sp>
        <p:nvSpPr>
          <p:cNvPr id="59" name="Shape 59"/>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60" name="Shape 60"/>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61" name="Shape 61"/>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2" name="Shape 62"/>
        <p:cNvGrpSpPr/>
        <p:nvPr/>
      </p:nvGrpSpPr>
      <p:grpSpPr>
        <a:xfrm>
          <a:off y="0" x="0"/>
          <a:ext cy="0" cx="0"/>
          <a:chOff y="0" x="0"/>
          <a:chExt cy="0" cx="0"/>
        </a:xfrm>
      </p:grpSpPr>
      <p:sp>
        <p:nvSpPr>
          <p:cNvPr id="63" name="Shape 63"/>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5" name="Shape 65"/>
        <p:cNvGrpSpPr/>
        <p:nvPr/>
      </p:nvGrpSpPr>
      <p:grpSpPr>
        <a:xfrm>
          <a:off y="0" x="0"/>
          <a:ext cy="0" cx="0"/>
          <a:chOff y="0" x="0"/>
          <a:chExt cy="0" cx="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6" name="Shape 66"/>
        <p:cNvGrpSpPr/>
        <p:nvPr/>
      </p:nvGrpSpPr>
      <p:grpSpPr>
        <a:xfrm>
          <a:off y="0" x="0"/>
          <a:ext cy="0" cx="0"/>
          <a:chOff y="0" x="0"/>
          <a:chExt cy="0" cx="0"/>
        </a:xfrm>
      </p:grpSpPr>
      <p:sp>
        <p:nvSpPr>
          <p:cNvPr id="67" name="Shape 67"/>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68" name="Shape 68"/>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9" name="Shape 69"/>
        <p:cNvGrpSpPr/>
        <p:nvPr/>
      </p:nvGrpSpPr>
      <p:grpSpPr>
        <a:xfrm>
          <a:off y="0" x="0"/>
          <a:ext cy="0" cx="0"/>
          <a:chOff y="0" x="0"/>
          <a:chExt cy="0" cx="0"/>
        </a:xfrm>
      </p:grpSpPr>
      <p:sp>
        <p:nvSpPr>
          <p:cNvPr id="70" name="Shape 70"/>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71" name="Shape 71"/>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2" name="Shape 72"/>
        <p:cNvGrpSpPr/>
        <p:nvPr/>
      </p:nvGrpSpPr>
      <p:grpSpPr>
        <a:xfrm>
          <a:off y="0" x="0"/>
          <a:ext cy="0" cx="0"/>
          <a:chOff y="0" x="0"/>
          <a:chExt cy="0" cx="0"/>
        </a:xfrm>
      </p:grpSpPr>
      <p:sp>
        <p:nvSpPr>
          <p:cNvPr id="73" name="Shape 73"/>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74" name="Shape 74"/>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75" name="Shape 75"/>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6" name="Shape 76"/>
        <p:cNvGrpSpPr/>
        <p:nvPr/>
      </p:nvGrpSpPr>
      <p:grpSpPr>
        <a:xfrm>
          <a:off y="0" x="0"/>
          <a:ext cy="0" cx="0"/>
          <a:chOff y="0" x="0"/>
          <a:chExt cy="0" cx="0"/>
        </a:xfrm>
      </p:grpSpPr>
      <p:sp>
        <p:nvSpPr>
          <p:cNvPr id="77" name="Shape 77"/>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y="0" x="0"/>
          <a:ext cy="0" cx="0"/>
          <a:chOff y="0" x="0"/>
          <a:chExt cy="0" cx="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0" name="Shape 80"/>
        <p:cNvGrpSpPr/>
        <p:nvPr/>
      </p:nvGrpSpPr>
      <p:grpSpPr>
        <a:xfrm>
          <a:off y="0" x="0"/>
          <a:ext cy="0" cx="0"/>
          <a:chOff y="0" x="0"/>
          <a:chExt cy="0" cx="0"/>
        </a:xfrm>
      </p:grpSpPr>
      <p:sp>
        <p:nvSpPr>
          <p:cNvPr id="81" name="Shape 81"/>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82" name="Shape 82"/>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83" name="Shape 83"/>
        <p:cNvGrpSpPr/>
        <p:nvPr/>
      </p:nvGrpSpPr>
      <p:grpSpPr>
        <a:xfrm>
          <a:off y="0" x="0"/>
          <a:ext cy="0" cx="0"/>
          <a:chOff y="0" x="0"/>
          <a:chExt cy="0" cx="0"/>
        </a:xfrm>
      </p:grpSpPr>
      <p:sp>
        <p:nvSpPr>
          <p:cNvPr id="84" name="Shape 84"/>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85" name="Shape 85"/>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rgbClr val="000000"/>
                </a:solidFill>
                <a:latin typeface="Arial"/>
                <a:ea typeface="Arial"/>
                <a:cs typeface="Arial"/>
                <a:sym typeface="Arial"/>
              </a:defRPr>
            </a:lvl1pPr>
            <a:lvl2pPr algn="l" rtl="0">
              <a:spcBef>
                <a:spcPts val="0"/>
              </a:spcBef>
              <a:buSzPct val="100000"/>
              <a:buFont typeface="Arial"/>
              <a:buNone/>
              <a:defRPr b="1" sz="3600">
                <a:solidFill>
                  <a:srgbClr val="000000"/>
                </a:solidFill>
                <a:latin typeface="Arial"/>
                <a:ea typeface="Arial"/>
                <a:cs typeface="Arial"/>
                <a:sym typeface="Arial"/>
              </a:defRPr>
            </a:lvl2pPr>
            <a:lvl3pPr algn="l" rtl="0">
              <a:spcBef>
                <a:spcPts val="0"/>
              </a:spcBef>
              <a:buSzPct val="100000"/>
              <a:buFont typeface="Arial"/>
              <a:buNone/>
              <a:defRPr b="1" sz="3600">
                <a:solidFill>
                  <a:srgbClr val="000000"/>
                </a:solidFill>
                <a:latin typeface="Arial"/>
                <a:ea typeface="Arial"/>
                <a:cs typeface="Arial"/>
                <a:sym typeface="Arial"/>
              </a:defRPr>
            </a:lvl3pPr>
            <a:lvl4pPr algn="l" rtl="0">
              <a:spcBef>
                <a:spcPts val="0"/>
              </a:spcBef>
              <a:buSzPct val="100000"/>
              <a:buFont typeface="Arial"/>
              <a:buNone/>
              <a:defRPr b="1" sz="3600">
                <a:solidFill>
                  <a:srgbClr val="000000"/>
                </a:solidFill>
                <a:latin typeface="Arial"/>
                <a:ea typeface="Arial"/>
                <a:cs typeface="Arial"/>
                <a:sym typeface="Arial"/>
              </a:defRPr>
            </a:lvl4pPr>
            <a:lvl5pPr algn="l" rtl="0">
              <a:spcBef>
                <a:spcPts val="0"/>
              </a:spcBef>
              <a:buSzPct val="100000"/>
              <a:buFont typeface="Arial"/>
              <a:buNone/>
              <a:defRPr b="1" sz="3600">
                <a:solidFill>
                  <a:srgbClr val="000000"/>
                </a:solidFill>
                <a:latin typeface="Arial"/>
                <a:ea typeface="Arial"/>
                <a:cs typeface="Arial"/>
                <a:sym typeface="Arial"/>
              </a:defRPr>
            </a:lvl5pPr>
            <a:lvl6pPr algn="l" rtl="0">
              <a:spcBef>
                <a:spcPts val="0"/>
              </a:spcBef>
              <a:buSzPct val="100000"/>
              <a:buFont typeface="Arial"/>
              <a:buNone/>
              <a:defRPr b="1" sz="3600">
                <a:solidFill>
                  <a:srgbClr val="000000"/>
                </a:solidFill>
                <a:latin typeface="Arial"/>
                <a:ea typeface="Arial"/>
                <a:cs typeface="Arial"/>
                <a:sym typeface="Arial"/>
              </a:defRPr>
            </a:lvl6pPr>
            <a:lvl7pPr algn="l" rtl="0">
              <a:spcBef>
                <a:spcPts val="0"/>
              </a:spcBef>
              <a:buSzPct val="100000"/>
              <a:buFont typeface="Arial"/>
              <a:buNone/>
              <a:defRPr b="1" sz="3600">
                <a:solidFill>
                  <a:srgbClr val="000000"/>
                </a:solidFill>
                <a:latin typeface="Arial"/>
                <a:ea typeface="Arial"/>
                <a:cs typeface="Arial"/>
                <a:sym typeface="Arial"/>
              </a:defRPr>
            </a:lvl7pPr>
            <a:lvl8pPr algn="l" rtl="0">
              <a:spcBef>
                <a:spcPts val="0"/>
              </a:spcBef>
              <a:buSzPct val="100000"/>
              <a:buFont typeface="Arial"/>
              <a:buNone/>
              <a:defRPr b="1" sz="3600">
                <a:solidFill>
                  <a:srgbClr val="000000"/>
                </a:solidFill>
                <a:latin typeface="Arial"/>
                <a:ea typeface="Arial"/>
                <a:cs typeface="Arial"/>
                <a:sym typeface="Arial"/>
              </a:defRPr>
            </a:lvl8pPr>
            <a:lvl9pPr algn="l" rtl="0">
              <a:spcBef>
                <a:spcPts val="0"/>
              </a:spcBef>
              <a:buSzPct val="100000"/>
              <a:buFont typeface="Arial"/>
              <a:buNone/>
              <a:defRPr b="1" sz="3600">
                <a:solidFill>
                  <a:srgbClr val="000000"/>
                </a:solidFill>
                <a:latin typeface="Arial"/>
                <a:ea typeface="Arial"/>
                <a:cs typeface="Arial"/>
                <a:sym typeface="Arial"/>
              </a:defRPr>
            </a:lvl9pPr>
          </a:lstStyle>
          <a:p/>
        </p:txBody>
      </p:sp>
      <p:sp>
        <p:nvSpPr>
          <p:cNvPr id="15" name="Shape 15"/>
          <p:cNvSpPr txBox="1"/>
          <p:nvPr>
            <p:ph idx="1" type="body"/>
          </p:nvPr>
        </p:nvSpPr>
        <p:spPr>
          <a:xfrm>
            <a:off y="1600200" x="457200"/>
            <a:ext cy="4967574" cx="3994525"/>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6" name="Shape 16"/>
          <p:cNvSpPr txBox="1"/>
          <p:nvPr>
            <p:ph idx="2" type="body"/>
          </p:nvPr>
        </p:nvSpPr>
        <p:spPr>
          <a:xfrm>
            <a:off y="1600200" x="4692273"/>
            <a:ext cy="4967574" cx="3994525"/>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6" name="Shape 86"/>
        <p:cNvGrpSpPr/>
        <p:nvPr/>
      </p:nvGrpSpPr>
      <p:grpSpPr>
        <a:xfrm>
          <a:off y="0" x="0"/>
          <a:ext cy="0" cx="0"/>
          <a:chOff y="0" x="0"/>
          <a:chExt cy="0" cx="0"/>
        </a:xfrm>
      </p:grpSpPr>
      <p:sp>
        <p:nvSpPr>
          <p:cNvPr id="87" name="Shape 87"/>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88" name="Shape 88"/>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89" name="Shape 89"/>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0" name="Shape 90"/>
        <p:cNvGrpSpPr/>
        <p:nvPr/>
      </p:nvGrpSpPr>
      <p:grpSpPr>
        <a:xfrm>
          <a:off y="0" x="0"/>
          <a:ext cy="0" cx="0"/>
          <a:chOff y="0" x="0"/>
          <a:chExt cy="0" cx="0"/>
        </a:xfrm>
      </p:grpSpPr>
      <p:sp>
        <p:nvSpPr>
          <p:cNvPr id="91" name="Shape 91"/>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y="0" x="0"/>
          <a:ext cy="0" cx="0"/>
          <a:chOff y="0" x="0"/>
          <a:chExt cy="0" cx="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4" name="Shape 94"/>
        <p:cNvGrpSpPr/>
        <p:nvPr/>
      </p:nvGrpSpPr>
      <p:grpSpPr>
        <a:xfrm>
          <a:off y="0" x="0"/>
          <a:ext cy="0" cx="0"/>
          <a:chOff y="0" x="0"/>
          <a:chExt cy="0" cx="0"/>
        </a:xfrm>
      </p:grpSpPr>
      <p:sp>
        <p:nvSpPr>
          <p:cNvPr id="95" name="Shape 95"/>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96" name="Shape 96"/>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97" name="Shape 97"/>
        <p:cNvGrpSpPr/>
        <p:nvPr/>
      </p:nvGrpSpPr>
      <p:grpSpPr>
        <a:xfrm>
          <a:off y="0" x="0"/>
          <a:ext cy="0" cx="0"/>
          <a:chOff y="0" x="0"/>
          <a:chExt cy="0" cx="0"/>
        </a:xfrm>
      </p:grpSpPr>
      <p:sp>
        <p:nvSpPr>
          <p:cNvPr id="98" name="Shape 98"/>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99" name="Shape 99"/>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00" name="Shape 100"/>
        <p:cNvGrpSpPr/>
        <p:nvPr/>
      </p:nvGrpSpPr>
      <p:grpSpPr>
        <a:xfrm>
          <a:off y="0" x="0"/>
          <a:ext cy="0" cx="0"/>
          <a:chOff y="0" x="0"/>
          <a:chExt cy="0" cx="0"/>
        </a:xfrm>
      </p:grpSpPr>
      <p:sp>
        <p:nvSpPr>
          <p:cNvPr id="101" name="Shape 101"/>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102" name="Shape 102"/>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103" name="Shape 103"/>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4" name="Shape 104"/>
        <p:cNvGrpSpPr/>
        <p:nvPr/>
      </p:nvGrpSpPr>
      <p:grpSpPr>
        <a:xfrm>
          <a:off y="0" x="0"/>
          <a:ext cy="0" cx="0"/>
          <a:chOff y="0" x="0"/>
          <a:chExt cy="0" cx="0"/>
        </a:xfrm>
      </p:grpSpPr>
      <p:sp>
        <p:nvSpPr>
          <p:cNvPr id="105" name="Shape 105"/>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7" name="Shape 107"/>
        <p:cNvGrpSpPr/>
        <p:nvPr/>
      </p:nvGrpSpPr>
      <p:grpSpPr>
        <a:xfrm>
          <a:off y="0" x="0"/>
          <a:ext cy="0" cx="0"/>
          <a:chOff y="0" x="0"/>
          <a:chExt cy="0" cx="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8" name="Shape 108"/>
        <p:cNvGrpSpPr/>
        <p:nvPr/>
      </p:nvGrpSpPr>
      <p:grpSpPr>
        <a:xfrm>
          <a:off y="0" x="0"/>
          <a:ext cy="0" cx="0"/>
          <a:chOff y="0" x="0"/>
          <a:chExt cy="0" cx="0"/>
        </a:xfrm>
      </p:grpSpPr>
      <p:sp>
        <p:nvSpPr>
          <p:cNvPr id="109" name="Shape 109"/>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10" name="Shape 110"/>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1" name="Shape 111"/>
        <p:cNvGrpSpPr/>
        <p:nvPr/>
      </p:nvGrpSpPr>
      <p:grpSpPr>
        <a:xfrm>
          <a:off y="0" x="0"/>
          <a:ext cy="0" cx="0"/>
          <a:chOff y="0" x="0"/>
          <a:chExt cy="0" cx="0"/>
        </a:xfrm>
      </p:grpSpPr>
      <p:sp>
        <p:nvSpPr>
          <p:cNvPr id="112" name="Shape 112"/>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113" name="Shape 113"/>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SzPct val="100000"/>
              <a:buFont typeface="Arial"/>
              <a:buNone/>
              <a:defRPr b="1" sz="3600">
                <a:solidFill>
                  <a:srgbClr val="000000"/>
                </a:solidFill>
                <a:latin typeface="Arial"/>
                <a:ea typeface="Arial"/>
                <a:cs typeface="Arial"/>
                <a:sym typeface="Arial"/>
              </a:defRPr>
            </a:lvl1pPr>
            <a:lvl2pPr algn="l" rtl="0">
              <a:spcBef>
                <a:spcPts val="0"/>
              </a:spcBef>
              <a:buSzPct val="100000"/>
              <a:buFont typeface="Arial"/>
              <a:buNone/>
              <a:defRPr b="1" sz="3600">
                <a:solidFill>
                  <a:srgbClr val="000000"/>
                </a:solidFill>
                <a:latin typeface="Arial"/>
                <a:ea typeface="Arial"/>
                <a:cs typeface="Arial"/>
                <a:sym typeface="Arial"/>
              </a:defRPr>
            </a:lvl2pPr>
            <a:lvl3pPr algn="l" rtl="0">
              <a:spcBef>
                <a:spcPts val="0"/>
              </a:spcBef>
              <a:buSzPct val="100000"/>
              <a:buFont typeface="Arial"/>
              <a:buNone/>
              <a:defRPr b="1" sz="3600">
                <a:solidFill>
                  <a:srgbClr val="000000"/>
                </a:solidFill>
                <a:latin typeface="Arial"/>
                <a:ea typeface="Arial"/>
                <a:cs typeface="Arial"/>
                <a:sym typeface="Arial"/>
              </a:defRPr>
            </a:lvl3pPr>
            <a:lvl4pPr algn="l" rtl="0">
              <a:spcBef>
                <a:spcPts val="0"/>
              </a:spcBef>
              <a:buSzPct val="100000"/>
              <a:buFont typeface="Arial"/>
              <a:buNone/>
              <a:defRPr b="1" sz="3600">
                <a:solidFill>
                  <a:srgbClr val="000000"/>
                </a:solidFill>
                <a:latin typeface="Arial"/>
                <a:ea typeface="Arial"/>
                <a:cs typeface="Arial"/>
                <a:sym typeface="Arial"/>
              </a:defRPr>
            </a:lvl4pPr>
            <a:lvl5pPr algn="l" rtl="0">
              <a:spcBef>
                <a:spcPts val="0"/>
              </a:spcBef>
              <a:buSzPct val="100000"/>
              <a:buFont typeface="Arial"/>
              <a:buNone/>
              <a:defRPr b="1" sz="3600">
                <a:solidFill>
                  <a:srgbClr val="000000"/>
                </a:solidFill>
                <a:latin typeface="Arial"/>
                <a:ea typeface="Arial"/>
                <a:cs typeface="Arial"/>
                <a:sym typeface="Arial"/>
              </a:defRPr>
            </a:lvl5pPr>
            <a:lvl6pPr algn="l" rtl="0">
              <a:spcBef>
                <a:spcPts val="0"/>
              </a:spcBef>
              <a:buSzPct val="100000"/>
              <a:buFont typeface="Arial"/>
              <a:buNone/>
              <a:defRPr b="1" sz="3600">
                <a:solidFill>
                  <a:srgbClr val="000000"/>
                </a:solidFill>
                <a:latin typeface="Arial"/>
                <a:ea typeface="Arial"/>
                <a:cs typeface="Arial"/>
                <a:sym typeface="Arial"/>
              </a:defRPr>
            </a:lvl6pPr>
            <a:lvl7pPr algn="l" rtl="0">
              <a:spcBef>
                <a:spcPts val="0"/>
              </a:spcBef>
              <a:buSzPct val="100000"/>
              <a:buFont typeface="Arial"/>
              <a:buNone/>
              <a:defRPr b="1" sz="3600">
                <a:solidFill>
                  <a:srgbClr val="000000"/>
                </a:solidFill>
                <a:latin typeface="Arial"/>
                <a:ea typeface="Arial"/>
                <a:cs typeface="Arial"/>
                <a:sym typeface="Arial"/>
              </a:defRPr>
            </a:lvl7pPr>
            <a:lvl8pPr algn="l" rtl="0">
              <a:spcBef>
                <a:spcPts val="0"/>
              </a:spcBef>
              <a:buSzPct val="100000"/>
              <a:buFont typeface="Arial"/>
              <a:buNone/>
              <a:defRPr b="1" sz="3600">
                <a:solidFill>
                  <a:srgbClr val="000000"/>
                </a:solidFill>
                <a:latin typeface="Arial"/>
                <a:ea typeface="Arial"/>
                <a:cs typeface="Arial"/>
                <a:sym typeface="Arial"/>
              </a:defRPr>
            </a:lvl8pPr>
            <a:lvl9pPr algn="l" rtl="0">
              <a:spcBef>
                <a:spcPts val="0"/>
              </a:spcBef>
              <a:buSzPct val="100000"/>
              <a:buFont typeface="Arial"/>
              <a:buNone/>
              <a:defRPr b="1" sz="3600">
                <a:solidFill>
                  <a:srgbClr val="000000"/>
                </a:solidFill>
                <a:latin typeface="Arial"/>
                <a:ea typeface="Arial"/>
                <a:cs typeface="Arial"/>
                <a:sym typeface="Aria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14" name="Shape 114"/>
        <p:cNvGrpSpPr/>
        <p:nvPr/>
      </p:nvGrpSpPr>
      <p:grpSpPr>
        <a:xfrm>
          <a:off y="0" x="0"/>
          <a:ext cy="0" cx="0"/>
          <a:chOff y="0" x="0"/>
          <a:chExt cy="0" cx="0"/>
        </a:xfrm>
      </p:grpSpPr>
      <p:sp>
        <p:nvSpPr>
          <p:cNvPr id="115" name="Shape 115"/>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116" name="Shape 116"/>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117" name="Shape 117"/>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8" name="Shape 118"/>
        <p:cNvGrpSpPr/>
        <p:nvPr/>
      </p:nvGrpSpPr>
      <p:grpSpPr>
        <a:xfrm>
          <a:off y="0" x="0"/>
          <a:ext cy="0" cx="0"/>
          <a:chOff y="0" x="0"/>
          <a:chExt cy="0" cx="0"/>
        </a:xfrm>
      </p:grpSpPr>
      <p:sp>
        <p:nvSpPr>
          <p:cNvPr id="119" name="Shape 119"/>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1" name="Shape 121"/>
        <p:cNvGrpSpPr/>
        <p:nvPr/>
      </p:nvGrpSpPr>
      <p:grpSpPr>
        <a:xfrm>
          <a:off y="0" x="0"/>
          <a:ext cy="0" cx="0"/>
          <a:chOff y="0" x="0"/>
          <a:chExt cy="0" cx="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2" name="Shape 122"/>
        <p:cNvGrpSpPr/>
        <p:nvPr/>
      </p:nvGrpSpPr>
      <p:grpSpPr>
        <a:xfrm>
          <a:off y="0" x="0"/>
          <a:ext cy="0" cx="0"/>
          <a:chOff y="0" x="0"/>
          <a:chExt cy="0" cx="0"/>
        </a:xfrm>
      </p:grpSpPr>
      <p:sp>
        <p:nvSpPr>
          <p:cNvPr id="123" name="Shape 123"/>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24" name="Shape 124"/>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5" name="Shape 125"/>
        <p:cNvGrpSpPr/>
        <p:nvPr/>
      </p:nvGrpSpPr>
      <p:grpSpPr>
        <a:xfrm>
          <a:off y="0" x="0"/>
          <a:ext cy="0" cx="0"/>
          <a:chOff y="0" x="0"/>
          <a:chExt cy="0" cx="0"/>
        </a:xfrm>
      </p:grpSpPr>
      <p:sp>
        <p:nvSpPr>
          <p:cNvPr id="126" name="Shape 126"/>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127" name="Shape 127"/>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28" name="Shape 128"/>
        <p:cNvGrpSpPr/>
        <p:nvPr/>
      </p:nvGrpSpPr>
      <p:grpSpPr>
        <a:xfrm>
          <a:off y="0" x="0"/>
          <a:ext cy="0" cx="0"/>
          <a:chOff y="0" x="0"/>
          <a:chExt cy="0" cx="0"/>
        </a:xfrm>
      </p:grpSpPr>
      <p:sp>
        <p:nvSpPr>
          <p:cNvPr id="129" name="Shape 129"/>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130" name="Shape 130"/>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131" name="Shape 131"/>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32" name="Shape 132"/>
        <p:cNvGrpSpPr/>
        <p:nvPr/>
      </p:nvGrpSpPr>
      <p:grpSpPr>
        <a:xfrm>
          <a:off y="0" x="0"/>
          <a:ext cy="0" cx="0"/>
          <a:chOff y="0" x="0"/>
          <a:chExt cy="0" cx="0"/>
        </a:xfrm>
      </p:grpSpPr>
      <p:sp>
        <p:nvSpPr>
          <p:cNvPr id="133" name="Shape 133"/>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5" name="Shape 135"/>
        <p:cNvGrpSpPr/>
        <p:nvPr/>
      </p:nvGrpSpPr>
      <p:grpSpPr>
        <a:xfrm>
          <a:off y="0" x="0"/>
          <a:ext cy="0" cx="0"/>
          <a:chOff y="0" x="0"/>
          <a:chExt cy="0" cx="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6" name="Shape 136"/>
        <p:cNvGrpSpPr/>
        <p:nvPr/>
      </p:nvGrpSpPr>
      <p:grpSpPr>
        <a:xfrm>
          <a:off y="0" x="0"/>
          <a:ext cy="0" cx="0"/>
          <a:chOff y="0" x="0"/>
          <a:chExt cy="0" cx="0"/>
        </a:xfrm>
      </p:grpSpPr>
      <p:sp>
        <p:nvSpPr>
          <p:cNvPr id="137" name="Shape 137"/>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38" name="Shape 138"/>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9" name="Shape 139"/>
        <p:cNvGrpSpPr/>
        <p:nvPr/>
      </p:nvGrpSpPr>
      <p:grpSpPr>
        <a:xfrm>
          <a:off y="0" x="0"/>
          <a:ext cy="0" cx="0"/>
          <a:chOff y="0" x="0"/>
          <a:chExt cy="0" cx="0"/>
        </a:xfrm>
      </p:grpSpPr>
      <p:sp>
        <p:nvSpPr>
          <p:cNvPr id="140" name="Shape 140"/>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141" name="Shape 141"/>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693" cx="8229600"/>
          </a:xfrm>
          <a:prstGeom prst="rect">
            <a:avLst/>
          </a:prstGeom>
          <a:noFill/>
          <a:ln>
            <a:noFill/>
          </a:ln>
        </p:spPr>
        <p:txBody>
          <a:bodyPr bIns="91425" rIns="91425" lIns="91425" tIns="91425" anchor="t" anchorCtr="0"/>
          <a:lstStyle>
            <a:lvl1pPr algn="ctr" rtl="0">
              <a:spcBef>
                <a:spcPts val="0"/>
              </a:spcBef>
              <a:buSzPct val="100000"/>
              <a:buFont typeface="Arial"/>
              <a:buNone/>
              <a:defRPr sz="1800">
                <a:solidFill>
                  <a:srgbClr val="000000"/>
                </a:solidFill>
              </a:defRPr>
            </a:lvl1pPr>
            <a:lvl2pPr algn="ctr" rtl="0">
              <a:spcBef>
                <a:spcPts val="0"/>
              </a:spcBef>
              <a:buSzPct val="100000"/>
              <a:buFont typeface="Arial"/>
              <a:buNone/>
              <a:defRPr sz="1800">
                <a:solidFill>
                  <a:srgbClr val="000000"/>
                </a:solidFill>
              </a:defRPr>
            </a:lvl2pPr>
            <a:lvl3pPr algn="ctr" rtl="0">
              <a:spcBef>
                <a:spcPts val="0"/>
              </a:spcBef>
              <a:buSzPct val="100000"/>
              <a:buFont typeface="Arial"/>
              <a:buNone/>
              <a:defRPr sz="1800">
                <a:solidFill>
                  <a:srgbClr val="000000"/>
                </a:solidFill>
              </a:defRPr>
            </a:lvl3pPr>
            <a:lvl4pPr algn="ctr" rtl="0">
              <a:spcBef>
                <a:spcPts val="0"/>
              </a:spcBef>
              <a:buSzPct val="100000"/>
              <a:buFont typeface="Arial"/>
              <a:buNone/>
              <a:defRPr sz="1800">
                <a:solidFill>
                  <a:srgbClr val="000000"/>
                </a:solidFill>
              </a:defRPr>
            </a:lvl4pPr>
            <a:lvl5pPr algn="ctr" rtl="0">
              <a:spcBef>
                <a:spcPts val="0"/>
              </a:spcBef>
              <a:buSzPct val="100000"/>
              <a:buFont typeface="Arial"/>
              <a:buNone/>
              <a:defRPr sz="1800">
                <a:solidFill>
                  <a:srgbClr val="000000"/>
                </a:solidFill>
              </a:defRPr>
            </a:lvl5pPr>
            <a:lvl6pPr algn="ctr" rtl="0">
              <a:spcBef>
                <a:spcPts val="0"/>
              </a:spcBef>
              <a:buSzPct val="100000"/>
              <a:buFont typeface="Arial"/>
              <a:buNone/>
              <a:defRPr sz="1800">
                <a:solidFill>
                  <a:srgbClr val="000000"/>
                </a:solidFill>
              </a:defRPr>
            </a:lvl6pPr>
            <a:lvl7pPr algn="ctr" rtl="0">
              <a:spcBef>
                <a:spcPts val="0"/>
              </a:spcBef>
              <a:buSzPct val="100000"/>
              <a:buFont typeface="Arial"/>
              <a:buNone/>
              <a:defRPr sz="1800">
                <a:solidFill>
                  <a:srgbClr val="000000"/>
                </a:solidFill>
              </a:defRPr>
            </a:lvl7pPr>
            <a:lvl8pPr algn="ctr" rtl="0">
              <a:spcBef>
                <a:spcPts val="0"/>
              </a:spcBef>
              <a:buSzPct val="100000"/>
              <a:buFont typeface="Arial"/>
              <a:buNone/>
              <a:defRPr sz="1800">
                <a:solidFill>
                  <a:srgbClr val="000000"/>
                </a:solidFill>
              </a:defRPr>
            </a:lvl8pPr>
            <a:lvl9pPr algn="ctr" rtl="0">
              <a:spcBef>
                <a:spcPts val="0"/>
              </a:spcBef>
              <a:buSzPct val="100000"/>
              <a:buFont typeface="Arial"/>
              <a:buNone/>
              <a:defRPr sz="1800">
                <a:solidFill>
                  <a:srgbClr val="000000"/>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2" name="Shape 142"/>
        <p:cNvGrpSpPr/>
        <p:nvPr/>
      </p:nvGrpSpPr>
      <p:grpSpPr>
        <a:xfrm>
          <a:off y="0" x="0"/>
          <a:ext cy="0" cx="0"/>
          <a:chOff y="0" x="0"/>
          <a:chExt cy="0" cx="0"/>
        </a:xfrm>
      </p:grpSpPr>
      <p:sp>
        <p:nvSpPr>
          <p:cNvPr id="143" name="Shape 143"/>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144" name="Shape 144"/>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145" name="Shape 145"/>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46" name="Shape 146"/>
        <p:cNvGrpSpPr/>
        <p:nvPr/>
      </p:nvGrpSpPr>
      <p:grpSpPr>
        <a:xfrm>
          <a:off y="0" x="0"/>
          <a:ext cy="0" cx="0"/>
          <a:chOff y="0" x="0"/>
          <a:chExt cy="0" cx="0"/>
        </a:xfrm>
      </p:grpSpPr>
      <p:sp>
        <p:nvSpPr>
          <p:cNvPr id="147" name="Shape 147"/>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9" name="Shape 149"/>
        <p:cNvGrpSpPr/>
        <p:nvPr/>
      </p:nvGrpSpPr>
      <p:grpSpPr>
        <a:xfrm>
          <a:off y="0" x="0"/>
          <a:ext cy="0" cx="0"/>
          <a:chOff y="0" x="0"/>
          <a:chExt cy="0" cx="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0" name="Shape 150"/>
        <p:cNvGrpSpPr/>
        <p:nvPr/>
      </p:nvGrpSpPr>
      <p:grpSpPr>
        <a:xfrm>
          <a:off y="0" x="0"/>
          <a:ext cy="0" cx="0"/>
          <a:chOff y="0" x="0"/>
          <a:chExt cy="0" cx="0"/>
        </a:xfrm>
      </p:grpSpPr>
      <p:sp>
        <p:nvSpPr>
          <p:cNvPr id="151" name="Shape 151"/>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52" name="Shape 152"/>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3" name="Shape 153"/>
        <p:cNvGrpSpPr/>
        <p:nvPr/>
      </p:nvGrpSpPr>
      <p:grpSpPr>
        <a:xfrm>
          <a:off y="0" x="0"/>
          <a:ext cy="0" cx="0"/>
          <a:chOff y="0" x="0"/>
          <a:chExt cy="0" cx="0"/>
        </a:xfrm>
      </p:grpSpPr>
      <p:sp>
        <p:nvSpPr>
          <p:cNvPr id="154" name="Shape 154"/>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155" name="Shape 155"/>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6" name="Shape 156"/>
        <p:cNvGrpSpPr/>
        <p:nvPr/>
      </p:nvGrpSpPr>
      <p:grpSpPr>
        <a:xfrm>
          <a:off y="0" x="0"/>
          <a:ext cy="0" cx="0"/>
          <a:chOff y="0" x="0"/>
          <a:chExt cy="0" cx="0"/>
        </a:xfrm>
      </p:grpSpPr>
      <p:sp>
        <p:nvSpPr>
          <p:cNvPr id="157" name="Shape 157"/>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158" name="Shape 158"/>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159" name="Shape 159"/>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60" name="Shape 160"/>
        <p:cNvGrpSpPr/>
        <p:nvPr/>
      </p:nvGrpSpPr>
      <p:grpSpPr>
        <a:xfrm>
          <a:off y="0" x="0"/>
          <a:ext cy="0" cx="0"/>
          <a:chOff y="0" x="0"/>
          <a:chExt cy="0" cx="0"/>
        </a:xfrm>
      </p:grpSpPr>
      <p:sp>
        <p:nvSpPr>
          <p:cNvPr id="161" name="Shape 161"/>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63" name="Shape 163"/>
        <p:cNvGrpSpPr/>
        <p:nvPr/>
      </p:nvGrpSpPr>
      <p:grpSpPr>
        <a:xfrm>
          <a:off y="0" x="0"/>
          <a:ext cy="0" cx="0"/>
          <a:chOff y="0" x="0"/>
          <a:chExt cy="0" cx="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4" name="Shape 164"/>
        <p:cNvGrpSpPr/>
        <p:nvPr/>
      </p:nvGrpSpPr>
      <p:grpSpPr>
        <a:xfrm>
          <a:off y="0" x="0"/>
          <a:ext cy="0" cx="0"/>
          <a:chOff y="0" x="0"/>
          <a:chExt cy="0" cx="0"/>
        </a:xfrm>
      </p:grpSpPr>
      <p:sp>
        <p:nvSpPr>
          <p:cNvPr id="165" name="Shape 165"/>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66" name="Shape 166"/>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7" name="Shape 167"/>
        <p:cNvGrpSpPr/>
        <p:nvPr/>
      </p:nvGrpSpPr>
      <p:grpSpPr>
        <a:xfrm>
          <a:off y="0" x="0"/>
          <a:ext cy="0" cx="0"/>
          <a:chOff y="0" x="0"/>
          <a:chExt cy="0" cx="0"/>
        </a:xfrm>
      </p:grpSpPr>
      <p:sp>
        <p:nvSpPr>
          <p:cNvPr id="168" name="Shape 168"/>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169" name="Shape 169"/>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0" name="Shape 170"/>
        <p:cNvGrpSpPr/>
        <p:nvPr/>
      </p:nvGrpSpPr>
      <p:grpSpPr>
        <a:xfrm>
          <a:off y="0" x="0"/>
          <a:ext cy="0" cx="0"/>
          <a:chOff y="0" x="0"/>
          <a:chExt cy="0" cx="0"/>
        </a:xfrm>
      </p:grpSpPr>
      <p:sp>
        <p:nvSpPr>
          <p:cNvPr id="171" name="Shape 171"/>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172" name="Shape 172"/>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173" name="Shape 173"/>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74" name="Shape 174"/>
        <p:cNvGrpSpPr/>
        <p:nvPr/>
      </p:nvGrpSpPr>
      <p:grpSpPr>
        <a:xfrm>
          <a:off y="0" x="0"/>
          <a:ext cy="0" cx="0"/>
          <a:chOff y="0" x="0"/>
          <a:chExt cy="0" cx="0"/>
        </a:xfrm>
      </p:grpSpPr>
      <p:sp>
        <p:nvSpPr>
          <p:cNvPr id="175" name="Shape 175"/>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7" name="Shape 177"/>
        <p:cNvGrpSpPr/>
        <p:nvPr/>
      </p:nvGrpSpPr>
      <p:grpSpPr>
        <a:xfrm>
          <a:off y="0" x="0"/>
          <a:ext cy="0" cx="0"/>
          <a:chOff y="0" x="0"/>
          <a:chExt cy="0" cx="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8" name="Shape 178"/>
        <p:cNvGrpSpPr/>
        <p:nvPr/>
      </p:nvGrpSpPr>
      <p:grpSpPr>
        <a:xfrm>
          <a:off y="0" x="0"/>
          <a:ext cy="0" cx="0"/>
          <a:chOff y="0" x="0"/>
          <a:chExt cy="0" cx="0"/>
        </a:xfrm>
      </p:grpSpPr>
      <p:sp>
        <p:nvSpPr>
          <p:cNvPr id="179" name="Shape 179"/>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80" name="Shape 180"/>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1" name="Shape 181"/>
        <p:cNvGrpSpPr/>
        <p:nvPr/>
      </p:nvGrpSpPr>
      <p:grpSpPr>
        <a:xfrm>
          <a:off y="0" x="0"/>
          <a:ext cy="0" cx="0"/>
          <a:chOff y="0" x="0"/>
          <a:chExt cy="0" cx="0"/>
        </a:xfrm>
      </p:grpSpPr>
      <p:sp>
        <p:nvSpPr>
          <p:cNvPr id="182" name="Shape 182"/>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183" name="Shape 183"/>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4" name="Shape 184"/>
        <p:cNvGrpSpPr/>
        <p:nvPr/>
      </p:nvGrpSpPr>
      <p:grpSpPr>
        <a:xfrm>
          <a:off y="0" x="0"/>
          <a:ext cy="0" cx="0"/>
          <a:chOff y="0" x="0"/>
          <a:chExt cy="0" cx="0"/>
        </a:xfrm>
      </p:grpSpPr>
      <p:sp>
        <p:nvSpPr>
          <p:cNvPr id="185" name="Shape 185"/>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186" name="Shape 186"/>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187" name="Shape 187"/>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88" name="Shape 188"/>
        <p:cNvGrpSpPr/>
        <p:nvPr/>
      </p:nvGrpSpPr>
      <p:grpSpPr>
        <a:xfrm>
          <a:off y="0" x="0"/>
          <a:ext cy="0" cx="0"/>
          <a:chOff y="0" x="0"/>
          <a:chExt cy="0" cx="0"/>
        </a:xfrm>
      </p:grpSpPr>
      <p:sp>
        <p:nvSpPr>
          <p:cNvPr id="189" name="Shape 189"/>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91" name="Shape 191"/>
        <p:cNvGrpSpPr/>
        <p:nvPr/>
      </p:nvGrpSpPr>
      <p:grpSpPr>
        <a:xfrm>
          <a:off y="0" x="0"/>
          <a:ext cy="0" cx="0"/>
          <a:chOff y="0" x="0"/>
          <a:chExt cy="0" cx="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2" name="Shape 192"/>
        <p:cNvGrpSpPr/>
        <p:nvPr/>
      </p:nvGrpSpPr>
      <p:grpSpPr>
        <a:xfrm>
          <a:off y="0" x="0"/>
          <a:ext cy="0" cx="0"/>
          <a:chOff y="0" x="0"/>
          <a:chExt cy="0" cx="0"/>
        </a:xfrm>
      </p:grpSpPr>
      <p:sp>
        <p:nvSpPr>
          <p:cNvPr id="193" name="Shape 193"/>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94" name="Shape 194"/>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5" name="Shape 195"/>
        <p:cNvGrpSpPr/>
        <p:nvPr/>
      </p:nvGrpSpPr>
      <p:grpSpPr>
        <a:xfrm>
          <a:off y="0" x="0"/>
          <a:ext cy="0" cx="0"/>
          <a:chOff y="0" x="0"/>
          <a:chExt cy="0" cx="0"/>
        </a:xfrm>
      </p:grpSpPr>
      <p:sp>
        <p:nvSpPr>
          <p:cNvPr id="196" name="Shape 196"/>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197" name="Shape 197"/>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3" name="Shape 23"/>
        <p:cNvGrpSpPr/>
        <p:nvPr/>
      </p:nvGrpSpPr>
      <p:grpSpPr>
        <a:xfrm>
          <a:off y="0" x="0"/>
          <a:ext cy="0" cx="0"/>
          <a:chOff y="0" x="0"/>
          <a:chExt cy="0" cx="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8" name="Shape 198"/>
        <p:cNvGrpSpPr/>
        <p:nvPr/>
      </p:nvGrpSpPr>
      <p:grpSpPr>
        <a:xfrm>
          <a:off y="0" x="0"/>
          <a:ext cy="0" cx="0"/>
          <a:chOff y="0" x="0"/>
          <a:chExt cy="0" cx="0"/>
        </a:xfrm>
      </p:grpSpPr>
      <p:sp>
        <p:nvSpPr>
          <p:cNvPr id="199" name="Shape 199"/>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200" name="Shape 200"/>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201" name="Shape 201"/>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2" name="Shape 202"/>
        <p:cNvGrpSpPr/>
        <p:nvPr/>
      </p:nvGrpSpPr>
      <p:grpSpPr>
        <a:xfrm>
          <a:off y="0" x="0"/>
          <a:ext cy="0" cx="0"/>
          <a:chOff y="0" x="0"/>
          <a:chExt cy="0" cx="0"/>
        </a:xfrm>
      </p:grpSpPr>
      <p:sp>
        <p:nvSpPr>
          <p:cNvPr id="203" name="Shape 203"/>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05" name="Shape 205"/>
        <p:cNvGrpSpPr/>
        <p:nvPr/>
      </p:nvGrpSpPr>
      <p:grpSpPr>
        <a:xfrm>
          <a:off y="0" x="0"/>
          <a:ext cy="0" cx="0"/>
          <a:chOff y="0" x="0"/>
          <a:chExt cy="0" cx="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6" name="Shape 206"/>
        <p:cNvGrpSpPr/>
        <p:nvPr/>
      </p:nvGrpSpPr>
      <p:grpSpPr>
        <a:xfrm>
          <a:off y="0" x="0"/>
          <a:ext cy="0" cx="0"/>
          <a:chOff y="0" x="0"/>
          <a:chExt cy="0" cx="0"/>
        </a:xfrm>
      </p:grpSpPr>
      <p:sp>
        <p:nvSpPr>
          <p:cNvPr id="207" name="Shape 207"/>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208" name="Shape 208"/>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9" name="Shape 209"/>
        <p:cNvGrpSpPr/>
        <p:nvPr/>
      </p:nvGrpSpPr>
      <p:grpSpPr>
        <a:xfrm>
          <a:off y="0" x="0"/>
          <a:ext cy="0" cx="0"/>
          <a:chOff y="0" x="0"/>
          <a:chExt cy="0" cx="0"/>
        </a:xfrm>
      </p:grpSpPr>
      <p:sp>
        <p:nvSpPr>
          <p:cNvPr id="210" name="Shape 210"/>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211" name="Shape 211"/>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2" name="Shape 212"/>
        <p:cNvGrpSpPr/>
        <p:nvPr/>
      </p:nvGrpSpPr>
      <p:grpSpPr>
        <a:xfrm>
          <a:off y="0" x="0"/>
          <a:ext cy="0" cx="0"/>
          <a:chOff y="0" x="0"/>
          <a:chExt cy="0" cx="0"/>
        </a:xfrm>
      </p:grpSpPr>
      <p:sp>
        <p:nvSpPr>
          <p:cNvPr id="213" name="Shape 213"/>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214" name="Shape 214"/>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215" name="Shape 215"/>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16" name="Shape 216"/>
        <p:cNvGrpSpPr/>
        <p:nvPr/>
      </p:nvGrpSpPr>
      <p:grpSpPr>
        <a:xfrm>
          <a:off y="0" x="0"/>
          <a:ext cy="0" cx="0"/>
          <a:chOff y="0" x="0"/>
          <a:chExt cy="0" cx="0"/>
        </a:xfrm>
      </p:grpSpPr>
      <p:sp>
        <p:nvSpPr>
          <p:cNvPr id="217" name="Shape 217"/>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9" name="Shape 219"/>
        <p:cNvGrpSpPr/>
        <p:nvPr/>
      </p:nvGrpSpPr>
      <p:grpSpPr>
        <a:xfrm>
          <a:off y="0" x="0"/>
          <a:ext cy="0" cx="0"/>
          <a:chOff y="0" x="0"/>
          <a:chExt cy="0" cx="0"/>
        </a:xfrm>
      </p:grpSpPr>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20" name="Shape 220"/>
        <p:cNvGrpSpPr/>
        <p:nvPr/>
      </p:nvGrpSpPr>
      <p:grpSpPr>
        <a:xfrm>
          <a:off y="0" x="0"/>
          <a:ext cy="0" cx="0"/>
          <a:chOff y="0" x="0"/>
          <a:chExt cy="0" cx="0"/>
        </a:xfrm>
      </p:grpSpPr>
      <p:sp>
        <p:nvSpPr>
          <p:cNvPr id="221" name="Shape 221"/>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222" name="Shape 222"/>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23" name="Shape 223"/>
        <p:cNvGrpSpPr/>
        <p:nvPr/>
      </p:nvGrpSpPr>
      <p:grpSpPr>
        <a:xfrm>
          <a:off y="0" x="0"/>
          <a:ext cy="0" cx="0"/>
          <a:chOff y="0" x="0"/>
          <a:chExt cy="0" cx="0"/>
        </a:xfrm>
      </p:grpSpPr>
      <p:sp>
        <p:nvSpPr>
          <p:cNvPr id="224" name="Shape 224"/>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225" name="Shape 225"/>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4" name="Shape 24"/>
        <p:cNvGrpSpPr/>
        <p:nvPr/>
      </p:nvGrpSpPr>
      <p:grpSpPr>
        <a:xfrm>
          <a:off y="0" x="0"/>
          <a:ext cy="0" cx="0"/>
          <a:chOff y="0" x="0"/>
          <a:chExt cy="0" cx="0"/>
        </a:xfrm>
      </p:grpSpPr>
      <p:sp>
        <p:nvSpPr>
          <p:cNvPr id="25" name="Shape 25"/>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26" name="Shape 26"/>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6" name="Shape 226"/>
        <p:cNvGrpSpPr/>
        <p:nvPr/>
      </p:nvGrpSpPr>
      <p:grpSpPr>
        <a:xfrm>
          <a:off y="0" x="0"/>
          <a:ext cy="0" cx="0"/>
          <a:chOff y="0" x="0"/>
          <a:chExt cy="0" cx="0"/>
        </a:xfrm>
      </p:grpSpPr>
      <p:sp>
        <p:nvSpPr>
          <p:cNvPr id="227" name="Shape 227"/>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228" name="Shape 228"/>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229" name="Shape 229"/>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30" name="Shape 230"/>
        <p:cNvGrpSpPr/>
        <p:nvPr/>
      </p:nvGrpSpPr>
      <p:grpSpPr>
        <a:xfrm>
          <a:off y="0" x="0"/>
          <a:ext cy="0" cx="0"/>
          <a:chOff y="0" x="0"/>
          <a:chExt cy="0" cx="0"/>
        </a:xfrm>
      </p:grpSpPr>
      <p:sp>
        <p:nvSpPr>
          <p:cNvPr id="231" name="Shape 231"/>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33" name="Shape 233"/>
        <p:cNvGrpSpPr/>
        <p:nvPr/>
      </p:nvGrpSpPr>
      <p:grpSpPr>
        <a:xfrm>
          <a:off y="0" x="0"/>
          <a:ext cy="0" cx="0"/>
          <a:chOff y="0" x="0"/>
          <a:chExt cy="0" cx="0"/>
        </a:xfrm>
      </p:grpSpPr>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34" name="Shape 234"/>
        <p:cNvGrpSpPr/>
        <p:nvPr/>
      </p:nvGrpSpPr>
      <p:grpSpPr>
        <a:xfrm>
          <a:off y="0" x="0"/>
          <a:ext cy="0" cx="0"/>
          <a:chOff y="0" x="0"/>
          <a:chExt cy="0" cx="0"/>
        </a:xfrm>
      </p:grpSpPr>
      <p:sp>
        <p:nvSpPr>
          <p:cNvPr id="235" name="Shape 235"/>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236" name="Shape 236"/>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37" name="Shape 237"/>
        <p:cNvGrpSpPr/>
        <p:nvPr/>
      </p:nvGrpSpPr>
      <p:grpSpPr>
        <a:xfrm>
          <a:off y="0" x="0"/>
          <a:ext cy="0" cx="0"/>
          <a:chOff y="0" x="0"/>
          <a:chExt cy="0" cx="0"/>
        </a:xfrm>
      </p:grpSpPr>
      <p:sp>
        <p:nvSpPr>
          <p:cNvPr id="238" name="Shape 238"/>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239" name="Shape 239"/>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0" name="Shape 240"/>
        <p:cNvGrpSpPr/>
        <p:nvPr/>
      </p:nvGrpSpPr>
      <p:grpSpPr>
        <a:xfrm>
          <a:off y="0" x="0"/>
          <a:ext cy="0" cx="0"/>
          <a:chOff y="0" x="0"/>
          <a:chExt cy="0" cx="0"/>
        </a:xfrm>
      </p:grpSpPr>
      <p:sp>
        <p:nvSpPr>
          <p:cNvPr id="241" name="Shape 241"/>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242" name="Shape 242"/>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243" name="Shape 243"/>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4" name="Shape 244"/>
        <p:cNvGrpSpPr/>
        <p:nvPr/>
      </p:nvGrpSpPr>
      <p:grpSpPr>
        <a:xfrm>
          <a:off y="0" x="0"/>
          <a:ext cy="0" cx="0"/>
          <a:chOff y="0" x="0"/>
          <a:chExt cy="0" cx="0"/>
        </a:xfrm>
      </p:grpSpPr>
      <p:sp>
        <p:nvSpPr>
          <p:cNvPr id="245" name="Shape 245"/>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47" name="Shape 247"/>
        <p:cNvGrpSpPr/>
        <p:nvPr/>
      </p:nvGrpSpPr>
      <p:grpSpPr>
        <a:xfrm>
          <a:off y="0" x="0"/>
          <a:ext cy="0" cx="0"/>
          <a:chOff y="0" x="0"/>
          <a:chExt cy="0" cx="0"/>
        </a:xfrm>
      </p:grpSpPr>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48" name="Shape 248"/>
        <p:cNvGrpSpPr/>
        <p:nvPr/>
      </p:nvGrpSpPr>
      <p:grpSpPr>
        <a:xfrm>
          <a:off y="0" x="0"/>
          <a:ext cy="0" cx="0"/>
          <a:chOff y="0" x="0"/>
          <a:chExt cy="0" cx="0"/>
        </a:xfrm>
      </p:grpSpPr>
      <p:sp>
        <p:nvSpPr>
          <p:cNvPr id="249" name="Shape 249"/>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250" name="Shape 250"/>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1" name="Shape 251"/>
        <p:cNvGrpSpPr/>
        <p:nvPr/>
      </p:nvGrpSpPr>
      <p:grpSpPr>
        <a:xfrm>
          <a:off y="0" x="0"/>
          <a:ext cy="0" cx="0"/>
          <a:chOff y="0" x="0"/>
          <a:chExt cy="0" cx="0"/>
        </a:xfrm>
      </p:grpSpPr>
      <p:sp>
        <p:nvSpPr>
          <p:cNvPr id="252" name="Shape 252"/>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253" name="Shape 253"/>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7" name="Shape 27"/>
        <p:cNvGrpSpPr/>
        <p:nvPr/>
      </p:nvGrpSpPr>
      <p:grpSpPr>
        <a:xfrm>
          <a:off y="0" x="0"/>
          <a:ext cy="0" cx="0"/>
          <a:chOff y="0" x="0"/>
          <a:chExt cy="0" cx="0"/>
        </a:xfrm>
      </p:grpSpPr>
      <p:sp>
        <p:nvSpPr>
          <p:cNvPr id="28" name="Shape 28"/>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29" name="Shape 29"/>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4" name="Shape 254"/>
        <p:cNvGrpSpPr/>
        <p:nvPr/>
      </p:nvGrpSpPr>
      <p:grpSpPr>
        <a:xfrm>
          <a:off y="0" x="0"/>
          <a:ext cy="0" cx="0"/>
          <a:chOff y="0" x="0"/>
          <a:chExt cy="0" cx="0"/>
        </a:xfrm>
      </p:grpSpPr>
      <p:sp>
        <p:nvSpPr>
          <p:cNvPr id="255" name="Shape 255"/>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256" name="Shape 256"/>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257" name="Shape 257"/>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8" name="Shape 258"/>
        <p:cNvGrpSpPr/>
        <p:nvPr/>
      </p:nvGrpSpPr>
      <p:grpSpPr>
        <a:xfrm>
          <a:off y="0" x="0"/>
          <a:ext cy="0" cx="0"/>
          <a:chOff y="0" x="0"/>
          <a:chExt cy="0" cx="0"/>
        </a:xfrm>
      </p:grpSpPr>
      <p:sp>
        <p:nvSpPr>
          <p:cNvPr id="259" name="Shape 259"/>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1" name="Shape 261"/>
        <p:cNvGrpSpPr/>
        <p:nvPr/>
      </p:nvGrpSpPr>
      <p:grpSpPr>
        <a:xfrm>
          <a:off y="0" x="0"/>
          <a:ext cy="0" cx="0"/>
          <a:chOff y="0" x="0"/>
          <a:chExt cy="0" cx="0"/>
        </a:xfrm>
      </p:grpSpPr>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62" name="Shape 262"/>
        <p:cNvGrpSpPr/>
        <p:nvPr/>
      </p:nvGrpSpPr>
      <p:grpSpPr>
        <a:xfrm>
          <a:off y="0" x="0"/>
          <a:ext cy="0" cx="0"/>
          <a:chOff y="0" x="0"/>
          <a:chExt cy="0" cx="0"/>
        </a:xfrm>
      </p:grpSpPr>
      <p:sp>
        <p:nvSpPr>
          <p:cNvPr id="263" name="Shape 263"/>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264" name="Shape 264"/>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65" name="Shape 265"/>
        <p:cNvGrpSpPr/>
        <p:nvPr/>
      </p:nvGrpSpPr>
      <p:grpSpPr>
        <a:xfrm>
          <a:off y="0" x="0"/>
          <a:ext cy="0" cx="0"/>
          <a:chOff y="0" x="0"/>
          <a:chExt cy="0" cx="0"/>
        </a:xfrm>
      </p:grpSpPr>
      <p:sp>
        <p:nvSpPr>
          <p:cNvPr id="266" name="Shape 266"/>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267" name="Shape 267"/>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68" name="Shape 268"/>
        <p:cNvGrpSpPr/>
        <p:nvPr/>
      </p:nvGrpSpPr>
      <p:grpSpPr>
        <a:xfrm>
          <a:off y="0" x="0"/>
          <a:ext cy="0" cx="0"/>
          <a:chOff y="0" x="0"/>
          <a:chExt cy="0" cx="0"/>
        </a:xfrm>
      </p:grpSpPr>
      <p:sp>
        <p:nvSpPr>
          <p:cNvPr id="269" name="Shape 269"/>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270" name="Shape 270"/>
          <p:cNvSpPr txBox="1"/>
          <p:nvPr>
            <p:ph idx="1" type="body"/>
          </p:nvPr>
        </p:nvSpPr>
        <p:spPr>
          <a:xfrm>
            <a:off y="1645919" x="274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
        <p:nvSpPr>
          <p:cNvPr id="271" name="Shape 271"/>
          <p:cNvSpPr txBox="1"/>
          <p:nvPr>
            <p:ph idx="2" type="body"/>
          </p:nvPr>
        </p:nvSpPr>
        <p:spPr>
          <a:xfrm>
            <a:off y="1645919" x="4846319"/>
            <a:ext cy="4937760" cx="4023360"/>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72" name="Shape 272"/>
        <p:cNvGrpSpPr/>
        <p:nvPr/>
      </p:nvGrpSpPr>
      <p:grpSpPr>
        <a:xfrm>
          <a:off y="0" x="0"/>
          <a:ext cy="0" cx="0"/>
          <a:chOff y="0" x="0"/>
          <a:chExt cy="0" cx="0"/>
        </a:xfrm>
      </p:grpSpPr>
      <p:sp>
        <p:nvSpPr>
          <p:cNvPr id="273" name="Shape 273"/>
          <p:cNvSpPr txBox="1"/>
          <p:nvPr>
            <p:ph idx="1" type="body"/>
          </p:nvPr>
        </p:nvSpPr>
        <p:spPr>
          <a:xfrm>
            <a:off y="6035039" x="274319"/>
            <a:ext cy="548639" cx="85953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5" name="Shape 275"/>
        <p:cNvGrpSpPr/>
        <p:nvPr/>
      </p:nvGrpSpPr>
      <p:grpSpPr>
        <a:xfrm>
          <a:off y="0" x="0"/>
          <a:ext cy="0" cx="0"/>
          <a:chOff y="0" x="0"/>
          <a:chExt cy="0" cx="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76" name="Shape 276"/>
        <p:cNvGrpSpPr/>
        <p:nvPr/>
      </p:nvGrpSpPr>
      <p:grpSpPr>
        <a:xfrm>
          <a:off y="0" x="0"/>
          <a:ext cy="0" cx="0"/>
          <a:chOff y="0" x="0"/>
          <a:chExt cy="0" cx="0"/>
        </a:xfrm>
      </p:grpSpPr>
      <p:sp>
        <p:nvSpPr>
          <p:cNvPr id="277" name="Shape 277"/>
          <p:cNvSpPr txBox="1"/>
          <p:nvPr>
            <p:ph type="ctrTitle"/>
          </p:nvPr>
        </p:nvSpPr>
        <p:spPr>
          <a:xfrm>
            <a:off y="2743200" x="822959"/>
            <a:ext cy="1097279" cx="7498080"/>
          </a:xfrm>
          <a:prstGeom prst="rect">
            <a:avLst/>
          </a:prstGeom>
          <a:noFill/>
          <a:ln>
            <a:noFill/>
          </a:ln>
        </p:spPr>
        <p:txBody>
          <a:bodyPr bIns="91425" rIns="91425" lIns="91425" tIns="91425" anchor="t"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278" name="Shape 278"/>
          <p:cNvSpPr txBox="1"/>
          <p:nvPr>
            <p:ph idx="1" type="subTitle"/>
          </p:nvPr>
        </p:nvSpPr>
        <p:spPr>
          <a:xfrm>
            <a:off y="4114800" x="1645919"/>
            <a:ext cy="822960" cx="5852159"/>
          </a:xfrm>
          <a:prstGeom prst="rect">
            <a:avLst/>
          </a:prstGeom>
          <a:noFill/>
          <a:ln>
            <a:noFill/>
          </a:ln>
        </p:spPr>
        <p:txBody>
          <a:bodyPr bIns="91425" rIns="91425" lIns="91425" tIns="91425" anchor="t" anchorCtr="0"/>
          <a:lstStyle>
            <a:lvl1pPr algn="ctr">
              <a:spcBef>
                <a:spcPts val="0"/>
              </a:spcBef>
              <a:buSzPct val="100000"/>
              <a:defRPr sz="2400"/>
            </a:lvl1pPr>
            <a:lvl2pPr algn="ctr">
              <a:spcBef>
                <a:spcPts val="0"/>
              </a:spcBef>
              <a:buSzPct val="100000"/>
              <a:defRPr sz="2400"/>
            </a:lvl2pPr>
            <a:lvl3pPr algn="ctr">
              <a:spcBef>
                <a:spcPts val="0"/>
              </a:spcBef>
              <a:buSzPct val="100000"/>
              <a:defRPr sz="2400"/>
            </a:lvl3pPr>
            <a:lvl4pPr algn="ctr">
              <a:spcBef>
                <a:spcPts val="0"/>
              </a:spcBef>
              <a:buSzPct val="100000"/>
              <a:defRPr sz="2400"/>
            </a:lvl4pPr>
            <a:lvl5pPr algn="ctr">
              <a:spcBef>
                <a:spcPts val="0"/>
              </a:spcBef>
              <a:buSzPct val="100000"/>
              <a:defRPr sz="2400"/>
            </a:lvl5pPr>
            <a:lvl6pPr algn="ctr">
              <a:spcBef>
                <a:spcPts val="0"/>
              </a:spcBef>
              <a:buSzPct val="100000"/>
              <a:defRPr sz="2400"/>
            </a:lvl6pPr>
            <a:lvl7pPr algn="ctr">
              <a:spcBef>
                <a:spcPts val="0"/>
              </a:spcBef>
              <a:buSzPct val="100000"/>
              <a:defRPr sz="2400"/>
            </a:lvl7pPr>
            <a:lvl8pPr algn="ctr">
              <a:spcBef>
                <a:spcPts val="0"/>
              </a:spcBef>
              <a:buSzPct val="100000"/>
              <a:defRPr sz="2400"/>
            </a:lvl8pPr>
            <a:lvl9pPr algn="ctr">
              <a:spcBef>
                <a:spcPts val="0"/>
              </a:spcBef>
              <a:buSzPct val="100000"/>
              <a:defRPr sz="2400"/>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79" name="Shape 279"/>
        <p:cNvGrpSpPr/>
        <p:nvPr/>
      </p:nvGrpSpPr>
      <p:grpSpPr>
        <a:xfrm>
          <a:off y="0" x="0"/>
          <a:ext cy="0" cx="0"/>
          <a:chOff y="0" x="0"/>
          <a:chExt cy="0" cx="0"/>
        </a:xfrm>
      </p:grpSpPr>
      <p:sp>
        <p:nvSpPr>
          <p:cNvPr id="280" name="Shape 280"/>
          <p:cNvSpPr txBox="1"/>
          <p:nvPr>
            <p:ph type="title"/>
          </p:nvPr>
        </p:nvSpPr>
        <p:spPr>
          <a:xfrm>
            <a:off y="274319" x="274319"/>
            <a:ext cy="822960" cx="8595359"/>
          </a:xfrm>
          <a:prstGeom prst="rect">
            <a:avLst/>
          </a:prstGeom>
          <a:noFill/>
          <a:ln>
            <a:noFill/>
          </a:ln>
        </p:spPr>
        <p:txBody>
          <a:bodyPr bIns="91425" rIns="91425" lIns="91425" tIns="91425" anchor="t" anchorCtr="0"/>
          <a:lstStyle>
            <a:lvl1pPr>
              <a:spcBef>
                <a:spcPts val="0"/>
              </a:spcBef>
              <a:buSzPct val="100000"/>
              <a:defRPr sz="3200"/>
            </a:lvl1pPr>
            <a:lvl2pPr>
              <a:spcBef>
                <a:spcPts val="0"/>
              </a:spcBef>
              <a:buSzPct val="100000"/>
              <a:defRPr sz="3200"/>
            </a:lvl2pPr>
            <a:lvl3pPr>
              <a:spcBef>
                <a:spcPts val="0"/>
              </a:spcBef>
              <a:buSzPct val="100000"/>
              <a:defRPr sz="3200"/>
            </a:lvl3pPr>
            <a:lvl4pPr>
              <a:spcBef>
                <a:spcPts val="0"/>
              </a:spcBef>
              <a:buSzPct val="100000"/>
              <a:defRPr sz="3200"/>
            </a:lvl4pPr>
            <a:lvl5pPr>
              <a:spcBef>
                <a:spcPts val="0"/>
              </a:spcBef>
              <a:buSzPct val="100000"/>
              <a:defRPr sz="3200"/>
            </a:lvl5pPr>
            <a:lvl6pPr>
              <a:spcBef>
                <a:spcPts val="0"/>
              </a:spcBef>
              <a:buSzPct val="100000"/>
              <a:defRPr sz="3200"/>
            </a:lvl6pPr>
            <a:lvl7pPr>
              <a:spcBef>
                <a:spcPts val="0"/>
              </a:spcBef>
              <a:buSzPct val="100000"/>
              <a:defRPr sz="3200"/>
            </a:lvl7pPr>
            <a:lvl8pPr>
              <a:spcBef>
                <a:spcPts val="0"/>
              </a:spcBef>
              <a:buSzPct val="100000"/>
              <a:defRPr sz="3200"/>
            </a:lvl8pPr>
            <a:lvl9pPr>
              <a:spcBef>
                <a:spcPts val="0"/>
              </a:spcBef>
              <a:buSzPct val="100000"/>
              <a:defRPr sz="3200"/>
            </a:lvl9pPr>
          </a:lstStyle>
          <a:p/>
        </p:txBody>
      </p:sp>
      <p:sp>
        <p:nvSpPr>
          <p:cNvPr id="281" name="Shape 281"/>
          <p:cNvSpPr txBox="1"/>
          <p:nvPr>
            <p:ph idx="1" type="body"/>
          </p:nvPr>
        </p:nvSpPr>
        <p:spPr>
          <a:xfrm>
            <a:off y="1645919" x="274319"/>
            <a:ext cy="4937760" cx="8595359"/>
          </a:xfrm>
          <a:prstGeom prst="rect">
            <a:avLst/>
          </a:prstGeom>
          <a:noFill/>
          <a:ln>
            <a:noFill/>
          </a:ln>
        </p:spPr>
        <p:txBody>
          <a:bodyPr bIns="91425" rIns="91425" lIns="91425" tIns="91425" anchor="t" anchorCtr="0"/>
          <a:lstStyle>
            <a:lvl1pPr>
              <a:spcBef>
                <a:spcPts val="0"/>
              </a:spcBef>
              <a:buSzPct val="100000"/>
              <a:defRPr sz="2000"/>
            </a:lvl1pPr>
            <a:lvl2pPr>
              <a:spcBef>
                <a:spcPts val="0"/>
              </a:spcBef>
              <a:buSzPct val="100000"/>
              <a:defRPr sz="2000"/>
            </a:lvl2pPr>
            <a:lvl3pPr>
              <a:spcBef>
                <a:spcPts val="0"/>
              </a:spcBef>
              <a:buSzPct val="100000"/>
              <a:defRPr sz="2000"/>
            </a:lvl3pPr>
            <a:lvl4pPr>
              <a:spcBef>
                <a:spcPts val="0"/>
              </a:spcBef>
              <a:buSzPct val="100000"/>
              <a:defRPr sz="2000"/>
            </a:lvl4pPr>
            <a:lvl5pPr>
              <a:spcBef>
                <a:spcPts val="0"/>
              </a:spcBef>
              <a:buSzPct val="100000"/>
              <a:defRPr sz="2000"/>
            </a:lvl5pPr>
            <a:lvl6pPr>
              <a:spcBef>
                <a:spcPts val="0"/>
              </a:spcBef>
              <a:buSzPct val="100000"/>
              <a:defRPr sz="2000"/>
            </a:lvl6pPr>
            <a:lvl7pPr>
              <a:spcBef>
                <a:spcPts val="0"/>
              </a:spcBef>
              <a:buSzPct val="100000"/>
              <a:defRPr sz="2000"/>
            </a:lvl7pPr>
            <a:lvl8pPr>
              <a:spcBef>
                <a:spcPts val="0"/>
              </a:spcBef>
              <a:buSzPct val="100000"/>
              <a:defRPr sz="2000"/>
            </a:lvl8pPr>
            <a:lvl9pPr>
              <a:spcBef>
                <a:spcPts val="0"/>
              </a:spcBef>
              <a:buSzPct val="100000"/>
              <a:defRPr sz="2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8.xml" Type="http://schemas.openxmlformats.org/officeDocument/2006/relationships/theme" Id="rId7"/></Relationships>
</file>

<file path=ppt/slideMasters/_rels/slideMaster10.xml.rels><?xml version="1.0" encoding="UTF-8" standalone="yes"?><Relationships xmlns="http://schemas.openxmlformats.org/package/2006/relationships"><Relationship Target="../slideLayouts/slideLayout48.xml" Type="http://schemas.openxmlformats.org/officeDocument/2006/relationships/slideLayout" Id="rId2"/><Relationship Target="../slideLayouts/slideLayout47.xml" Type="http://schemas.openxmlformats.org/officeDocument/2006/relationships/slideLayout" Id="rId1"/><Relationship Target="../slideLayouts/slideLayout50.xml" Type="http://schemas.openxmlformats.org/officeDocument/2006/relationships/slideLayout" Id="rId4"/><Relationship Target="../slideLayouts/slideLayout49.xml" Type="http://schemas.openxmlformats.org/officeDocument/2006/relationships/slideLayout" Id="rId3"/><Relationship Target="../theme/theme18.xml" Type="http://schemas.openxmlformats.org/officeDocument/2006/relationships/theme" Id="rId6"/><Relationship Target="../slideLayouts/slideLayout51.xml" Type="http://schemas.openxmlformats.org/officeDocument/2006/relationships/slideLayout" Id="rId5"/></Relationships>
</file>

<file path=ppt/slideMasters/_rels/slideMaster11.xml.rels><?xml version="1.0" encoding="UTF-8" standalone="yes"?><Relationships xmlns="http://schemas.openxmlformats.org/package/2006/relationships"><Relationship Target="../slideLayouts/slideLayout53.xml" Type="http://schemas.openxmlformats.org/officeDocument/2006/relationships/slideLayout" Id="rId2"/><Relationship Target="../slideLayouts/slideLayout52.xml" Type="http://schemas.openxmlformats.org/officeDocument/2006/relationships/slideLayout" Id="rId1"/><Relationship Target="../slideLayouts/slideLayout55.xml" Type="http://schemas.openxmlformats.org/officeDocument/2006/relationships/slideLayout" Id="rId4"/><Relationship Target="../slideLayouts/slideLayout54.xml" Type="http://schemas.openxmlformats.org/officeDocument/2006/relationships/slideLayout" Id="rId3"/><Relationship Target="../theme/theme21.xml" Type="http://schemas.openxmlformats.org/officeDocument/2006/relationships/theme" Id="rId6"/><Relationship Target="../slideLayouts/slideLayout56.xml" Type="http://schemas.openxmlformats.org/officeDocument/2006/relationships/slideLayout" Id="rId5"/></Relationships>
</file>

<file path=ppt/slideMasters/_rels/slideMaster12.xml.rels><?xml version="1.0" encoding="UTF-8" standalone="yes"?><Relationships xmlns="http://schemas.openxmlformats.org/package/2006/relationships"><Relationship Target="../slideLayouts/slideLayout58.xml" Type="http://schemas.openxmlformats.org/officeDocument/2006/relationships/slideLayout" Id="rId2"/><Relationship Target="../slideLayouts/slideLayout57.xml" Type="http://schemas.openxmlformats.org/officeDocument/2006/relationships/slideLayout" Id="rId1"/><Relationship Target="../slideLayouts/slideLayout60.xml" Type="http://schemas.openxmlformats.org/officeDocument/2006/relationships/slideLayout" Id="rId4"/><Relationship Target="../slideLayouts/slideLayout59.xml" Type="http://schemas.openxmlformats.org/officeDocument/2006/relationships/slideLayout" Id="rId3"/><Relationship Target="../theme/theme15.xml" Type="http://schemas.openxmlformats.org/officeDocument/2006/relationships/theme" Id="rId6"/><Relationship Target="../slideLayouts/slideLayout61.xml" Type="http://schemas.openxmlformats.org/officeDocument/2006/relationships/slideLayout" Id="rId5"/></Relationships>
</file>

<file path=ppt/slideMasters/_rels/slideMaster13.xml.rels><?xml version="1.0" encoding="UTF-8" standalone="yes"?><Relationships xmlns="http://schemas.openxmlformats.org/package/2006/relationships"><Relationship Target="../slideLayouts/slideLayout63.xml" Type="http://schemas.openxmlformats.org/officeDocument/2006/relationships/slideLayout" Id="rId2"/><Relationship Target="../slideLayouts/slideLayout62.xml" Type="http://schemas.openxmlformats.org/officeDocument/2006/relationships/slideLayout" Id="rId1"/><Relationship Target="../slideLayouts/slideLayout65.xml" Type="http://schemas.openxmlformats.org/officeDocument/2006/relationships/slideLayout" Id="rId4"/><Relationship Target="../slideLayouts/slideLayout64.xml" Type="http://schemas.openxmlformats.org/officeDocument/2006/relationships/slideLayout" Id="rId3"/><Relationship Target="../theme/theme14.xml" Type="http://schemas.openxmlformats.org/officeDocument/2006/relationships/theme" Id="rId6"/><Relationship Target="../slideLayouts/slideLayout66.xml" Type="http://schemas.openxmlformats.org/officeDocument/2006/relationships/slideLayout" Id="rId5"/></Relationships>
</file>

<file path=ppt/slideMasters/_rels/slideMaster14.xml.rels><?xml version="1.0" encoding="UTF-8" standalone="yes"?><Relationships xmlns="http://schemas.openxmlformats.org/package/2006/relationships"><Relationship Target="../slideLayouts/slideLayout68.xml" Type="http://schemas.openxmlformats.org/officeDocument/2006/relationships/slideLayout" Id="rId2"/><Relationship Target="../slideLayouts/slideLayout67.xml" Type="http://schemas.openxmlformats.org/officeDocument/2006/relationships/slideLayout" Id="rId1"/><Relationship Target="../slideLayouts/slideLayout70.xml" Type="http://schemas.openxmlformats.org/officeDocument/2006/relationships/slideLayout" Id="rId4"/><Relationship Target="../slideLayouts/slideLayout69.xml" Type="http://schemas.openxmlformats.org/officeDocument/2006/relationships/slideLayout" Id="rId3"/><Relationship Target="../theme/theme17.xml" Type="http://schemas.openxmlformats.org/officeDocument/2006/relationships/theme" Id="rId6"/><Relationship Target="../slideLayouts/slideLayout71.xml" Type="http://schemas.openxmlformats.org/officeDocument/2006/relationships/slideLayout" Id="rId5"/></Relationships>
</file>

<file path=ppt/slideMasters/_rels/slideMaster15.xml.rels><?xml version="1.0" encoding="UTF-8" standalone="yes"?><Relationships xmlns="http://schemas.openxmlformats.org/package/2006/relationships"><Relationship Target="../slideLayouts/slideLayout73.xml" Type="http://schemas.openxmlformats.org/officeDocument/2006/relationships/slideLayout" Id="rId2"/><Relationship Target="../slideLayouts/slideLayout72.xml" Type="http://schemas.openxmlformats.org/officeDocument/2006/relationships/slideLayout" Id="rId1"/><Relationship Target="../slideLayouts/slideLayout75.xml" Type="http://schemas.openxmlformats.org/officeDocument/2006/relationships/slideLayout" Id="rId4"/><Relationship Target="../slideLayouts/slideLayout74.xml" Type="http://schemas.openxmlformats.org/officeDocument/2006/relationships/slideLayout" Id="rId3"/><Relationship Target="../theme/theme7.xml" Type="http://schemas.openxmlformats.org/officeDocument/2006/relationships/theme" Id="rId6"/><Relationship Target="../slideLayouts/slideLayout76.xml" Type="http://schemas.openxmlformats.org/officeDocument/2006/relationships/slideLayout" Id="rId5"/></Relationships>
</file>

<file path=ppt/slideMasters/_rels/slideMaster16.xml.rels><?xml version="1.0" encoding="UTF-8" standalone="yes"?><Relationships xmlns="http://schemas.openxmlformats.org/package/2006/relationships"><Relationship Target="../slideLayouts/slideLayout78.xml" Type="http://schemas.openxmlformats.org/officeDocument/2006/relationships/slideLayout" Id="rId2"/><Relationship Target="../slideLayouts/slideLayout77.xml" Type="http://schemas.openxmlformats.org/officeDocument/2006/relationships/slideLayout" Id="rId1"/><Relationship Target="../slideLayouts/slideLayout80.xml" Type="http://schemas.openxmlformats.org/officeDocument/2006/relationships/slideLayout" Id="rId4"/><Relationship Target="../slideLayouts/slideLayout79.xml" Type="http://schemas.openxmlformats.org/officeDocument/2006/relationships/slideLayout" Id="rId3"/><Relationship Target="../theme/theme10.xml" Type="http://schemas.openxmlformats.org/officeDocument/2006/relationships/theme" Id="rId6"/><Relationship Target="../slideLayouts/slideLayout81.xml" Type="http://schemas.openxmlformats.org/officeDocument/2006/relationships/slideLayout" Id="rId5"/></Relationships>
</file>

<file path=ppt/slideMasters/_rels/slideMaster17.xml.rels><?xml version="1.0" encoding="UTF-8" standalone="yes"?><Relationships xmlns="http://schemas.openxmlformats.org/package/2006/relationships"><Relationship Target="../slideLayouts/slideLayout83.xml" Type="http://schemas.openxmlformats.org/officeDocument/2006/relationships/slideLayout" Id="rId2"/><Relationship Target="../slideLayouts/slideLayout82.xml" Type="http://schemas.openxmlformats.org/officeDocument/2006/relationships/slideLayout" Id="rId1"/><Relationship Target="../slideLayouts/slideLayout85.xml" Type="http://schemas.openxmlformats.org/officeDocument/2006/relationships/slideLayout" Id="rId4"/><Relationship Target="../slideLayouts/slideLayout84.xml" Type="http://schemas.openxmlformats.org/officeDocument/2006/relationships/slideLayout" Id="rId3"/><Relationship Target="../theme/theme20.xml" Type="http://schemas.openxmlformats.org/officeDocument/2006/relationships/theme" Id="rId6"/><Relationship Target="../slideLayouts/slideLayout86.xml" Type="http://schemas.openxmlformats.org/officeDocument/2006/relationships/slideLayout" Id="rId5"/></Relationships>
</file>

<file path=ppt/slideMasters/_rels/slideMaster18.xml.rels><?xml version="1.0" encoding="UTF-8" standalone="yes"?><Relationships xmlns="http://schemas.openxmlformats.org/package/2006/relationships"><Relationship Target="../slideLayouts/slideLayout88.xml" Type="http://schemas.openxmlformats.org/officeDocument/2006/relationships/slideLayout" Id="rId2"/><Relationship Target="../slideLayouts/slideLayout87.xml" Type="http://schemas.openxmlformats.org/officeDocument/2006/relationships/slideLayout" Id="rId1"/><Relationship Target="../slideLayouts/slideLayout90.xml" Type="http://schemas.openxmlformats.org/officeDocument/2006/relationships/slideLayout" Id="rId4"/><Relationship Target="../slideLayouts/slideLayout89.xml" Type="http://schemas.openxmlformats.org/officeDocument/2006/relationships/slideLayout" Id="rId3"/><Relationship Target="../theme/theme22.xml" Type="http://schemas.openxmlformats.org/officeDocument/2006/relationships/theme" Id="rId6"/><Relationship Target="../slideLayouts/slideLayout91.xml" Type="http://schemas.openxmlformats.org/officeDocument/2006/relationships/slideLayout" Id="rId5"/></Relationships>
</file>

<file path=ppt/slideMasters/_rels/slideMaster19.xml.rels><?xml version="1.0" encoding="UTF-8" standalone="yes"?><Relationships xmlns="http://schemas.openxmlformats.org/package/2006/relationships"><Relationship Target="../slideLayouts/slideLayout93.xml" Type="http://schemas.openxmlformats.org/officeDocument/2006/relationships/slideLayout" Id="rId2"/><Relationship Target="../slideLayouts/slideLayout92.xml" Type="http://schemas.openxmlformats.org/officeDocument/2006/relationships/slideLayout" Id="rId1"/><Relationship Target="../slideLayouts/slideLayout95.xml" Type="http://schemas.openxmlformats.org/officeDocument/2006/relationships/slideLayout" Id="rId4"/><Relationship Target="../slideLayouts/slideLayout94.xml" Type="http://schemas.openxmlformats.org/officeDocument/2006/relationships/slideLayout" Id="rId3"/><Relationship Target="../theme/theme19.xml" Type="http://schemas.openxmlformats.org/officeDocument/2006/relationships/theme" Id="rId6"/><Relationship Target="../slideLayouts/slideLayout96.xml" Type="http://schemas.openxmlformats.org/officeDocument/2006/relationships/slideLayout" Id="rId5"/></Relationships>
</file>

<file path=ppt/slideMasters/_rels/slideMaster2.xml.rels><?xml version="1.0" encoding="UTF-8" standalone="yes"?><Relationships xmlns="http://schemas.openxmlformats.org/package/2006/relationships"><Relationship Target="../slideLayouts/slideLayout8.xml" Type="http://schemas.openxmlformats.org/officeDocument/2006/relationships/slideLayout" Id="rId2"/><Relationship Target="../slideLayouts/slideLayout7.xml" Type="http://schemas.openxmlformats.org/officeDocument/2006/relationships/slideLayout" Id="rId1"/><Relationship Target="../slideLayouts/slideLayout10.xml" Type="http://schemas.openxmlformats.org/officeDocument/2006/relationships/slideLayout" Id="rId4"/><Relationship Target="../slideLayouts/slideLayout9.xml" Type="http://schemas.openxmlformats.org/officeDocument/2006/relationships/slideLayout" Id="rId3"/><Relationship Target="../theme/theme12.xml" Type="http://schemas.openxmlformats.org/officeDocument/2006/relationships/theme" Id="rId6"/><Relationship Target="../slideLayouts/slideLayout11.xml" Type="http://schemas.openxmlformats.org/officeDocument/2006/relationships/slideLayout" Id="rId5"/></Relationships>
</file>

<file path=ppt/slideMasters/_rels/slideMaster20.xml.rels><?xml version="1.0" encoding="UTF-8" standalone="yes"?><Relationships xmlns="http://schemas.openxmlformats.org/package/2006/relationships"><Relationship Target="../slideLayouts/slideLayout98.xml" Type="http://schemas.openxmlformats.org/officeDocument/2006/relationships/slideLayout" Id="rId2"/><Relationship Target="../slideLayouts/slideLayout97.xml" Type="http://schemas.openxmlformats.org/officeDocument/2006/relationships/slideLayout" Id="rId1"/><Relationship Target="../slideLayouts/slideLayout100.xml" Type="http://schemas.openxmlformats.org/officeDocument/2006/relationships/slideLayout" Id="rId4"/><Relationship Target="../slideLayouts/slideLayout99.xml" Type="http://schemas.openxmlformats.org/officeDocument/2006/relationships/slideLayout" Id="rId3"/><Relationship Target="../theme/theme6.xml" Type="http://schemas.openxmlformats.org/officeDocument/2006/relationships/theme" Id="rId6"/><Relationship Target="../slideLayouts/slideLayout101.xml" Type="http://schemas.openxmlformats.org/officeDocument/2006/relationships/slideLayout" Id="rId5"/></Relationships>
</file>

<file path=ppt/slideMasters/_rels/slideMaster21.xml.rels><?xml version="1.0" encoding="UTF-8" standalone="yes"?><Relationships xmlns="http://schemas.openxmlformats.org/package/2006/relationships"><Relationship Target="../slideLayouts/slideLayout103.xml" Type="http://schemas.openxmlformats.org/officeDocument/2006/relationships/slideLayout" Id="rId2"/><Relationship Target="../slideLayouts/slideLayout102.xml" Type="http://schemas.openxmlformats.org/officeDocument/2006/relationships/slideLayout" Id="rId1"/><Relationship Target="../slideLayouts/slideLayout111.xml" Type="http://schemas.openxmlformats.org/officeDocument/2006/relationships/slideLayout" Id="rId10"/><Relationship Target="../slideLayouts/slideLayout105.xml" Type="http://schemas.openxmlformats.org/officeDocument/2006/relationships/slideLayout" Id="rId4"/><Relationship Target="../theme/theme9.xml" Type="http://schemas.openxmlformats.org/officeDocument/2006/relationships/theme" Id="rId11"/><Relationship Target="../slideLayouts/slideLayout104.xml" Type="http://schemas.openxmlformats.org/officeDocument/2006/relationships/slideLayout" Id="rId3"/><Relationship Target="../slideLayouts/slideLayout110.xml" Type="http://schemas.openxmlformats.org/officeDocument/2006/relationships/slideLayout" Id="rId9"/><Relationship Target="../slideLayouts/slideLayout107.xml" Type="http://schemas.openxmlformats.org/officeDocument/2006/relationships/slideLayout" Id="rId6"/><Relationship Target="../slideLayouts/slideLayout106.xml" Type="http://schemas.openxmlformats.org/officeDocument/2006/relationships/slideLayout" Id="rId5"/><Relationship Target="../slideLayouts/slideLayout109.xml" Type="http://schemas.openxmlformats.org/officeDocument/2006/relationships/slideLayout" Id="rId8"/><Relationship Target="../slideLayouts/slideLayout108.xml" Type="http://schemas.openxmlformats.org/officeDocument/2006/relationships/slideLayout" Id="rId7"/></Relationships>
</file>

<file path=ppt/slideMasters/_rels/slideMaster22.xml.rels><?xml version="1.0" encoding="UTF-8" standalone="yes"?><Relationships xmlns="http://schemas.openxmlformats.org/package/2006/relationships"><Relationship Target="../slideLayouts/slideLayout113.xml" Type="http://schemas.openxmlformats.org/officeDocument/2006/relationships/slideLayout" Id="rId2"/><Relationship Target="../slideLayouts/slideLayout112.xml" Type="http://schemas.openxmlformats.org/officeDocument/2006/relationships/slideLayout" Id="rId1"/><Relationship Target="../slideLayouts/slideLayout115.xml" Type="http://schemas.openxmlformats.org/officeDocument/2006/relationships/slideLayout" Id="rId4"/><Relationship Target="../slideLayouts/slideLayout114.xml" Type="http://schemas.openxmlformats.org/officeDocument/2006/relationships/slideLayout" Id="rId3"/><Relationship Target="../theme/theme3.xml" Type="http://schemas.openxmlformats.org/officeDocument/2006/relationships/theme" Id="rId6"/><Relationship Target="../slideLayouts/slideLayout116.xml" Type="http://schemas.openxmlformats.org/officeDocument/2006/relationships/slideLayout" Id="rId5"/></Relationships>
</file>

<file path=ppt/slideMasters/_rels/slideMaster3.xml.rels><?xml version="1.0" encoding="UTF-8" standalone="yes"?><Relationships xmlns="http://schemas.openxmlformats.org/package/2006/relationships"><Relationship Target="../slideLayouts/slideLayout13.xml" Type="http://schemas.openxmlformats.org/officeDocument/2006/relationships/slideLayout" Id="rId2"/><Relationship Target="../slideLayouts/slideLayout12.xml" Type="http://schemas.openxmlformats.org/officeDocument/2006/relationships/slideLayout" Id="rId1"/><Relationship Target="../slideLayouts/slideLayout15.xml" Type="http://schemas.openxmlformats.org/officeDocument/2006/relationships/slideLayout" Id="rId4"/><Relationship Target="../slideLayouts/slideLayout14.xml" Type="http://schemas.openxmlformats.org/officeDocument/2006/relationships/slideLayout" Id="rId3"/><Relationship Target="../theme/theme2.xml" Type="http://schemas.openxmlformats.org/officeDocument/2006/relationships/theme" Id="rId6"/><Relationship Target="../slideLayouts/slideLayout16.xml" Type="http://schemas.openxmlformats.org/officeDocument/2006/relationships/slideLayout" Id="rId5"/></Relationships>
</file>

<file path=ppt/slideMasters/_rels/slideMaster4.xml.rels><?xml version="1.0" encoding="UTF-8" standalone="yes"?><Relationships xmlns="http://schemas.openxmlformats.org/package/2006/relationships"><Relationship Target="../slideLayouts/slideLayout18.xml" Type="http://schemas.openxmlformats.org/officeDocument/2006/relationships/slideLayout" Id="rId2"/><Relationship Target="../slideLayouts/slideLayout17.xml" Type="http://schemas.openxmlformats.org/officeDocument/2006/relationships/slideLayout" Id="rId1"/><Relationship Target="../slideLayouts/slideLayout20.xml" Type="http://schemas.openxmlformats.org/officeDocument/2006/relationships/slideLayout" Id="rId4"/><Relationship Target="../slideLayouts/slideLayout19.xml" Type="http://schemas.openxmlformats.org/officeDocument/2006/relationships/slideLayout" Id="rId3"/><Relationship Target="../theme/theme13.xml" Type="http://schemas.openxmlformats.org/officeDocument/2006/relationships/theme" Id="rId6"/><Relationship Target="../slideLayouts/slideLayout21.xml" Type="http://schemas.openxmlformats.org/officeDocument/2006/relationships/slideLayout" Id="rId5"/></Relationships>
</file>

<file path=ppt/slideMasters/_rels/slideMaster5.xml.rels><?xml version="1.0" encoding="UTF-8" standalone="yes"?><Relationships xmlns="http://schemas.openxmlformats.org/package/2006/relationships"><Relationship Target="../slideLayouts/slideLayout23.xml" Type="http://schemas.openxmlformats.org/officeDocument/2006/relationships/slideLayout" Id="rId2"/><Relationship Target="../slideLayouts/slideLayout22.xml" Type="http://schemas.openxmlformats.org/officeDocument/2006/relationships/slideLayout" Id="rId1"/><Relationship Target="../slideLayouts/slideLayout25.xml" Type="http://schemas.openxmlformats.org/officeDocument/2006/relationships/slideLayout" Id="rId4"/><Relationship Target="../slideLayouts/slideLayout24.xml" Type="http://schemas.openxmlformats.org/officeDocument/2006/relationships/slideLayout" Id="rId3"/><Relationship Target="../theme/theme5.xml" Type="http://schemas.openxmlformats.org/officeDocument/2006/relationships/theme" Id="rId6"/><Relationship Target="../slideLayouts/slideLayout26.xml" Type="http://schemas.openxmlformats.org/officeDocument/2006/relationships/slideLayout" Id="rId5"/></Relationships>
</file>

<file path=ppt/slideMasters/_rels/slideMaster6.xml.rels><?xml version="1.0" encoding="UTF-8" standalone="yes"?><Relationships xmlns="http://schemas.openxmlformats.org/package/2006/relationships"><Relationship Target="../slideLayouts/slideLayout28.xml" Type="http://schemas.openxmlformats.org/officeDocument/2006/relationships/slideLayout" Id="rId2"/><Relationship Target="../slideLayouts/slideLayout27.xml" Type="http://schemas.openxmlformats.org/officeDocument/2006/relationships/slideLayout" Id="rId1"/><Relationship Target="../slideLayouts/slideLayout30.xml" Type="http://schemas.openxmlformats.org/officeDocument/2006/relationships/slideLayout" Id="rId4"/><Relationship Target="../slideLayouts/slideLayout29.xml" Type="http://schemas.openxmlformats.org/officeDocument/2006/relationships/slideLayout" Id="rId3"/><Relationship Target="../theme/theme16.xml" Type="http://schemas.openxmlformats.org/officeDocument/2006/relationships/theme" Id="rId6"/><Relationship Target="../slideLayouts/slideLayout31.xml" Type="http://schemas.openxmlformats.org/officeDocument/2006/relationships/slideLayout" Id="rId5"/></Relationships>
</file>

<file path=ppt/slideMasters/_rels/slideMaster7.xml.rels><?xml version="1.0" encoding="UTF-8" standalone="yes"?><Relationships xmlns="http://schemas.openxmlformats.org/package/2006/relationships"><Relationship Target="../slideLayouts/slideLayout33.xml" Type="http://schemas.openxmlformats.org/officeDocument/2006/relationships/slideLayout" Id="rId2"/><Relationship Target="../slideLayouts/slideLayout32.xml" Type="http://schemas.openxmlformats.org/officeDocument/2006/relationships/slideLayout" Id="rId1"/><Relationship Target="../slideLayouts/slideLayout35.xml" Type="http://schemas.openxmlformats.org/officeDocument/2006/relationships/slideLayout" Id="rId4"/><Relationship Target="../slideLayouts/slideLayout34.xml" Type="http://schemas.openxmlformats.org/officeDocument/2006/relationships/slideLayout" Id="rId3"/><Relationship Target="../theme/theme23.xml" Type="http://schemas.openxmlformats.org/officeDocument/2006/relationships/theme" Id="rId6"/><Relationship Target="../slideLayouts/slideLayout36.xml" Type="http://schemas.openxmlformats.org/officeDocument/2006/relationships/slideLayout" Id="rId5"/></Relationships>
</file>

<file path=ppt/slideMasters/_rels/slideMaster8.xml.rels><?xml version="1.0" encoding="UTF-8" standalone="yes"?><Relationships xmlns="http://schemas.openxmlformats.org/package/2006/relationships"><Relationship Target="../slideLayouts/slideLayout38.xml" Type="http://schemas.openxmlformats.org/officeDocument/2006/relationships/slideLayout" Id="rId2"/><Relationship Target="../slideLayouts/slideLayout37.xml" Type="http://schemas.openxmlformats.org/officeDocument/2006/relationships/slideLayout" Id="rId1"/><Relationship Target="../slideLayouts/slideLayout40.xml" Type="http://schemas.openxmlformats.org/officeDocument/2006/relationships/slideLayout" Id="rId4"/><Relationship Target="../slideLayouts/slideLayout39.xml" Type="http://schemas.openxmlformats.org/officeDocument/2006/relationships/slideLayout" Id="rId3"/><Relationship Target="../theme/theme24.xml" Type="http://schemas.openxmlformats.org/officeDocument/2006/relationships/theme" Id="rId6"/><Relationship Target="../slideLayouts/slideLayout41.xml" Type="http://schemas.openxmlformats.org/officeDocument/2006/relationships/slideLayout" Id="rId5"/></Relationships>
</file>

<file path=ppt/slideMasters/_rels/slideMaster9.xml.rels><?xml version="1.0" encoding="UTF-8" standalone="yes"?><Relationships xmlns="http://schemas.openxmlformats.org/package/2006/relationships"><Relationship Target="../slideLayouts/slideLayout43.xml" Type="http://schemas.openxmlformats.org/officeDocument/2006/relationships/slideLayout" Id="rId2"/><Relationship Target="../slideLayouts/slideLayout42.xml" Type="http://schemas.openxmlformats.org/officeDocument/2006/relationships/slideLayout" Id="rId1"/><Relationship Target="../slideLayouts/slideLayout45.xml" Type="http://schemas.openxmlformats.org/officeDocument/2006/relationships/slideLayout" Id="rId4"/><Relationship Target="../slideLayouts/slideLayout44.xml" Type="http://schemas.openxmlformats.org/officeDocument/2006/relationships/slideLayout" Id="rId3"/><Relationship Target="../theme/theme1.xml" Type="http://schemas.openxmlformats.org/officeDocument/2006/relationships/theme" Id="rId6"/><Relationship Target="../slideLayouts/slideLayout46.xml" Type="http://schemas.openxmlformats.org/officeDocument/2006/relationships/slideLayout" Id="rId5"/></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rgbClr val="000000"/>
              </a:buClr>
              <a:buSzPct val="100000"/>
              <a:buFont typeface="Arial"/>
              <a:buNone/>
              <a:defRPr strike="noStrike" u="none" b="1" cap="none" baseline="0" sz="3600" i="0">
                <a:solidFill>
                  <a:srgbClr val="000000"/>
                </a:solidFill>
                <a:latin typeface="Arial"/>
                <a:ea typeface="Arial"/>
                <a:cs typeface="Arial"/>
                <a:sym typeface="Arial"/>
              </a:defRPr>
            </a:lvl1pPr>
            <a:lvl2pPr algn="l" rtl="0">
              <a:spcBef>
                <a:spcPts val="0"/>
              </a:spcBef>
              <a:buClr>
                <a:srgbClr val="000000"/>
              </a:buClr>
              <a:buSzPct val="100000"/>
              <a:buFont typeface="Arial"/>
              <a:buNone/>
              <a:defRPr strike="noStrike" u="none" b="1" cap="none" baseline="0" sz="3600" i="0">
                <a:solidFill>
                  <a:srgbClr val="000000"/>
                </a:solidFill>
                <a:latin typeface="Arial"/>
                <a:ea typeface="Arial"/>
                <a:cs typeface="Arial"/>
                <a:sym typeface="Arial"/>
              </a:defRPr>
            </a:lvl2pPr>
            <a:lvl3pPr algn="l" rtl="0">
              <a:spcBef>
                <a:spcPts val="0"/>
              </a:spcBef>
              <a:buClr>
                <a:srgbClr val="000000"/>
              </a:buClr>
              <a:buSzPct val="100000"/>
              <a:buFont typeface="Arial"/>
              <a:buNone/>
              <a:defRPr strike="noStrike" u="none" b="1" cap="none" baseline="0" sz="3600" i="0">
                <a:solidFill>
                  <a:srgbClr val="000000"/>
                </a:solidFill>
                <a:latin typeface="Arial"/>
                <a:ea typeface="Arial"/>
                <a:cs typeface="Arial"/>
                <a:sym typeface="Arial"/>
              </a:defRPr>
            </a:lvl3pPr>
            <a:lvl4pPr algn="l" rtl="0">
              <a:spcBef>
                <a:spcPts val="0"/>
              </a:spcBef>
              <a:buClr>
                <a:srgbClr val="000000"/>
              </a:buClr>
              <a:buSzPct val="100000"/>
              <a:buFont typeface="Arial"/>
              <a:buNone/>
              <a:defRPr strike="noStrike" u="none" b="1" cap="none" baseline="0" sz="3600" i="0">
                <a:solidFill>
                  <a:srgbClr val="000000"/>
                </a:solidFill>
                <a:latin typeface="Arial"/>
                <a:ea typeface="Arial"/>
                <a:cs typeface="Arial"/>
                <a:sym typeface="Arial"/>
              </a:defRPr>
            </a:lvl4pPr>
            <a:lvl5pPr algn="l" rtl="0">
              <a:spcBef>
                <a:spcPts val="0"/>
              </a:spcBef>
              <a:buClr>
                <a:srgbClr val="000000"/>
              </a:buClr>
              <a:buSzPct val="100000"/>
              <a:buFont typeface="Arial"/>
              <a:buNone/>
              <a:defRPr strike="noStrike" u="none" b="1" cap="none" baseline="0" sz="3600" i="0">
                <a:solidFill>
                  <a:srgbClr val="000000"/>
                </a:solidFill>
                <a:latin typeface="Arial"/>
                <a:ea typeface="Arial"/>
                <a:cs typeface="Arial"/>
                <a:sym typeface="Arial"/>
              </a:defRPr>
            </a:lvl5pPr>
            <a:lvl6pPr algn="l" rtl="0">
              <a:spcBef>
                <a:spcPts val="0"/>
              </a:spcBef>
              <a:buClr>
                <a:srgbClr val="000000"/>
              </a:buClr>
              <a:buSzPct val="100000"/>
              <a:buFont typeface="Arial"/>
              <a:buNone/>
              <a:defRPr strike="noStrike" u="none" b="1" cap="none" baseline="0" sz="3600" i="0">
                <a:solidFill>
                  <a:srgbClr val="000000"/>
                </a:solidFill>
                <a:latin typeface="Arial"/>
                <a:ea typeface="Arial"/>
                <a:cs typeface="Arial"/>
                <a:sym typeface="Arial"/>
              </a:defRPr>
            </a:lvl6pPr>
            <a:lvl7pPr algn="l" rtl="0">
              <a:spcBef>
                <a:spcPts val="0"/>
              </a:spcBef>
              <a:buClr>
                <a:srgbClr val="000000"/>
              </a:buClr>
              <a:buSzPct val="100000"/>
              <a:buFont typeface="Arial"/>
              <a:buNone/>
              <a:defRPr strike="noStrike" u="none" b="1" cap="none" baseline="0" sz="3600" i="0">
                <a:solidFill>
                  <a:srgbClr val="000000"/>
                </a:solidFill>
                <a:latin typeface="Arial"/>
                <a:ea typeface="Arial"/>
                <a:cs typeface="Arial"/>
                <a:sym typeface="Arial"/>
              </a:defRPr>
            </a:lvl7pPr>
            <a:lvl8pPr algn="l" rtl="0">
              <a:spcBef>
                <a:spcPts val="0"/>
              </a:spcBef>
              <a:buClr>
                <a:srgbClr val="000000"/>
              </a:buClr>
              <a:buSzPct val="100000"/>
              <a:buFont typeface="Arial"/>
              <a:buNone/>
              <a:defRPr strike="noStrike" u="none" b="1" cap="none" baseline="0" sz="3600" i="0">
                <a:solidFill>
                  <a:srgbClr val="000000"/>
                </a:solidFill>
                <a:latin typeface="Arial"/>
                <a:ea typeface="Arial"/>
                <a:cs typeface="Arial"/>
                <a:sym typeface="Arial"/>
              </a:defRPr>
            </a:lvl8pPr>
            <a:lvl9pPr algn="l" rtl="0">
              <a:spcBef>
                <a:spcPts val="0"/>
              </a:spcBef>
              <a:buClr>
                <a:srgbClr val="000000"/>
              </a:buClr>
              <a:buSzPct val="100000"/>
              <a:buFont typeface="Arial"/>
              <a:buNone/>
              <a:defRPr strike="noStrike" u="none" b="1" cap="none" baseline="0" sz="3600" i="0">
                <a:solidFill>
                  <a:srgbClr val="000000"/>
                </a:solidFill>
                <a:latin typeface="Arial"/>
                <a:ea typeface="Arial"/>
                <a:cs typeface="Arial"/>
                <a:sym typeface="Arial"/>
              </a:defRPr>
            </a:lvl9pPr>
          </a:lstStyle>
          <a:p/>
        </p:txBody>
      </p:sp>
      <p:sp>
        <p:nvSpPr>
          <p:cNvPr id="6" name="Shape 6"/>
          <p:cNvSpPr txBox="1"/>
          <p:nvPr>
            <p:ph idx="1" type="body"/>
          </p:nvPr>
        </p:nvSpPr>
        <p:spPr>
          <a:xfrm>
            <a:off y="1600200" x="457200"/>
            <a:ext cy="4967574" cx="8229600"/>
          </a:xfrm>
          <a:prstGeom prst="rect">
            <a:avLst/>
          </a:prstGeom>
          <a:noFill/>
          <a:ln>
            <a:noFill/>
          </a:ln>
        </p:spPr>
        <p:txBody>
          <a:bodyPr bIns="91425" rIns="91425" lIns="91425" tIns="91425" anchor="t" anchorCtr="0"/>
          <a:lstStyle>
            <a:lvl1pPr algn="l" rtl="0">
              <a:spcBef>
                <a:spcPts val="600"/>
              </a:spcBef>
              <a:buClr>
                <a:srgbClr val="000000"/>
              </a:buClr>
              <a:buSzPct val="100000"/>
              <a:buFont typeface="Arial"/>
              <a:buChar char="●"/>
              <a:defRPr strike="noStrike" u="none" b="0" cap="none" baseline="0" sz="3000" i="0">
                <a:solidFill>
                  <a:srgbClr val="000000"/>
                </a:solidFill>
                <a:latin typeface="Arial"/>
                <a:ea typeface="Arial"/>
                <a:cs typeface="Arial"/>
                <a:sym typeface="Arial"/>
              </a:defRPr>
            </a:lvl1pPr>
            <a:lvl2pPr algn="l" rtl="0">
              <a:spcBef>
                <a:spcPts val="480"/>
              </a:spcBef>
              <a:buClr>
                <a:srgbClr val="000000"/>
              </a:buClr>
              <a:buSzPct val="100000"/>
              <a:buFont typeface="Courier New"/>
              <a:buChar char="o"/>
              <a:defRPr strike="noStrike" u="none" b="0" cap="none" baseline="0" sz="2400" i="0">
                <a:solidFill>
                  <a:srgbClr val="000000"/>
                </a:solidFill>
                <a:latin typeface="Arial"/>
                <a:ea typeface="Arial"/>
                <a:cs typeface="Arial"/>
                <a:sym typeface="Arial"/>
              </a:defRPr>
            </a:lvl2pPr>
            <a:lvl3pPr algn="l" rtl="0">
              <a:spcBef>
                <a:spcPts val="480"/>
              </a:spcBef>
              <a:buClr>
                <a:srgbClr val="000000"/>
              </a:buClr>
              <a:buSzPct val="100000"/>
              <a:buFont typeface="Wingdings"/>
              <a:buChar char="§"/>
              <a:defRPr strike="noStrike" u="none" b="0" cap="none" baseline="0" sz="2400" i="0">
                <a:solidFill>
                  <a:srgbClr val="000000"/>
                </a:solidFill>
                <a:latin typeface="Arial"/>
                <a:ea typeface="Arial"/>
                <a:cs typeface="Arial"/>
                <a:sym typeface="Arial"/>
              </a:defRPr>
            </a:lvl3pPr>
            <a:lvl4pPr algn="l" rtl="0">
              <a:spcBef>
                <a:spcPts val="360"/>
              </a:spcBef>
              <a:buClr>
                <a:srgbClr val="000000"/>
              </a:buClr>
              <a:buSzPct val="100000"/>
              <a:buFont typeface="Arial"/>
              <a:buChar char="●"/>
              <a:defRPr strike="noStrike" u="none" b="0" cap="none" baseline="0" sz="1800" i="0">
                <a:solidFill>
                  <a:srgbClr val="000000"/>
                </a:solidFill>
                <a:latin typeface="Arial"/>
                <a:ea typeface="Arial"/>
                <a:cs typeface="Arial"/>
                <a:sym typeface="Arial"/>
              </a:defRPr>
            </a:lvl4pPr>
            <a:lvl5pPr algn="l" rtl="0">
              <a:spcBef>
                <a:spcPts val="360"/>
              </a:spcBef>
              <a:buClr>
                <a:srgbClr val="000000"/>
              </a:buClr>
              <a:buSzPct val="100000"/>
              <a:buFont typeface="Courier New"/>
              <a:buChar char="o"/>
              <a:defRPr strike="noStrike" u="none" b="0" cap="none" baseline="0" sz="1800" i="0">
                <a:solidFill>
                  <a:srgbClr val="000000"/>
                </a:solidFill>
                <a:latin typeface="Arial"/>
                <a:ea typeface="Arial"/>
                <a:cs typeface="Arial"/>
                <a:sym typeface="Arial"/>
              </a:defRPr>
            </a:lvl5pPr>
            <a:lvl6pPr algn="l" rtl="0">
              <a:spcBef>
                <a:spcPts val="360"/>
              </a:spcBef>
              <a:buClr>
                <a:srgbClr val="000000"/>
              </a:buClr>
              <a:buSzPct val="100000"/>
              <a:buFont typeface="Wingdings"/>
              <a:buChar char="§"/>
              <a:defRPr strike="noStrike" u="none" b="0" cap="none" baseline="0" sz="1800" i="0">
                <a:solidFill>
                  <a:srgbClr val="000000"/>
                </a:solidFill>
                <a:latin typeface="Arial"/>
                <a:ea typeface="Arial"/>
                <a:cs typeface="Arial"/>
                <a:sym typeface="Arial"/>
              </a:defRPr>
            </a:lvl6pPr>
            <a:lvl7pPr algn="l" rtl="0">
              <a:spcBef>
                <a:spcPts val="360"/>
              </a:spcBef>
              <a:buClr>
                <a:srgbClr val="000000"/>
              </a:buClr>
              <a:buSzPct val="100000"/>
              <a:buFont typeface="Arial"/>
              <a:buChar char="●"/>
              <a:defRPr strike="noStrike" u="none" b="0" cap="none" baseline="0" sz="1800" i="0">
                <a:solidFill>
                  <a:srgbClr val="000000"/>
                </a:solidFill>
                <a:latin typeface="Arial"/>
                <a:ea typeface="Arial"/>
                <a:cs typeface="Arial"/>
                <a:sym typeface="Arial"/>
              </a:defRPr>
            </a:lvl7pPr>
            <a:lvl8pPr algn="l" rtl="0">
              <a:spcBef>
                <a:spcPts val="360"/>
              </a:spcBef>
              <a:buClr>
                <a:srgbClr val="000000"/>
              </a:buClr>
              <a:buSzPct val="100000"/>
              <a:buFont typeface="Courier New"/>
              <a:buChar char="o"/>
              <a:defRPr strike="noStrike" u="none" b="0" cap="none" baseline="0" sz="1800" i="0">
                <a:solidFill>
                  <a:srgbClr val="000000"/>
                </a:solidFill>
                <a:latin typeface="Arial"/>
                <a:ea typeface="Arial"/>
                <a:cs typeface="Arial"/>
                <a:sym typeface="Arial"/>
              </a:defRPr>
            </a:lvl8pPr>
            <a:lvl9pPr algn="l" rtl="0">
              <a:spcBef>
                <a:spcPts val="360"/>
              </a:spcBef>
              <a:buClr>
                <a:srgbClr val="000000"/>
              </a:buClr>
              <a:buSzPct val="100000"/>
              <a:buFont typeface="Wingdings"/>
              <a:buChar char="§"/>
              <a:defRPr strike="noStrike" u="none" b="0" cap="none" baseline="0" sz="1800" i="0">
                <a:solidFill>
                  <a:srgbClr val="000000"/>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34" name="Shape 134"/>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94" r:id="rId1"/>
    <p:sldLayoutId id="2147483695" r:id="rId2"/>
    <p:sldLayoutId id="2147483696" r:id="rId3"/>
    <p:sldLayoutId id="2147483697" r:id="rId4"/>
    <p:sldLayoutId id="2147483698"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48" name="Shape 148"/>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99" r:id="rId1"/>
    <p:sldLayoutId id="2147483700" r:id="rId2"/>
    <p:sldLayoutId id="2147483701" r:id="rId3"/>
    <p:sldLayoutId id="2147483702" r:id="rId4"/>
    <p:sldLayoutId id="2147483703"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62" name="Shape 162"/>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704" r:id="rId1"/>
    <p:sldLayoutId id="2147483705" r:id="rId2"/>
    <p:sldLayoutId id="2147483706" r:id="rId3"/>
    <p:sldLayoutId id="2147483707" r:id="rId4"/>
    <p:sldLayoutId id="2147483708"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6" name="Shape 176"/>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709" r:id="rId1"/>
    <p:sldLayoutId id="2147483710" r:id="rId2"/>
    <p:sldLayoutId id="2147483711" r:id="rId3"/>
    <p:sldLayoutId id="2147483712" r:id="rId4"/>
    <p:sldLayoutId id="2147483713"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90" name="Shape 190"/>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714" r:id="rId1"/>
    <p:sldLayoutId id="2147483715" r:id="rId2"/>
    <p:sldLayoutId id="2147483716" r:id="rId3"/>
    <p:sldLayoutId id="2147483717" r:id="rId4"/>
    <p:sldLayoutId id="2147483718"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4" name="Shape 204"/>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719" r:id="rId1"/>
    <p:sldLayoutId id="2147483720" r:id="rId2"/>
    <p:sldLayoutId id="2147483721" r:id="rId3"/>
    <p:sldLayoutId id="2147483722" r:id="rId4"/>
    <p:sldLayoutId id="2147483723"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18" name="Shape 218"/>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724" r:id="rId1"/>
    <p:sldLayoutId id="2147483725" r:id="rId2"/>
    <p:sldLayoutId id="2147483726" r:id="rId3"/>
    <p:sldLayoutId id="2147483727" r:id="rId4"/>
    <p:sldLayoutId id="2147483728"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32" name="Shape 232"/>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729" r:id="rId1"/>
    <p:sldLayoutId id="2147483730" r:id="rId2"/>
    <p:sldLayoutId id="2147483731" r:id="rId3"/>
    <p:sldLayoutId id="2147483732" r:id="rId4"/>
    <p:sldLayoutId id="2147483733"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46" name="Shape 246"/>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734" r:id="rId1"/>
    <p:sldLayoutId id="2147483735" r:id="rId2"/>
    <p:sldLayoutId id="2147483736" r:id="rId3"/>
    <p:sldLayoutId id="2147483737" r:id="rId4"/>
    <p:sldLayoutId id="2147483738"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60" name="Shape 260"/>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739" r:id="rId1"/>
    <p:sldLayoutId id="2147483740" r:id="rId2"/>
    <p:sldLayoutId id="2147483741" r:id="rId3"/>
    <p:sldLayoutId id="2147483742" r:id="rId4"/>
    <p:sldLayoutId id="2147483743"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2" name="Shape 22"/>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54" r:id="rId1"/>
    <p:sldLayoutId id="2147483655" r:id="rId2"/>
    <p:sldLayoutId id="2147483656" r:id="rId3"/>
    <p:sldLayoutId id="2147483657" r:id="rId4"/>
    <p:sldLayoutId id="2147483658"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74" name="Shape 274"/>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744" r:id="rId1"/>
    <p:sldLayoutId id="2147483745" r:id="rId2"/>
    <p:sldLayoutId id="2147483746" r:id="rId3"/>
    <p:sldLayoutId id="2147483747" r:id="rId4"/>
    <p:sldLayoutId id="2147483748"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88" name="Shape 288"/>
        <p:cNvGrpSpPr/>
        <p:nvPr/>
      </p:nvGrpSpPr>
      <p:grpSpPr>
        <a:xfrm>
          <a:off y="0" x="0"/>
          <a:ext cy="0" cx="0"/>
          <a:chOff y="0" x="0"/>
          <a:chExt cy="0" cx="0"/>
        </a:xfrm>
      </p:grpSpPr>
      <p:sp>
        <p:nvSpPr>
          <p:cNvPr id="289" name="Shape 289"/>
          <p:cNvSpPr txBox="1"/>
          <p:nvPr>
            <p:ph type="title"/>
          </p:nvPr>
        </p:nvSpPr>
        <p:spPr>
          <a:xfrm>
            <a:off y="274637" x="457200"/>
            <a:ext cy="901199" cx="6705599"/>
          </a:xfrm>
          <a:prstGeom prst="rect">
            <a:avLst/>
          </a:prstGeom>
          <a:noFill/>
          <a:ln>
            <a:noFill/>
          </a:ln>
        </p:spPr>
        <p:txBody>
          <a:bodyPr bIns="91425" rIns="91425" lIns="91425" tIns="91425" anchor="b" anchorCtr="0"/>
          <a:lstStyle>
            <a:lvl1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1pPr>
            <a:lvl2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2pPr>
            <a:lvl3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3pPr>
            <a:lvl4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4pPr>
            <a:lvl5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5pPr>
            <a:lvl6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6pPr>
            <a:lvl7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7pPr>
            <a:lvl8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8pPr>
            <a:lvl9pPr algn="l" rtl="0">
              <a:spcBef>
                <a:spcPts val="0"/>
              </a:spcBef>
              <a:buClr>
                <a:schemeClr val="dk2"/>
              </a:buClr>
              <a:buSzPct val="100000"/>
              <a:buFont typeface="Arial"/>
              <a:buNone/>
              <a:defRPr strike="noStrike" u="none" b="1" cap="none" baseline="0" sz="3600" i="0">
                <a:solidFill>
                  <a:schemeClr val="dk2"/>
                </a:solidFill>
                <a:latin typeface="Arial"/>
                <a:ea typeface="Arial"/>
                <a:cs typeface="Arial"/>
                <a:sym typeface="Arial"/>
              </a:defRPr>
            </a:lvl9pPr>
          </a:lstStyle>
          <a:p/>
        </p:txBody>
      </p:sp>
      <p:sp>
        <p:nvSpPr>
          <p:cNvPr id="290" name="Shape 290"/>
          <p:cNvSpPr txBox="1"/>
          <p:nvPr>
            <p:ph idx="1" type="body"/>
          </p:nvPr>
        </p:nvSpPr>
        <p:spPr>
          <a:xfrm>
            <a:off y="1295400" x="457200"/>
            <a:ext cy="4830899" cx="8229600"/>
          </a:xfrm>
          <a:prstGeom prst="rect">
            <a:avLst/>
          </a:prstGeom>
          <a:noFill/>
          <a:ln>
            <a:noFill/>
          </a:ln>
        </p:spPr>
        <p:txBody>
          <a:bodyPr bIns="91425" rIns="91425" lIns="91425" tIns="91425" anchor="t" anchorCtr="0"/>
          <a:lstStyle>
            <a:lvl1pPr algn="l" rtl="0">
              <a:spcBef>
                <a:spcPts val="480"/>
              </a:spcBef>
              <a:buClr>
                <a:schemeClr val="dk1"/>
              </a:buClr>
              <a:buSzPct val="100000"/>
              <a:buFont typeface="Arial"/>
              <a:buChar char="●"/>
              <a:defRPr strike="noStrike" u="none" b="0" cap="none" baseline="0" sz="2400" i="0">
                <a:solidFill>
                  <a:schemeClr val="dk1"/>
                </a:solidFill>
                <a:latin typeface="Arial"/>
                <a:ea typeface="Arial"/>
                <a:cs typeface="Arial"/>
                <a:sym typeface="Arial"/>
              </a:defRPr>
            </a:lvl1pPr>
            <a:lvl2pPr algn="l" rtl="0">
              <a:spcBef>
                <a:spcPts val="480"/>
              </a:spcBef>
              <a:buClr>
                <a:schemeClr val="dk1"/>
              </a:buClr>
              <a:buSzPct val="100000"/>
              <a:buFont typeface="Courier New"/>
              <a:buChar char="o"/>
              <a:defRPr strike="noStrike" u="none" b="0" cap="none" baseline="0" sz="2400" i="0">
                <a:solidFill>
                  <a:schemeClr val="dk1"/>
                </a:solidFill>
                <a:latin typeface="Arial"/>
                <a:ea typeface="Arial"/>
                <a:cs typeface="Arial"/>
                <a:sym typeface="Arial"/>
              </a:defRPr>
            </a:lvl2pPr>
            <a:lvl3pPr algn="l" rtl="0">
              <a:spcBef>
                <a:spcPts val="480"/>
              </a:spcBef>
              <a:buClr>
                <a:schemeClr val="dk1"/>
              </a:buClr>
              <a:buSzPct val="100000"/>
              <a:buFont typeface="Wingdings"/>
              <a:buChar char="§"/>
              <a:defRPr strike="noStrike" u="none" b="0" cap="none" baseline="0" sz="2400" i="0">
                <a:solidFill>
                  <a:schemeClr val="dk1"/>
                </a:solidFill>
                <a:latin typeface="Arial"/>
                <a:ea typeface="Arial"/>
                <a:cs typeface="Arial"/>
                <a:sym typeface="Arial"/>
              </a:defRPr>
            </a:lvl3pPr>
            <a:lvl4pPr algn="l" rtl="0">
              <a:spcBef>
                <a:spcPts val="360"/>
              </a:spcBef>
              <a:buClr>
                <a:schemeClr val="dk1"/>
              </a:buClr>
              <a:buSzPct val="100000"/>
              <a:buFont typeface="Arial"/>
              <a:buChar char="●"/>
              <a:defRPr strike="noStrike" u="none" b="0" cap="none" baseline="0" sz="1800" i="0">
                <a:solidFill>
                  <a:schemeClr val="dk1"/>
                </a:solidFill>
                <a:latin typeface="Arial"/>
                <a:ea typeface="Arial"/>
                <a:cs typeface="Arial"/>
                <a:sym typeface="Arial"/>
              </a:defRPr>
            </a:lvl4pPr>
            <a:lvl5pPr algn="l" rtl="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5pPr>
            <a:lvl6pPr algn="l" rtl="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6pPr>
            <a:lvl7pPr algn="l" rtl="0">
              <a:spcBef>
                <a:spcPts val="360"/>
              </a:spcBef>
              <a:buClr>
                <a:schemeClr val="dk1"/>
              </a:buClr>
              <a:buSzPct val="100000"/>
              <a:buFont typeface="Arial"/>
              <a:buChar char="●"/>
              <a:defRPr strike="noStrike" u="none" b="0" cap="none" baseline="0" sz="1800" i="0">
                <a:solidFill>
                  <a:schemeClr val="dk1"/>
                </a:solidFill>
                <a:latin typeface="Arial"/>
                <a:ea typeface="Arial"/>
                <a:cs typeface="Arial"/>
                <a:sym typeface="Arial"/>
              </a:defRPr>
            </a:lvl7pPr>
            <a:lvl8pPr algn="l" rtl="0">
              <a:spcBef>
                <a:spcPts val="360"/>
              </a:spcBef>
              <a:buClr>
                <a:schemeClr val="dk1"/>
              </a:buClr>
              <a:buSzPct val="100000"/>
              <a:buFont typeface="Courier New"/>
              <a:buChar char="o"/>
              <a:defRPr strike="noStrike" u="none" b="0" cap="none" baseline="0" sz="1800" i="0">
                <a:solidFill>
                  <a:schemeClr val="dk1"/>
                </a:solidFill>
                <a:latin typeface="Arial"/>
                <a:ea typeface="Arial"/>
                <a:cs typeface="Arial"/>
                <a:sym typeface="Arial"/>
              </a:defRPr>
            </a:lvl8pPr>
            <a:lvl9pPr algn="l" rtl="0">
              <a:spcBef>
                <a:spcPts val="360"/>
              </a:spcBef>
              <a:buClr>
                <a:schemeClr val="dk1"/>
              </a:buClr>
              <a:buSzPct val="100000"/>
              <a:buFont typeface="Wingdings"/>
              <a:buChar char="§"/>
              <a:defRPr strike="noStrike" u="none" b="0" cap="none" baseline="0" sz="1800" i="0">
                <a:solidFill>
                  <a:schemeClr val="dk1"/>
                </a:solidFill>
                <a:latin typeface="Arial"/>
                <a:ea typeface="Arial"/>
                <a:cs typeface="Arial"/>
                <a:sym typeface="Arial"/>
              </a:defRPr>
            </a:lvl9pPr>
          </a:lstStyle>
          <a:p/>
        </p:txBody>
      </p:sp>
      <p:sp>
        <p:nvSpPr>
          <p:cNvPr id="291" name="Shape 291"/>
          <p:cNvSpPr txBox="1"/>
          <p:nvPr>
            <p:ph idx="11" type="ftr"/>
          </p:nvPr>
        </p:nvSpPr>
        <p:spPr>
          <a:xfrm>
            <a:off y="6356350" x="5791200"/>
            <a:ext cy="365099" cx="2895600"/>
          </a:xfrm>
          <a:prstGeom prst="rect">
            <a:avLst/>
          </a:prstGeom>
          <a:noFill/>
          <a:ln>
            <a:noFill/>
          </a:ln>
        </p:spPr>
        <p:txBody>
          <a:bodyPr bIns="91425" rIns="91425" lIns="91425" tIns="91425" anchor="t" anchorCtr="0"/>
          <a:lstStyle>
            <a:lvl1pPr algn="r" rtl="0">
              <a:spcBef>
                <a:spcPts val="0"/>
              </a:spcBef>
              <a:defRPr strike="noStrike" u="none" b="0" cap="none" baseline="0" sz="700" i="0">
                <a:solidFill>
                  <a:schemeClr val="lt2"/>
                </a:solidFill>
                <a:latin typeface="Arial"/>
                <a:ea typeface="Arial"/>
                <a:cs typeface="Arial"/>
                <a:sym typeface="Arial"/>
              </a:defRPr>
            </a:lvl1pPr>
            <a:lvl2pPr algn="r" rtl="0">
              <a:spcBef>
                <a:spcPts val="0"/>
              </a:spcBef>
              <a:defRPr strike="noStrike" u="none" b="0" cap="none" baseline="0" sz="700" i="0">
                <a:solidFill>
                  <a:schemeClr val="lt2"/>
                </a:solidFill>
                <a:latin typeface="Arial"/>
                <a:ea typeface="Arial"/>
                <a:cs typeface="Arial"/>
                <a:sym typeface="Arial"/>
              </a:defRPr>
            </a:lvl2pPr>
            <a:lvl3pPr algn="r" rtl="0">
              <a:spcBef>
                <a:spcPts val="0"/>
              </a:spcBef>
              <a:defRPr strike="noStrike" u="none" b="0" cap="none" baseline="0" sz="700" i="0">
                <a:solidFill>
                  <a:schemeClr val="lt2"/>
                </a:solidFill>
                <a:latin typeface="Arial"/>
                <a:ea typeface="Arial"/>
                <a:cs typeface="Arial"/>
                <a:sym typeface="Arial"/>
              </a:defRPr>
            </a:lvl3pPr>
            <a:lvl4pPr algn="r" rtl="0">
              <a:spcBef>
                <a:spcPts val="0"/>
              </a:spcBef>
              <a:defRPr strike="noStrike" u="none" b="0" cap="none" baseline="0" sz="700" i="0">
                <a:solidFill>
                  <a:schemeClr val="lt2"/>
                </a:solidFill>
                <a:latin typeface="Arial"/>
                <a:ea typeface="Arial"/>
                <a:cs typeface="Arial"/>
                <a:sym typeface="Arial"/>
              </a:defRPr>
            </a:lvl4pPr>
            <a:lvl5pPr algn="r" rtl="0">
              <a:spcBef>
                <a:spcPts val="0"/>
              </a:spcBef>
              <a:defRPr strike="noStrike" u="none" b="0" cap="none" baseline="0" sz="700" i="0">
                <a:solidFill>
                  <a:schemeClr val="lt2"/>
                </a:solidFill>
                <a:latin typeface="Arial"/>
                <a:ea typeface="Arial"/>
                <a:cs typeface="Arial"/>
                <a:sym typeface="Arial"/>
              </a:defRPr>
            </a:lvl5pPr>
            <a:lvl6pPr algn="r" rtl="0">
              <a:spcBef>
                <a:spcPts val="0"/>
              </a:spcBef>
              <a:defRPr strike="noStrike" u="none" b="0" cap="none" baseline="0" sz="700" i="0">
                <a:solidFill>
                  <a:schemeClr val="lt2"/>
                </a:solidFill>
                <a:latin typeface="Arial"/>
                <a:ea typeface="Arial"/>
                <a:cs typeface="Arial"/>
                <a:sym typeface="Arial"/>
              </a:defRPr>
            </a:lvl6pPr>
            <a:lvl7pPr algn="r" rtl="0">
              <a:spcBef>
                <a:spcPts val="0"/>
              </a:spcBef>
              <a:defRPr strike="noStrike" u="none" b="0" cap="none" baseline="0" sz="700" i="0">
                <a:solidFill>
                  <a:schemeClr val="lt2"/>
                </a:solidFill>
                <a:latin typeface="Arial"/>
                <a:ea typeface="Arial"/>
                <a:cs typeface="Arial"/>
                <a:sym typeface="Arial"/>
              </a:defRPr>
            </a:lvl7pPr>
            <a:lvl8pPr algn="r" rtl="0">
              <a:spcBef>
                <a:spcPts val="0"/>
              </a:spcBef>
              <a:defRPr strike="noStrike" u="none" b="0" cap="none" baseline="0" sz="700" i="0">
                <a:solidFill>
                  <a:schemeClr val="lt2"/>
                </a:solidFill>
                <a:latin typeface="Arial"/>
                <a:ea typeface="Arial"/>
                <a:cs typeface="Arial"/>
                <a:sym typeface="Arial"/>
              </a:defRPr>
            </a:lvl8pPr>
            <a:lvl9pPr algn="r" rtl="0">
              <a:spcBef>
                <a:spcPts val="0"/>
              </a:spcBef>
              <a:defRPr strike="noStrike" u="none" b="0" cap="none" baseline="0" sz="700" i="0">
                <a:solidFill>
                  <a:schemeClr val="lt2"/>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98" name="Shape 498"/>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759" r:id="rId1"/>
    <p:sldLayoutId id="2147483760" r:id="rId2"/>
    <p:sldLayoutId id="2147483761" r:id="rId3"/>
    <p:sldLayoutId id="2147483762" r:id="rId4"/>
    <p:sldLayoutId id="2147483763"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36" name="Shape 36"/>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59" r:id="rId1"/>
    <p:sldLayoutId id="2147483660" r:id="rId2"/>
    <p:sldLayoutId id="2147483661" r:id="rId3"/>
    <p:sldLayoutId id="2147483662" r:id="rId4"/>
    <p:sldLayoutId id="2147483663"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0" name="Shape 50"/>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64" r:id="rId1"/>
    <p:sldLayoutId id="2147483665" r:id="rId2"/>
    <p:sldLayoutId id="2147483666" r:id="rId3"/>
    <p:sldLayoutId id="2147483667" r:id="rId4"/>
    <p:sldLayoutId id="2147483668"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4" name="Shape 64"/>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69" r:id="rId1"/>
    <p:sldLayoutId id="2147483670" r:id="rId2"/>
    <p:sldLayoutId id="2147483671" r:id="rId3"/>
    <p:sldLayoutId id="2147483672" r:id="rId4"/>
    <p:sldLayoutId id="2147483673"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8" name="Shape 78"/>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74" r:id="rId1"/>
    <p:sldLayoutId id="2147483675" r:id="rId2"/>
    <p:sldLayoutId id="2147483676" r:id="rId3"/>
    <p:sldLayoutId id="2147483677" r:id="rId4"/>
    <p:sldLayoutId id="2147483678"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2" name="Shape 92"/>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79" r:id="rId1"/>
    <p:sldLayoutId id="2147483680" r:id="rId2"/>
    <p:sldLayoutId id="2147483681" r:id="rId3"/>
    <p:sldLayoutId id="2147483682" r:id="rId4"/>
    <p:sldLayoutId id="2147483683"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6" name="Shape 106"/>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84" r:id="rId1"/>
    <p:sldLayoutId id="2147483685" r:id="rId2"/>
    <p:sldLayoutId id="2147483686" r:id="rId3"/>
    <p:sldLayoutId id="2147483687" r:id="rId4"/>
    <p:sldLayoutId id="2147483688"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0" name="Shape 120"/>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89" r:id="rId1"/>
    <p:sldLayoutId id="2147483690" r:id="rId2"/>
    <p:sldLayoutId id="2147483691" r:id="rId3"/>
    <p:sldLayoutId id="2147483692" r:id="rId4"/>
    <p:sldLayoutId id="2147483693"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97.xml" Type="http://schemas.openxmlformats.org/officeDocument/2006/relationships/slideLayout" Id="rId1"/><Relationship Target="http://googleappsupdates.blogspot.com/2012/04/new-feature-contacts-delegation.html" Type="http://schemas.openxmlformats.org/officeDocument/2006/relationships/hyperlink" TargetMode="External" Id="rId4"/><Relationship Target="../media/image14.png" Type="http://schemas.openxmlformats.org/officeDocument/2006/relationships/image" Id="rId3"/><Relationship Target="http://googleenterprise.blogspot.com/2012/05/new-ways-to-share-and-manage-your.html" Type="http://schemas.openxmlformats.org/officeDocument/2006/relationships/hyperlink" TargetMode="External" Id="rId6"/><Relationship Target="http://support.google.com/a/bin/answer.py?hl=en&amp;topic=20016&amp;answer=2590392" Type="http://schemas.openxmlformats.org/officeDocument/2006/relationships/hyperlink" TargetMode="External" Id="rId5"/><Relationship Target="../media/image11.png" Type="http://schemas.openxmlformats.org/officeDocument/2006/relationships/image" Id="rId8"/><Relationship Target="../media/image08.png" Type="http://schemas.openxmlformats.org/officeDocument/2006/relationships/image" Id="rId7"/></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97.xml" Type="http://schemas.openxmlformats.org/officeDocument/2006/relationships/slideLayout" Id="rId1"/><Relationship Target="http://googleappsupdates.blogspot.com/2012/04/new-feature-contacts-delegation.html" Type="http://schemas.openxmlformats.org/officeDocument/2006/relationships/hyperlink" TargetMode="External" Id="rId4"/><Relationship Target="../media/image14.png" Type="http://schemas.openxmlformats.org/officeDocument/2006/relationships/image" Id="rId3"/><Relationship Target="../media/image10.png" Type="http://schemas.openxmlformats.org/officeDocument/2006/relationships/image" Id="rId6"/><Relationship Target="http://support.google.com/a/bin/answer.py?hl=en&amp;topic=20016&amp;answer=2590392" Type="http://schemas.openxmlformats.org/officeDocument/2006/relationships/hyperlink" TargetMode="External" Id="rId5"/></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7.xml" Type="http://schemas.openxmlformats.org/officeDocument/2006/relationships/slideLayout" Id="rId1"/><Relationship Target="http://googleappsupdates.blogspot.co.uk/2012/06/google-bar-update-rolling-out-monday.html" Type="http://schemas.openxmlformats.org/officeDocument/2006/relationships/hyperlink" TargetMode="External" Id="rId4"/><Relationship Target="../media/image05.png" Type="http://schemas.openxmlformats.org/officeDocument/2006/relationships/image" Id="rId3"/><Relationship Target="http://support.google.com/a/bin/answer.py?hl=en&amp;answer=2561767" Type="http://schemas.openxmlformats.org/officeDocument/2006/relationships/hyperlink" TargetMode="External" Id="rId6"/><Relationship Target="../media/image07.png" Type="http://schemas.openxmlformats.org/officeDocument/2006/relationships/image" Id="rId5"/><Relationship Target="http://support.google.com/accounts/bin/answer.py?hl=en&amp;answer=1714464" Type="http://schemas.openxmlformats.org/officeDocument/2006/relationships/hyperlink" TargetMode="External" Id="rId7"/></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112.xml" Type="http://schemas.openxmlformats.org/officeDocument/2006/relationships/slideLayout" Id="rId1"/><Relationship Target="../media/image07.png" Type="http://schemas.openxmlformats.org/officeDocument/2006/relationships/image" Id="rId4"/><Relationship Target="../media/image16.png" Type="http://schemas.openxmlformats.org/officeDocument/2006/relationships/image" Id="rId3"/><Relationship Target="../media/image12.png" Type="http://schemas.openxmlformats.org/officeDocument/2006/relationships/image" Id="rId9"/><Relationship Target="http://support.google.com/accounts/bin/answer.py?hl=en&amp;answer=1714464" Type="http://schemas.openxmlformats.org/officeDocument/2006/relationships/hyperlink" TargetMode="External" Id="rId6"/><Relationship Target="http://googleappsupdates.blogspot.com/2012/04/google-bar-update-rolling-out-monday.html" Type="http://schemas.openxmlformats.org/officeDocument/2006/relationships/hyperlink" TargetMode="External" Id="rId5"/><Relationship Target="../media/image09.png" Type="http://schemas.openxmlformats.org/officeDocument/2006/relationships/image" Id="rId8"/><Relationship Target="http://whatsnew.googleapps.com/new-look/gmail-resources" Type="http://schemas.openxmlformats.org/officeDocument/2006/relationships/hyperlink" TargetMode="External" Id="rId7"/></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7.xml" Type="http://schemas.openxmlformats.org/officeDocument/2006/relationships/slideLayout" Id="rId1"/><Relationship Target="../media/image04.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7.xml" Type="http://schemas.openxmlformats.org/officeDocument/2006/relationships/slideLayout" Id="rId1"/><Relationship Target="../media/image19.png" Type="http://schemas.openxmlformats.org/officeDocument/2006/relationships/image" Id="rId4"/><Relationship Target="../media/image05.png" Type="http://schemas.openxmlformats.org/officeDocument/2006/relationships/image" Id="rId3"/><Relationship Target="https://docs.google.com/a/google.com/Doc?docid=0AZ3anMHF5p_-ZGRnYzJrdmJfNTg0Y3M2cGJ4OHM&amp;hl=en&amp;authkey=CPrWiJgP" Type="http://schemas.openxmlformats.org/officeDocument/2006/relationships/hyperlink" TargetMode="External" Id="rId6"/><Relationship Target="http://googleappsupdates.blogspot.com/2012/05/new-version-of-google-documents-rolling.html" Type="http://schemas.openxmlformats.org/officeDocument/2006/relationships/hyperlink" TargetMode="External" Id="rId5"/></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7.xml" Type="http://schemas.openxmlformats.org/officeDocument/2006/relationships/slideLayout" Id="rId1"/><Relationship Target="https://support.google.com/docs/bin/answer.py?hl=en&amp;answer=176442" Type="http://schemas.openxmlformats.org/officeDocument/2006/relationships/hyperlink" TargetMode="External" Id="rId4"/><Relationship Target="../media/image05.png" Type="http://schemas.openxmlformats.org/officeDocument/2006/relationships/image" Id="rId3"/><Relationship Target="http://support.google.com/docs/bin/answer.py?hl=en&amp;answer=183813" Type="http://schemas.openxmlformats.org/officeDocument/2006/relationships/hyperlink" TargetMode="External" Id="rId6"/><Relationship Target="http://support.google.com/docs/bin/answer.py?hl=en&amp;answer=2398701" Type="http://schemas.openxmlformats.org/officeDocument/2006/relationships/hyperlink" TargetMode="External" Id="rId5"/><Relationship Target="../media/image21.png" Type="http://schemas.openxmlformats.org/officeDocument/2006/relationships/image" Id="rId7"/></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7.xml" Type="http://schemas.openxmlformats.org/officeDocument/2006/relationships/slideLayout" Id="rId1"/><Relationship Target="http://googledocs.blogspot.co.uk/2012/05/find-facts-and-do-research-inside.html" Type="http://schemas.openxmlformats.org/officeDocument/2006/relationships/hyperlink" TargetMode="External" Id="rId4"/><Relationship Target="../media/image05.png" Type="http://schemas.openxmlformats.org/officeDocument/2006/relationships/image" Id="rId3"/><Relationship Target="../media/image25.png" Type="http://schemas.openxmlformats.org/officeDocument/2006/relationships/image" Id="rId6"/><Relationship Target="../media/image24.png" Type="http://schemas.openxmlformats.org/officeDocument/2006/relationships/image" Id="rId5"/></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7.xml" Type="http://schemas.openxmlformats.org/officeDocument/2006/relationships/slideLayout" Id="rId1"/><Relationship Target="../media/image15.png" Type="http://schemas.openxmlformats.org/officeDocument/2006/relationships/image" Id="rId4"/><Relationship Target="../media/image05.png" Type="http://schemas.openxmlformats.org/officeDocument/2006/relationships/image" Id="rId3"/><Relationship Target="../media/image31.png" Type="http://schemas.openxmlformats.org/officeDocument/2006/relationships/image" Id="rId6"/><Relationship Target="../media/image17.png" Type="http://schemas.openxmlformats.org/officeDocument/2006/relationships/image" Id="rId5"/></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7.xml" Type="http://schemas.openxmlformats.org/officeDocument/2006/relationships/slideLayout" Id="rId1"/><Relationship Target="http://support.google.com/a/bin/answer.py?hl=en&amp;answer=2490030" Type="http://schemas.openxmlformats.org/officeDocument/2006/relationships/hyperlink" TargetMode="External" Id="rId4"/><Relationship Target="../media/image05.png" Type="http://schemas.openxmlformats.org/officeDocument/2006/relationships/image" Id="rId3"/><Relationship Target="../media/image22.png" Type="http://schemas.openxmlformats.org/officeDocument/2006/relationships/image" Id="rId6"/><Relationship Target="../media/image23.png" Type="http://schemas.openxmlformats.org/officeDocument/2006/relationships/image" Id="rId5"/></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 Target="../media/image01.pn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92.xml" Type="http://schemas.openxmlformats.org/officeDocument/2006/relationships/slideLayout" Id="rId1"/><Relationship Target="../media/image26.png" Type="http://schemas.openxmlformats.org/officeDocument/2006/relationships/image" Id="rId10"/><Relationship Target="http://googleappsupdates.blogspot.com/2012/04/new-product-google-drive.html" Type="http://schemas.openxmlformats.org/officeDocument/2006/relationships/hyperlink" TargetMode="External" Id="rId4"/><Relationship Target="../media/image02.png" Type="http://schemas.openxmlformats.org/officeDocument/2006/relationships/image" Id="rId3"/><Relationship Target="../media/image20.png" Type="http://schemas.openxmlformats.org/officeDocument/2006/relationships/image" Id="rId9"/><Relationship Target="http://googleappsupdates.blogspot.com/2012/04/new-product-google-drive.html" Type="http://schemas.openxmlformats.org/officeDocument/2006/relationships/hyperlink" TargetMode="External" Id="rId5"/><Relationship Target="../media/image18.jpg" Type="http://schemas.openxmlformats.org/officeDocument/2006/relationships/image" Id="rId8"/><Relationship Target="http://youtube.com/v/wKJ9KzGQq0w" Type="http://schemas.openxmlformats.org/officeDocument/2006/relationships/hyperlink" TargetMode="External" Id="rId7"/></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7.xml" Type="http://schemas.openxmlformats.org/officeDocument/2006/relationships/slideLayout" Id="rId1"/><Relationship Target="../media/image04.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7.xml" Type="http://schemas.openxmlformats.org/officeDocument/2006/relationships/slideLayout" Id="rId1"/><Relationship Target="http://googleappsupdates.blogspot.co.uk/2012/05/new-version-of-google-apps-device.html" Type="http://schemas.openxmlformats.org/officeDocument/2006/relationships/hyperlink" TargetMode="External" Id="rId4"/><Relationship Target="../media/image05.png" Type="http://schemas.openxmlformats.org/officeDocument/2006/relationships/image" Id="rId3"/><Relationship Target="http://support.google.com/a/bin/answer.py?hl=en&amp;answer=1408902" Type="http://schemas.openxmlformats.org/officeDocument/2006/relationships/hyperlink" TargetMode="External" Id="rId6"/><Relationship Target="http://support.google.com/a/bin/answer.py?hl=en&amp;answer=1408902" Type="http://schemas.openxmlformats.org/officeDocument/2006/relationships/hyperlink" TargetMode="External" Id="rId5"/><Relationship Target="https://play.google.com/store/apps/details?id=com.google.android.apps.enterprise.dmagent" Type="http://schemas.openxmlformats.org/officeDocument/2006/relationships/hyperlink" TargetMode="External" Id="rId7"/></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7.xml" Type="http://schemas.openxmlformats.org/officeDocument/2006/relationships/slideLayout" Id="rId1"/><Relationship Target="../media/image04.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7.xml" Type="http://schemas.openxmlformats.org/officeDocument/2006/relationships/slideLayout" Id="rId1"/><Relationship Target="http://googleappsupdates.blogspot.co.uk/2012/05/new-product-google-apps-password-sync.html" Type="http://schemas.openxmlformats.org/officeDocument/2006/relationships/hyperlink" TargetMode="External" Id="rId4"/><Relationship Target="../media/image05.png" Type="http://schemas.openxmlformats.org/officeDocument/2006/relationships/image" Id="rId3"/><Relationship Target="../media/image30.png" Type="http://schemas.openxmlformats.org/officeDocument/2006/relationships/image" Id="rId5"/></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7.xml" Type="http://schemas.openxmlformats.org/officeDocument/2006/relationships/slideLayout" Id="rId1"/><Relationship Target="http://support.google.com/a/bin/answer.py?hl=en&amp;answer=2611859" Type="http://schemas.openxmlformats.org/officeDocument/2006/relationships/hyperlink" TargetMode="External" Id="rId4"/><Relationship Target="../media/image05.png" Type="http://schemas.openxmlformats.org/officeDocument/2006/relationships/image" Id="rId3"/><Relationship Target="http://support.google.com/a/bin/answer.py?hl=en&amp;answer=2611842" Type="http://schemas.openxmlformats.org/officeDocument/2006/relationships/hyperlink" TargetMode="External" Id="rId5"/></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7.xml" Type="http://schemas.openxmlformats.org/officeDocument/2006/relationships/slideLayout" Id="rId1"/><Relationship Target="../media/image05.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7.xml" Type="http://schemas.openxmlformats.org/officeDocument/2006/relationships/slideLayout" Id="rId1"/><Relationship Target="../media/image05.pn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7.xml" Type="http://schemas.openxmlformats.org/officeDocument/2006/relationships/slideLayout" Id="rId1"/><Relationship Target="../media/image27.png" Type="http://schemas.openxmlformats.org/officeDocument/2006/relationships/image" Id="rId4"/><Relationship Target="../media/image05.pn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7.xml" Type="http://schemas.openxmlformats.org/officeDocument/2006/relationships/slideLayout" Id="rId1"/><Relationship Target="https://tools.google.com/dlpage/gappssync" Type="http://schemas.openxmlformats.org/officeDocument/2006/relationships/hyperlink" TargetMode="External" Id="rId4"/><Relationship Target="../media/image05.png" Type="http://schemas.openxmlformats.org/officeDocument/2006/relationships/image" Id="rId3"/><Relationship Target="../media/image35.png" Type="http://schemas.openxmlformats.org/officeDocument/2006/relationships/image"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 Target="../media/image04.png" Type="http://schemas.openxmlformats.org/officeDocument/2006/relationships/image"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7.xml" Type="http://schemas.openxmlformats.org/officeDocument/2006/relationships/slideLayout" Id="rId1"/><Relationship Target="http://support.google.com/a/bin/answer.py?hl=en&amp;answer=153463" Type="http://schemas.openxmlformats.org/officeDocument/2006/relationships/hyperlink" TargetMode="External" Id="rId4"/><Relationship Target="../media/image05.png" Type="http://schemas.openxmlformats.org/officeDocument/2006/relationships/image" Id="rId3"/><Relationship Target="https://tools.google.com/dlpage/gappssync" Type="http://schemas.openxmlformats.org/officeDocument/2006/relationships/hyperlink" TargetMode="External" Id="rId5"/></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7.xml" Type="http://schemas.openxmlformats.org/officeDocument/2006/relationships/slideLayout" Id="rId1"/><Relationship Target="../media/image34.png" Type="http://schemas.openxmlformats.org/officeDocument/2006/relationships/image"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7.xml" Type="http://schemas.openxmlformats.org/officeDocument/2006/relationships/slideLayout" Id="rId1"/><Relationship Target="http://certification.googleapps.com" Type="http://schemas.openxmlformats.org/officeDocument/2006/relationships/hyperlink" TargetMode="External" Id="rId4"/><Relationship Target="../media/image05.png" Type="http://schemas.openxmlformats.org/officeDocument/2006/relationships/image" Id="rId3"/><Relationship Target="http://certification.googleapps.com/Home/announcement-update-of-exam-and-study-guide" Type="http://schemas.openxmlformats.org/officeDocument/2006/relationships/hyperlink" TargetMode="External" Id="rId6"/><Relationship Target="http://certification.googleapps.com/Home/getting-started/key-resources/study-guide/all-topics" Type="http://schemas.openxmlformats.org/officeDocument/2006/relationships/hyperlink" TargetMode="External" Id="rId5"/><Relationship Target="../media/image36.png" Type="http://schemas.openxmlformats.org/officeDocument/2006/relationships/image" Id="rId7"/></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7.xml" Type="http://schemas.openxmlformats.org/officeDocument/2006/relationships/slideLayout" Id="rId1"/><Relationship Target="../media/image32.png" Type="http://schemas.openxmlformats.org/officeDocument/2006/relationships/image" Id="rId4"/><Relationship Target="../media/image05.png" Type="http://schemas.openxmlformats.org/officeDocument/2006/relationships/image" Id="rId3"/><Relationship Target="http://whatsnew.googleapps.com/newsletter" Type="http://schemas.openxmlformats.org/officeDocument/2006/relationships/hyperlink" TargetMode="External" Id="rId5"/></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12.xml" Type="http://schemas.openxmlformats.org/officeDocument/2006/relationships/slideLayout" Id="rId1"/><Relationship Target="http://whatsnew.googleapps.com/whatsnew-webinars-archive" Type="http://schemas.openxmlformats.org/officeDocument/2006/relationships/hyperlink" TargetMode="External" Id="rId4"/><Relationship Target="../media/image33.png" Type="http://schemas.openxmlformats.org/officeDocument/2006/relationships/image" Id="rId3"/><Relationship Target="../media/image29.jpg" Type="http://schemas.openxmlformats.org/officeDocument/2006/relationships/image" Id="rId5"/></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7.xml" Type="http://schemas.openxmlformats.org/officeDocument/2006/relationships/slideLayout" Id="rId1"/><Relationship Target="http://whatsnew.googleapps.com/" Type="http://schemas.openxmlformats.org/officeDocument/2006/relationships/hyperlink" TargetMode="External" Id="rId4"/><Relationship Target="../media/image05.png" Type="http://schemas.openxmlformats.org/officeDocument/2006/relationships/image" Id="rId3"/><Relationship Target="../media/image37.png" Type="http://schemas.openxmlformats.org/officeDocument/2006/relationships/image" Id="rId6"/><Relationship Target="../media/image28.jpg" Type="http://schemas.openxmlformats.org/officeDocument/2006/relationships/image" Id="rId5"/></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12.xml" Type="http://schemas.openxmlformats.org/officeDocument/2006/relationships/slideLayout" Id="rId1"/><Relationship Target="../media/image41.png" Type="http://schemas.openxmlformats.org/officeDocument/2006/relationships/image" Id="rId4"/><Relationship Target="../media/image33.png" Type="http://schemas.openxmlformats.org/officeDocument/2006/relationships/image" Id="rId3"/><Relationship Target="../media/image38.png" Type="http://schemas.openxmlformats.org/officeDocument/2006/relationships/image" Id="rId6"/><Relationship Target="http://googleappsupdates.blogspot.com/" Type="http://schemas.openxmlformats.org/officeDocument/2006/relationships/hyperlink" TargetMode="External" Id="rId5"/></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7.xml" Type="http://schemas.openxmlformats.org/officeDocument/2006/relationships/slideLayout" Id="rId1"/><Relationship Target="../media/image34.png" Type="http://schemas.openxmlformats.org/officeDocument/2006/relationships/image" Id="rId3"/></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7.xml" Type="http://schemas.openxmlformats.org/officeDocument/2006/relationships/slideLayout" Id="rId1"/><Relationship Target="https://sites.google.com/a/googlepartnerconnect.com/gpc/deployment/apps" Type="http://schemas.openxmlformats.org/officeDocument/2006/relationships/hyperlink" TargetMode="External" Id="rId4"/><Relationship Target="../media/image05.png" Type="http://schemas.openxmlformats.org/officeDocument/2006/relationships/image" Id="rId3"/><Relationship Target="https://sites.google.com/a/googlepartnerconnect.com/gpc/deployment/apps/deployment-toolkit-resources/tgif-for-apps-partners/google-drive-20120511" Type="http://schemas.openxmlformats.org/officeDocument/2006/relationships/hyperlink" TargetMode="External" Id="rId6"/><Relationship Target="../media/image40.png" Type="http://schemas.openxmlformats.org/officeDocument/2006/relationships/image" Id="rId5"/><Relationship Target="https://sites.google.com/a/googlepartnerconnect.com/gpc/deployment/apps/deployment-toolkit-resources/tgif-for-apps-partners/calendar-interop" Type="http://schemas.openxmlformats.org/officeDocument/2006/relationships/hyperlink" TargetMode="External" Id="rId7"/></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12.xml" Type="http://schemas.openxmlformats.org/officeDocument/2006/relationships/slideLayout" Id="rId1"/><Relationship Target="http://googlepartnerconnect.com" Type="http://schemas.openxmlformats.org/officeDocument/2006/relationships/hyperlink" TargetMode="External" Id="rId4"/><Relationship Target="../media/image33.png" Type="http://schemas.openxmlformats.org/officeDocument/2006/relationships/image" Id="rId3"/><Relationship Target="../media/image39.png" Type="http://schemas.openxmlformats.org/officeDocument/2006/relationships/image" Id="rId5"/></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92.xml" Type="http://schemas.openxmlformats.org/officeDocument/2006/relationships/slideLayout" Id="rId1"/><Relationship Target="http://googleappsupdates.blogspot.com/2012/04/new-google-apps-control-panel-dashboard.html" Type="http://schemas.openxmlformats.org/officeDocument/2006/relationships/hyperlink" TargetMode="External" Id="rId4"/><Relationship Target="../media/image02.png" Type="http://schemas.openxmlformats.org/officeDocument/2006/relationships/image" Id="rId3"/><Relationship Target="../media/image06.png" Type="http://schemas.openxmlformats.org/officeDocument/2006/relationships/image" Id="rId5"/></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7.xml" Type="http://schemas.openxmlformats.org/officeDocument/2006/relationships/slideLayout" Id="rId1"/><Relationship Target="../media/image34.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7.xml" Type="http://schemas.openxmlformats.org/officeDocument/2006/relationships/slideLayout" Id="rId1"/><Relationship Target="http://googleappsupdates.blogspot.co.uk/2012/05/ipv6-will-be-permanently-enabled-on.html" Type="http://schemas.openxmlformats.org/officeDocument/2006/relationships/hyperlink" TargetMode="External" Id="rId4"/><Relationship Target="../media/image05.png" Type="http://schemas.openxmlformats.org/officeDocument/2006/relationships/image" Id="rId3"/><Relationship Target="http://support.google.com/a/bin/answer.py?hl=en&amp;answer=60224" Type="http://schemas.openxmlformats.org/officeDocument/2006/relationships/hyperlink" TargetMode="External" Id="rId9"/><Relationship Target="http://googleblog.blogspot.jp/2012/01/ipv6-countdown-to-launch.html" Type="http://schemas.openxmlformats.org/officeDocument/2006/relationships/hyperlink" TargetMode="External" Id="rId6"/><Relationship Target="http://ipv4.google.com/support/websearch/bin/answer.py?answer=1299266&amp;topic=8995&amp;hl=en" Type="http://schemas.openxmlformats.org/officeDocument/2006/relationships/hyperlink" TargetMode="External" Id="rId5"/><Relationship Target="http://ipv4.google.com/support/websearch/bin/answer.py?answer=1299266&amp;topic=8995&amp;hl=en" Type="http://schemas.openxmlformats.org/officeDocument/2006/relationships/hyperlink" TargetMode="External" Id="rId8"/><Relationship Target="http://googleblog.blogspot.jp/2012/01/ipv6-countdown-to-launch.html" Type="http://schemas.openxmlformats.org/officeDocument/2006/relationships/hyperlink" TargetMode="External" Id="rId7"/></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 Target="../media/image04.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4"/><Relationship Target="../media/image05.png" Type="http://schemas.openxmlformats.org/officeDocument/2006/relationships/image" Id="rId3"/><Relationship Target="http://googleappsupdates.blogspot.co.uk/2012/05/google-groups-redesign.html" Type="http://schemas.openxmlformats.org/officeDocument/2006/relationships/hyperlink" TargetMode="External" Id="rId5"/></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 Target="../media/image13.png" Type="http://schemas.openxmlformats.org/officeDocument/2006/relationships/image" Id="rId4"/><Relationship Target="../media/image05.png" Type="http://schemas.openxmlformats.org/officeDocument/2006/relationships/image" Id="rId3"/><Relationship Target="http://support.google.com/groups/bin/topic.py?hl=en&amp;topic=9216" Type="http://schemas.openxmlformats.org/officeDocument/2006/relationships/hyperlink" TargetMode="External" Id="rId5"/></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7.xml" Type="http://schemas.openxmlformats.org/officeDocument/2006/relationships/slideLayout" Id="rId1"/><Relationship Target="http://googleappsupdates.blogspot.co.uk/2012/05/new-gmail-features-quick-access-to.html" Type="http://schemas.openxmlformats.org/officeDocument/2006/relationships/hyperlink" TargetMode="External" Id="rId4"/><Relationship Target="../media/image05.png" Type="http://schemas.openxmlformats.org/officeDocument/2006/relationships/image" Id="rId3"/><Relationship Target="http://googleappsupdates.blogspot.co.uk/2012/05/gmail-is-now-available-in-welsh-and.html" Type="http://schemas.openxmlformats.org/officeDocument/2006/relationships/hyperlink" TargetMode="External" Id="rId6"/><Relationship Target="http://googleappsupdates.blogspot.co.uk/2012/05/gmail-is-now-available-in-welsh-and.html" Type="http://schemas.openxmlformats.org/officeDocument/2006/relationships/hyperlink" TargetMode="External" Id="rId5"/><Relationship Target="http://googleappsupdates.blogspot.com/2012/05/gmail-automatically-translate-messages.html" Type="http://schemas.openxmlformats.org/officeDocument/2006/relationships/hyperlink" TargetMode="External" Id="rId8"/><Relationship Target="http://googleappsupdates.blogspot.co.uk/2012/05/gmail-is-now-available-in-welsh-and.html" Type="http://schemas.openxmlformats.org/officeDocument/2006/relationships/hyperlink" TargetMode="External" Id="rId7"/></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12" name="Shape 512"/>
        <p:cNvGrpSpPr/>
        <p:nvPr/>
      </p:nvGrpSpPr>
      <p:grpSpPr>
        <a:xfrm>
          <a:off y="0" x="0"/>
          <a:ext cy="0" cx="0"/>
          <a:chOff y="0" x="0"/>
          <a:chExt cy="0" cx="0"/>
        </a:xfrm>
      </p:grpSpPr>
      <p:sp>
        <p:nvSpPr>
          <p:cNvPr id="513" name="Shape 513"/>
          <p:cNvSpPr txBox="1"/>
          <p:nvPr/>
        </p:nvSpPr>
        <p:spPr>
          <a:xfrm>
            <a:off y="3259125" x="2674934"/>
            <a:ext cy="396472" cx="5681655"/>
          </a:xfrm>
          <a:prstGeom prst="rect">
            <a:avLst/>
          </a:prstGeom>
          <a:noFill/>
          <a:ln>
            <a:noFill/>
          </a:ln>
        </p:spPr>
        <p:txBody>
          <a:bodyPr bIns="91425" rIns="91425" lIns="91425" tIns="91425" anchor="ctr" anchorCtr="0">
            <a:noAutofit/>
          </a:bodyPr>
          <a:lstStyle/>
          <a:p>
            <a:pPr algn="l" rtl="0" lvl="0">
              <a:spcBef>
                <a:spcPts val="0"/>
              </a:spcBef>
              <a:spcAft>
                <a:spcPts val="0"/>
              </a:spcAft>
              <a:buNone/>
            </a:pPr>
            <a:r>
              <a:rPr sz="2166" lang="en-US">
                <a:solidFill>
                  <a:srgbClr val="004D99"/>
                </a:solidFill>
                <a:latin typeface="Arial"/>
                <a:ea typeface="Arial"/>
                <a:cs typeface="Arial"/>
                <a:sym typeface="Arial"/>
              </a:rPr>
              <a:t>What’s New in Google Apps</a:t>
            </a:r>
          </a:p>
        </p:txBody>
      </p:sp>
      <p:sp>
        <p:nvSpPr>
          <p:cNvPr id="514" name="Shape 514"/>
          <p:cNvSpPr txBox="1"/>
          <p:nvPr/>
        </p:nvSpPr>
        <p:spPr>
          <a:xfrm>
            <a:off y="3663944" x="2686050"/>
            <a:ext cy="365107" cx="5681655"/>
          </a:xfrm>
          <a:prstGeom prst="rect">
            <a:avLst/>
          </a:prstGeom>
          <a:noFill/>
          <a:ln>
            <a:noFill/>
          </a:ln>
        </p:spPr>
        <p:txBody>
          <a:bodyPr bIns="91425" rIns="91425" lIns="91425" tIns="91425" anchor="ctr" anchorCtr="0">
            <a:noAutofit/>
          </a:bodyPr>
          <a:lstStyle/>
          <a:p>
            <a:pPr algn="l" rtl="0" lvl="0">
              <a:spcBef>
                <a:spcPts val="0"/>
              </a:spcBef>
              <a:spcAft>
                <a:spcPts val="0"/>
              </a:spcAft>
              <a:buNone/>
            </a:pPr>
            <a:r>
              <a:rPr sz="1666" lang="en-US">
                <a:solidFill>
                  <a:srgbClr val="004D99"/>
                </a:solidFill>
              </a:rPr>
              <a:t>June </a:t>
            </a:r>
            <a:r>
              <a:rPr sz="1666" lang="en-US">
                <a:solidFill>
                  <a:srgbClr val="004D99"/>
                </a:solidFill>
                <a:latin typeface="Arial"/>
                <a:ea typeface="Arial"/>
                <a:cs typeface="Arial"/>
                <a:sym typeface="Arial"/>
              </a:rPr>
              <a:t>2012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86" name="Shape 586"/>
        <p:cNvGrpSpPr/>
        <p:nvPr/>
      </p:nvGrpSpPr>
      <p:grpSpPr>
        <a:xfrm>
          <a:off y="0" x="0"/>
          <a:ext cy="0" cx="0"/>
          <a:chOff y="0" x="0"/>
          <a:chExt cy="0" cx="0"/>
        </a:xfrm>
      </p:grpSpPr>
      <p:sp>
        <p:nvSpPr>
          <p:cNvPr id="587" name="Shape 587"/>
          <p:cNvSpPr txBox="1"/>
          <p:nvPr>
            <p:ph type="title"/>
          </p:nvPr>
        </p:nvSpPr>
        <p:spPr>
          <a:xfrm>
            <a:off y="117507" x="5492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91666"/>
              <a:buFont typeface="Arial"/>
              <a:buNone/>
            </a:pPr>
            <a:r>
              <a:rPr sz="1200" lang="en-US">
                <a:solidFill>
                  <a:srgbClr val="3C3C3C"/>
                </a:solidFill>
              </a:rPr>
              <a:t>Reminder</a:t>
            </a:r>
            <a:r>
              <a:rPr sz="2400" lang="en-US">
                <a:solidFill>
                  <a:srgbClr val="3C3C3C"/>
                </a:solidFill>
              </a:rPr>
              <a:t>Contacts Delegation</a:t>
            </a:r>
          </a:p>
        </p:txBody>
      </p:sp>
      <p:sp>
        <p:nvSpPr>
          <p:cNvPr id="588" name="Shape 588"/>
          <p:cNvSpPr txBox="1"/>
          <p:nvPr>
            <p:ph idx="1" type="subTitle"/>
          </p:nvPr>
        </p:nvSpPr>
        <p:spPr>
          <a:xfrm>
            <a:off y="822959" x="457200"/>
            <a:ext cy="1755900" cx="8605200"/>
          </a:xfrm>
          <a:prstGeom prst="rect">
            <a:avLst/>
          </a:prstGeom>
          <a:noFill/>
          <a:ln>
            <a:noFill/>
          </a:ln>
        </p:spPr>
        <p:txBody>
          <a:bodyPr bIns="91425" rIns="91425" lIns="91425" tIns="91425" anchor="t" anchorCtr="0">
            <a:noAutofit/>
          </a:bodyPr>
          <a:lstStyle/>
          <a:p>
            <a:pPr rtl="0" lvl="0">
              <a:spcBef>
                <a:spcPts val="0"/>
              </a:spcBef>
              <a:buClr>
                <a:srgbClr val="000000"/>
              </a:buClr>
              <a:buSzPct val="78571"/>
              <a:buFont typeface="Arial"/>
              <a:buNone/>
            </a:pPr>
            <a:r>
              <a:rPr lang="en-US">
                <a:solidFill>
                  <a:srgbClr val="3C78D8"/>
                </a:solidFill>
              </a:rPr>
              <a:t>Update Alert: </a:t>
            </a:r>
            <a:r>
              <a:rPr u="sng" lang="en-US">
                <a:solidFill>
                  <a:schemeClr val="hlink"/>
                </a:solidFill>
                <a:hlinkClick r:id="rId4"/>
              </a:rPr>
              <a:t>http://googleappsupdates.blogspot.com/2012/04/new-feature-contacts-delegation.html</a:t>
            </a:r>
          </a:p>
          <a:p>
            <a:pPr rtl="0" lvl="0">
              <a:spcBef>
                <a:spcPts val="0"/>
              </a:spcBef>
              <a:buClr>
                <a:srgbClr val="000000"/>
              </a:buClr>
              <a:buSzPct val="78571"/>
              <a:buFont typeface="Arial"/>
              <a:buNone/>
            </a:pPr>
            <a:r>
              <a:rPr lang="en-US">
                <a:solidFill>
                  <a:srgbClr val="3C78D8"/>
                </a:solidFill>
              </a:rPr>
              <a:t>Help Center: </a:t>
            </a:r>
            <a:r>
              <a:rPr u="sng" lang="en-US">
                <a:solidFill>
                  <a:schemeClr val="hlink"/>
                </a:solidFill>
                <a:hlinkClick r:id="rId5"/>
              </a:rPr>
              <a:t>http://support.google.com/a/bin/answer.py?hl=en&amp;topic=20016&amp;answer=2590392</a:t>
            </a:r>
          </a:p>
          <a:p>
            <a:pPr rtl="0" lvl="0">
              <a:spcBef>
                <a:spcPts val="0"/>
              </a:spcBef>
              <a:buClr>
                <a:srgbClr val="000000"/>
              </a:buClr>
              <a:buSzPct val="78571"/>
              <a:buFont typeface="Arial"/>
              <a:buNone/>
            </a:pPr>
            <a:r>
              <a:rPr lang="en-US">
                <a:solidFill>
                  <a:srgbClr val="3C78D8"/>
                </a:solidFill>
              </a:rPr>
              <a:t>Enterprise Blog:</a:t>
            </a:r>
            <a:r>
              <a:rPr sz="1200" lang="en-US">
                <a:solidFill>
                  <a:srgbClr val="0000FF"/>
                </a:solidFill>
              </a:rPr>
              <a:t> </a:t>
            </a:r>
            <a:r>
              <a:rPr u="sng" sz="1200" lang="en-US">
                <a:solidFill>
                  <a:srgbClr val="0000FF"/>
                </a:solidFill>
                <a:hlinkClick r:id="rId6"/>
              </a:rPr>
              <a:t>http://googleenterprise.blogspot.com/2012/05/new-ways-to-share-and-manage-your.html</a:t>
            </a:r>
          </a:p>
          <a:p>
            <a:pPr rtl="0" lvl="0">
              <a:spcBef>
                <a:spcPts val="0"/>
              </a:spcBef>
              <a:buClr>
                <a:srgbClr val="000000"/>
              </a:buClr>
              <a:buFont typeface="Arial"/>
              <a:buNone/>
            </a:pPr>
            <a:r>
              <a:t/>
            </a:r>
            <a:endParaRPr sz="1800"/>
          </a:p>
          <a:p>
            <a:pPr rtl="0" lvl="0" indent="-298450" marL="457200">
              <a:spcBef>
                <a:spcPts val="0"/>
              </a:spcBef>
              <a:buClr>
                <a:srgbClr val="000000"/>
              </a:buClr>
              <a:buSzPct val="61111"/>
              <a:buFont typeface="Arial"/>
              <a:buChar char="●"/>
            </a:pPr>
            <a:r>
              <a:rPr sz="1800" lang="en-US"/>
              <a:t>You can delegate access to your "My contacts"</a:t>
            </a:r>
          </a:p>
          <a:p>
            <a:pPr rtl="0" lvl="0" indent="-298450" marL="457200">
              <a:spcBef>
                <a:spcPts val="0"/>
              </a:spcBef>
              <a:buClr>
                <a:srgbClr val="000000"/>
              </a:buClr>
              <a:buSzPct val="61111"/>
              <a:buFont typeface="Arial"/>
              <a:buChar char="●"/>
            </a:pPr>
            <a:r>
              <a:rPr sz="1800" lang="en-US"/>
              <a:t>Previously, you could delegate access to Gmail &amp; your contacts together, </a:t>
            </a:r>
            <a:br>
              <a:rPr sz="1800" lang="en-US"/>
            </a:br>
            <a:r>
              <a:rPr sz="1800" lang="en-US"/>
              <a:t>but not separately</a:t>
            </a:r>
          </a:p>
          <a:p>
            <a:pPr rtl="0" lvl="0" indent="-298450" marL="457200">
              <a:spcBef>
                <a:spcPts val="0"/>
              </a:spcBef>
              <a:buClr>
                <a:srgbClr val="000000"/>
              </a:buClr>
              <a:buSzPct val="61111"/>
              <a:buFont typeface="Arial"/>
              <a:buChar char="●"/>
            </a:pPr>
            <a:r>
              <a:rPr sz="1800" lang="en-US"/>
              <a:t>How to access what's new: </a:t>
            </a:r>
            <a:br>
              <a:rPr sz="1800" lang="en-US"/>
            </a:br>
            <a:r>
              <a:rPr sz="1800" lang="en-US"/>
              <a:t>In Contacts, under "More", click "Manage delegation settings"</a:t>
            </a:r>
          </a:p>
          <a:p>
            <a:pPr rtl="0" lvl="0">
              <a:spcBef>
                <a:spcPts val="0"/>
              </a:spcBef>
              <a:buClr>
                <a:srgbClr val="000000"/>
              </a:buClr>
              <a:buFont typeface="Arial"/>
              <a:buNone/>
            </a:pPr>
            <a:r>
              <a:t/>
            </a:r>
            <a:endParaRPr sz="1800"/>
          </a:p>
          <a:p>
            <a:pPr lvl="0">
              <a:spcBef>
                <a:spcPts val="0"/>
              </a:spcBef>
              <a:buClr>
                <a:srgbClr val="000000"/>
              </a:buClr>
              <a:buFont typeface="Arial"/>
              <a:buNone/>
            </a:pPr>
            <a:r>
              <a:t/>
            </a:r>
            <a:endParaRPr sz="1800"/>
          </a:p>
        </p:txBody>
      </p:sp>
      <p:sp>
        <p:nvSpPr>
          <p:cNvPr id="589" name="Shape 589"/>
          <p:cNvSpPr/>
          <p:nvPr/>
        </p:nvSpPr>
        <p:spPr>
          <a:xfrm>
            <a:off y="5704735" x="3965299"/>
            <a:ext cy="893699" cx="874199"/>
          </a:xfrm>
          <a:prstGeom prst="rightArrow">
            <a:avLst>
              <a:gd fmla="val 50000" name="adj1"/>
              <a:gd fmla="val 50000" name="adj2"/>
            </a:avLst>
          </a:prstGeom>
          <a:solidFill>
            <a:srgbClr val="FF9900"/>
          </a:solidFill>
          <a:ln>
            <a:noFill/>
          </a:ln>
        </p:spPr>
        <p:txBody>
          <a:bodyPr bIns="91425" rIns="91425" lIns="91425" tIns="91425" anchor="ctr" anchorCtr="0">
            <a:noAutofit/>
          </a:bodyPr>
          <a:lstStyle/>
          <a:p>
            <a:pPr>
              <a:spcBef>
                <a:spcPts val="0"/>
              </a:spcBef>
              <a:buNone/>
            </a:pPr>
            <a:r>
              <a:t/>
            </a:r>
            <a:endParaRPr/>
          </a:p>
        </p:txBody>
      </p:sp>
      <p:grpSp>
        <p:nvGrpSpPr>
          <p:cNvPr id="590" name="Shape 590"/>
          <p:cNvGrpSpPr/>
          <p:nvPr/>
        </p:nvGrpSpPr>
        <p:grpSpPr>
          <a:xfrm>
            <a:off y="3456090" x="243058"/>
            <a:ext cy="1905029" cx="4431600"/>
            <a:chOff y="2503590" x="243058"/>
            <a:chExt cy="1905029" cx="4431600"/>
          </a:xfrm>
        </p:grpSpPr>
        <p:pic>
          <p:nvPicPr>
            <p:cNvPr id="591" name="Shape 591"/>
            <p:cNvPicPr preferRelativeResize="0"/>
            <p:nvPr/>
          </p:nvPicPr>
          <p:blipFill>
            <a:blip r:embed="rId7">
              <a:alphaModFix/>
            </a:blip>
            <a:stretch>
              <a:fillRect/>
            </a:stretch>
          </p:blipFill>
          <p:spPr>
            <a:xfrm>
              <a:off y="2578859" x="304250"/>
              <a:ext cy="1829760" cx="4363747"/>
            </a:xfrm>
            <a:prstGeom prst="rect">
              <a:avLst/>
            </a:prstGeom>
            <a:noFill/>
            <a:ln>
              <a:noFill/>
            </a:ln>
          </p:spPr>
        </p:pic>
        <p:sp>
          <p:nvSpPr>
            <p:cNvPr id="592" name="Shape 592"/>
            <p:cNvSpPr/>
            <p:nvPr/>
          </p:nvSpPr>
          <p:spPr>
            <a:xfrm>
              <a:off y="2503590" x="243058"/>
              <a:ext cy="1898100" cx="4431600"/>
            </a:xfrm>
            <a:prstGeom prst="rect">
              <a:avLst/>
            </a:prstGeom>
            <a:noFill/>
            <a:ln w="19050" cap="flat">
              <a:solidFill>
                <a:schemeClr val="accent5"/>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grpSp>
      <p:grpSp>
        <p:nvGrpSpPr>
          <p:cNvPr id="593" name="Shape 593"/>
          <p:cNvGrpSpPr/>
          <p:nvPr/>
        </p:nvGrpSpPr>
        <p:grpSpPr>
          <a:xfrm>
            <a:off y="3366415" x="5187400"/>
            <a:ext cy="3288509" cx="3626999"/>
            <a:chOff y="3175915" x="5187400"/>
            <a:chExt cy="3288509" cx="3626999"/>
          </a:xfrm>
        </p:grpSpPr>
        <p:pic>
          <p:nvPicPr>
            <p:cNvPr id="594" name="Shape 594"/>
            <p:cNvPicPr preferRelativeResize="0"/>
            <p:nvPr/>
          </p:nvPicPr>
          <p:blipFill>
            <a:blip r:embed="rId8">
              <a:alphaModFix/>
            </a:blip>
            <a:stretch>
              <a:fillRect/>
            </a:stretch>
          </p:blipFill>
          <p:spPr>
            <a:xfrm>
              <a:off y="3250125" x="5187400"/>
              <a:ext cy="3214299" cx="3609448"/>
            </a:xfrm>
            <a:prstGeom prst="rect">
              <a:avLst/>
            </a:prstGeom>
            <a:noFill/>
            <a:ln>
              <a:noFill/>
            </a:ln>
          </p:spPr>
        </p:pic>
        <p:sp>
          <p:nvSpPr>
            <p:cNvPr id="595" name="Shape 595"/>
            <p:cNvSpPr/>
            <p:nvPr/>
          </p:nvSpPr>
          <p:spPr>
            <a:xfrm>
              <a:off y="3175915" x="5187400"/>
              <a:ext cy="3285899" cx="3626999"/>
            </a:xfrm>
            <a:prstGeom prst="rect">
              <a:avLst/>
            </a:prstGeom>
            <a:noFill/>
            <a:ln w="19050" cap="flat">
              <a:solidFill>
                <a:schemeClr val="accent5"/>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grpSp>
      <p:sp>
        <p:nvSpPr>
          <p:cNvPr id="596" name="Shape 596"/>
          <p:cNvSpPr/>
          <p:nvPr/>
        </p:nvSpPr>
        <p:spPr>
          <a:xfrm>
            <a:off y="4254863" x="3000500"/>
            <a:ext cy="357000" cx="1445700"/>
          </a:xfrm>
          <a:prstGeom prst="roundRect">
            <a:avLst>
              <a:gd fmla="val 16667" name="adj"/>
            </a:avLst>
          </a:prstGeom>
          <a:noFill/>
          <a:ln w="38100" cap="flat">
            <a:solidFill>
              <a:srgbClr val="E69138"/>
            </a:solidFill>
            <a:prstDash val="solid"/>
            <a:round/>
            <a:headEnd w="med" len="med" type="none"/>
            <a:tailEnd w="med" len="med" type="none"/>
          </a:ln>
        </p:spPr>
        <p:txBody>
          <a:bodyPr bIns="91425" rIns="91425" lIns="91425" tIns="91425" anchor="ctr" anchorCtr="0">
            <a:noAutofit/>
          </a:bodyPr>
          <a:lstStyle/>
          <a:p>
            <a:pPr rtl="0" lvl="0">
              <a:spcBef>
                <a:spcPts val="0"/>
              </a:spcBef>
              <a:buClr>
                <a:srgbClr val="000000"/>
              </a:buClr>
              <a:buFont typeface="Arial"/>
              <a:buNone/>
            </a:pPr>
            <a:r>
              <a:t/>
            </a:r>
            <a:endParaRPr>
              <a:solidFill>
                <a:srgbClr val="FF9900"/>
              </a:solidFill>
            </a:endParaRPr>
          </a:p>
        </p:txBody>
      </p:sp>
      <p:sp>
        <p:nvSpPr>
          <p:cNvPr id="597" name="Shape 597"/>
          <p:cNvSpPr/>
          <p:nvPr/>
        </p:nvSpPr>
        <p:spPr>
          <a:xfrm>
            <a:off y="5625909" x="5344000"/>
            <a:ext cy="531600" cx="3401700"/>
          </a:xfrm>
          <a:prstGeom prst="roundRect">
            <a:avLst>
              <a:gd fmla="val 16667" name="adj"/>
            </a:avLst>
          </a:prstGeom>
          <a:noFill/>
          <a:ln w="38100" cap="flat">
            <a:solidFill>
              <a:srgbClr val="E69138"/>
            </a:solidFill>
            <a:prstDash val="solid"/>
            <a:round/>
            <a:headEnd w="med" len="med" type="none"/>
            <a:tailEnd w="med" len="med" type="none"/>
          </a:ln>
        </p:spPr>
        <p:txBody>
          <a:bodyPr bIns="91425" rIns="91425" lIns="91425" tIns="91425" anchor="ctr" anchorCtr="0">
            <a:noAutofit/>
          </a:bodyPr>
          <a:lstStyle/>
          <a:p>
            <a:pPr rtl="0" lvl="0">
              <a:spcBef>
                <a:spcPts val="0"/>
              </a:spcBef>
              <a:buClr>
                <a:srgbClr val="000000"/>
              </a:buClr>
              <a:buFont typeface="Arial"/>
              <a:buNone/>
            </a:pPr>
            <a:r>
              <a:t/>
            </a:r>
            <a:endParaRPr>
              <a:solidFill>
                <a:srgbClr val="FF9900"/>
              </a:solidFill>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cond evt="onBegin" delay="0">
                          <p:tn val="2"/>
                        </p:cond>
                      </p:stCondLst>
                      <p:childTnLst>
                        <p:par>
                          <p:cTn fill="hold">
                            <p:stCondLst>
                              <p:cond delay="0"/>
                            </p:stCondLst>
                            <p:childTnLst>
                              <p:par>
                                <p:cTn presetID="10" fill="hold" presetSubtype="0" presetClass="entr" nodeType="withEffect">
                                  <p:stCondLst>
                                    <p:cond delay="0"/>
                                  </p:stCondLst>
                                  <p:childTnLst>
                                    <p:set>
                                      <p:cBhvr>
                                        <p:cTn dur="1" fill="hold">
                                          <p:stCondLst>
                                            <p:cond delay="0"/>
                                          </p:stCondLst>
                                        </p:cTn>
                                        <p:tgtEl>
                                          <p:spTgt spid="590"/>
                                        </p:tgtEl>
                                        <p:attrNameLst>
                                          <p:attrName>style.visibility</p:attrName>
                                        </p:attrNameLst>
                                      </p:cBhvr>
                                      <p:to>
                                        <p:strVal val="visible"/>
                                      </p:to>
                                    </p:set>
                                    <p:animEffect transition="in" filter="fade">
                                      <p:cBhvr>
                                        <p:cTn dur="1000"/>
                                        <p:tgtEl>
                                          <p:spTgt spid="590"/>
                                        </p:tgtEl>
                                      </p:cBhvr>
                                    </p:animEffect>
                                  </p:childTnLst>
                                </p:cTn>
                              </p:par>
                              <p:par>
                                <p:cTn presetID="10" fill="hold" presetSubtype="0" presetClass="entr" nodeType="withEffect">
                                  <p:stCondLst>
                                    <p:cond delay="0"/>
                                  </p:stCondLst>
                                  <p:childTnLst>
                                    <p:set>
                                      <p:cBhvr>
                                        <p:cTn dur="1" fill="hold">
                                          <p:stCondLst>
                                            <p:cond delay="0"/>
                                          </p:stCondLst>
                                        </p:cTn>
                                        <p:tgtEl>
                                          <p:spTgt spid="596"/>
                                        </p:tgtEl>
                                        <p:attrNameLst>
                                          <p:attrName>style.visibility</p:attrName>
                                        </p:attrNameLst>
                                      </p:cBhvr>
                                      <p:to>
                                        <p:strVal val="visible"/>
                                      </p:to>
                                    </p:set>
                                    <p:animEffect transition="in" filter="fade">
                                      <p:cBhvr>
                                        <p:cTn dur="1000"/>
                                        <p:tgtEl>
                                          <p:spTgt spid="59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89"/>
                                        </p:tgtEl>
                                        <p:attrNameLst>
                                          <p:attrName>style.visibility</p:attrName>
                                        </p:attrNameLst>
                                      </p:cBhvr>
                                      <p:to>
                                        <p:strVal val="visible"/>
                                      </p:to>
                                    </p:set>
                                    <p:animEffect transition="in" filter="fade">
                                      <p:cBhvr>
                                        <p:cTn dur="1000"/>
                                        <p:tgtEl>
                                          <p:spTgt spid="58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93"/>
                                        </p:tgtEl>
                                        <p:attrNameLst>
                                          <p:attrName>style.visibility</p:attrName>
                                        </p:attrNameLst>
                                      </p:cBhvr>
                                      <p:to>
                                        <p:strVal val="visible"/>
                                      </p:to>
                                    </p:set>
                                    <p:animEffect transition="in" filter="fade">
                                      <p:cBhvr>
                                        <p:cTn dur="1000"/>
                                        <p:tgtEl>
                                          <p:spTgt spid="593"/>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97"/>
                                        </p:tgtEl>
                                        <p:attrNameLst>
                                          <p:attrName>style.visibility</p:attrName>
                                        </p:attrNameLst>
                                      </p:cBhvr>
                                      <p:to>
                                        <p:strVal val="visible"/>
                                      </p:to>
                                    </p:set>
                                    <p:animEffect transition="in" filter="fade">
                                      <p:cBhvr>
                                        <p:cTn dur="1000"/>
                                        <p:tgtEl>
                                          <p:spTgt spid="5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01" name="Shape 601"/>
        <p:cNvGrpSpPr/>
        <p:nvPr/>
      </p:nvGrpSpPr>
      <p:grpSpPr>
        <a:xfrm>
          <a:off y="0" x="0"/>
          <a:ext cy="0" cx="0"/>
          <a:chOff y="0" x="0"/>
          <a:chExt cy="0" cx="0"/>
        </a:xfrm>
      </p:grpSpPr>
      <p:sp>
        <p:nvSpPr>
          <p:cNvPr id="602" name="Shape 602"/>
          <p:cNvSpPr txBox="1"/>
          <p:nvPr>
            <p:ph type="title"/>
          </p:nvPr>
        </p:nvSpPr>
        <p:spPr>
          <a:xfrm>
            <a:off y="117507" x="5492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91666"/>
              <a:buFont typeface="Arial"/>
              <a:buNone/>
            </a:pPr>
            <a:r>
              <a:rPr sz="1200" lang="en-US">
                <a:solidFill>
                  <a:srgbClr val="3C3C3C"/>
                </a:solidFill>
              </a:rPr>
              <a:t>Reminder</a:t>
            </a:r>
            <a:r>
              <a:rPr sz="2400" lang="en-US">
                <a:solidFill>
                  <a:srgbClr val="3C3C3C"/>
                </a:solidFill>
              </a:rPr>
              <a:t>Contacts Delegation </a:t>
            </a:r>
            <a:r>
              <a:rPr sz="1800" lang="en-US">
                <a:solidFill>
                  <a:srgbClr val="3C3C3C"/>
                </a:solidFill>
              </a:rPr>
              <a:t>- continued</a:t>
            </a:r>
          </a:p>
        </p:txBody>
      </p:sp>
      <p:sp>
        <p:nvSpPr>
          <p:cNvPr id="603" name="Shape 603"/>
          <p:cNvSpPr txBox="1"/>
          <p:nvPr>
            <p:ph idx="1" type="subTitle"/>
          </p:nvPr>
        </p:nvSpPr>
        <p:spPr>
          <a:xfrm>
            <a:off y="822959" x="457200"/>
            <a:ext cy="2012399" cx="8605200"/>
          </a:xfrm>
          <a:prstGeom prst="rect">
            <a:avLst/>
          </a:prstGeom>
          <a:noFill/>
          <a:ln>
            <a:noFill/>
          </a:ln>
        </p:spPr>
        <p:txBody>
          <a:bodyPr bIns="91425" rIns="91425" lIns="91425" tIns="91425" anchor="t" anchorCtr="0">
            <a:noAutofit/>
          </a:bodyPr>
          <a:lstStyle/>
          <a:p>
            <a:pPr rtl="0" lvl="0">
              <a:spcBef>
                <a:spcPts val="0"/>
              </a:spcBef>
              <a:buClr>
                <a:srgbClr val="000000"/>
              </a:buClr>
              <a:buSzPct val="78571"/>
              <a:buFont typeface="Arial"/>
              <a:buNone/>
            </a:pPr>
            <a:r>
              <a:rPr lang="en-US">
                <a:solidFill>
                  <a:srgbClr val="3C78D8"/>
                </a:solidFill>
              </a:rPr>
              <a:t>Update Alert: </a:t>
            </a:r>
            <a:r>
              <a:rPr u="sng" lang="en-US">
                <a:solidFill>
                  <a:schemeClr val="hlink"/>
                </a:solidFill>
                <a:hlinkClick r:id="rId4"/>
              </a:rPr>
              <a:t>http://googleappsupdates.blogspot.com/2012/04/new-feature-contacts-delegation.html</a:t>
            </a:r>
          </a:p>
          <a:p>
            <a:pPr rtl="0" lvl="0">
              <a:spcBef>
                <a:spcPts val="0"/>
              </a:spcBef>
              <a:buClr>
                <a:srgbClr val="000000"/>
              </a:buClr>
              <a:buSzPct val="78571"/>
              <a:buFont typeface="Arial"/>
              <a:buNone/>
            </a:pPr>
            <a:r>
              <a:rPr lang="en-US">
                <a:solidFill>
                  <a:srgbClr val="3C78D8"/>
                </a:solidFill>
              </a:rPr>
              <a:t>Help Center: </a:t>
            </a:r>
            <a:r>
              <a:rPr u="sng" lang="en-US">
                <a:solidFill>
                  <a:schemeClr val="hlink"/>
                </a:solidFill>
                <a:hlinkClick r:id="rId5"/>
              </a:rPr>
              <a:t>http://support.google.com/a/bin/answer.py?hl=en&amp;topic=20016&amp;answer=2590392</a:t>
            </a:r>
          </a:p>
          <a:p>
            <a:pPr rtl="0" lvl="0">
              <a:spcBef>
                <a:spcPts val="0"/>
              </a:spcBef>
              <a:buClr>
                <a:srgbClr val="000000"/>
              </a:buClr>
              <a:buFont typeface="Arial"/>
              <a:buNone/>
            </a:pPr>
            <a:r>
              <a:t/>
            </a:r>
            <a:endParaRPr sz="1800"/>
          </a:p>
          <a:p>
            <a:pPr rtl="0" lvl="0" indent="-298450" marL="457200">
              <a:spcBef>
                <a:spcPts val="0"/>
              </a:spcBef>
              <a:buClr>
                <a:srgbClr val="000000"/>
              </a:buClr>
              <a:buSzPct val="61111"/>
              <a:buFont typeface="Arial"/>
              <a:buChar char="●"/>
            </a:pPr>
            <a:r>
              <a:rPr sz="1800" lang="en-US"/>
              <a:t>NEW! You can delegate access to your "My contacts"</a:t>
            </a:r>
          </a:p>
          <a:p>
            <a:pPr rtl="0" lvl="0" indent="-298450" marL="457200">
              <a:spcBef>
                <a:spcPts val="0"/>
              </a:spcBef>
              <a:buClr>
                <a:srgbClr val="000000"/>
              </a:buClr>
              <a:buSzPct val="61111"/>
              <a:buFont typeface="Arial"/>
              <a:buChar char="●"/>
            </a:pPr>
            <a:r>
              <a:rPr sz="1800" lang="en-US"/>
              <a:t>Previously, you could delegate access to Gmail &amp; your contacts together, </a:t>
            </a:r>
            <a:br>
              <a:rPr sz="1800" lang="en-US"/>
            </a:br>
            <a:r>
              <a:rPr sz="1800" lang="en-US"/>
              <a:t>but not separately</a:t>
            </a:r>
          </a:p>
          <a:p>
            <a:pPr rtl="0" lvl="0" indent="-298450" marL="457200">
              <a:spcBef>
                <a:spcPts val="0"/>
              </a:spcBef>
              <a:buClr>
                <a:srgbClr val="000000"/>
              </a:buClr>
              <a:buSzPct val="61111"/>
              <a:buFont typeface="Arial"/>
              <a:buChar char="●"/>
            </a:pPr>
            <a:r>
              <a:rPr sz="1800" lang="en-US"/>
              <a:t>A delegatee will see delegated contacts of other users under </a:t>
            </a:r>
            <a:br>
              <a:rPr sz="1800" lang="en-US"/>
            </a:br>
            <a:r>
              <a:rPr sz="1800" lang="en-US"/>
              <a:t>"Delegated Contacts" &gt; "[Name of user who granted you access]"</a:t>
            </a:r>
          </a:p>
          <a:p>
            <a:pPr rtl="0" lvl="0">
              <a:spcBef>
                <a:spcPts val="0"/>
              </a:spcBef>
              <a:buClr>
                <a:srgbClr val="000000"/>
              </a:buClr>
              <a:buFont typeface="Arial"/>
              <a:buNone/>
            </a:pPr>
            <a:r>
              <a:t/>
            </a:r>
            <a:endParaRPr sz="1800"/>
          </a:p>
          <a:p>
            <a:pPr lvl="0">
              <a:spcBef>
                <a:spcPts val="0"/>
              </a:spcBef>
              <a:buClr>
                <a:srgbClr val="000000"/>
              </a:buClr>
              <a:buFont typeface="Arial"/>
              <a:buNone/>
            </a:pPr>
            <a:r>
              <a:t/>
            </a:r>
            <a:endParaRPr sz="1800"/>
          </a:p>
        </p:txBody>
      </p:sp>
      <p:grpSp>
        <p:nvGrpSpPr>
          <p:cNvPr id="604" name="Shape 604"/>
          <p:cNvGrpSpPr/>
          <p:nvPr/>
        </p:nvGrpSpPr>
        <p:grpSpPr>
          <a:xfrm>
            <a:off y="3503180" x="1632631"/>
            <a:ext cy="2256494" cx="5878737"/>
            <a:chOff y="4088055" x="1622200"/>
            <a:chExt cy="2256494" cx="5878737"/>
          </a:xfrm>
        </p:grpSpPr>
        <p:grpSp>
          <p:nvGrpSpPr>
            <p:cNvPr id="605" name="Shape 605"/>
            <p:cNvGrpSpPr/>
            <p:nvPr/>
          </p:nvGrpSpPr>
          <p:grpSpPr>
            <a:xfrm>
              <a:off y="4476750" x="1622200"/>
              <a:ext cy="1867800" cx="5878737"/>
              <a:chOff y="4476750" x="1622200"/>
              <a:chExt cy="1867800" cx="5878737"/>
            </a:xfrm>
          </p:grpSpPr>
          <p:pic>
            <p:nvPicPr>
              <p:cNvPr id="606" name="Shape 606"/>
              <p:cNvPicPr preferRelativeResize="0"/>
              <p:nvPr/>
            </p:nvPicPr>
            <p:blipFill>
              <a:blip r:embed="rId6">
                <a:alphaModFix/>
              </a:blip>
              <a:stretch>
                <a:fillRect/>
              </a:stretch>
            </p:blipFill>
            <p:spPr>
              <a:xfrm>
                <a:off y="4476750" x="1643062"/>
                <a:ext cy="1866900" cx="5857875"/>
              </a:xfrm>
              <a:prstGeom prst="rect">
                <a:avLst/>
              </a:prstGeom>
              <a:noFill/>
              <a:ln>
                <a:noFill/>
              </a:ln>
            </p:spPr>
          </p:pic>
          <p:sp>
            <p:nvSpPr>
              <p:cNvPr id="607" name="Shape 607"/>
              <p:cNvSpPr/>
              <p:nvPr/>
            </p:nvSpPr>
            <p:spPr>
              <a:xfrm>
                <a:off y="4476750" x="1622200"/>
                <a:ext cy="1867800" cx="5863499"/>
              </a:xfrm>
              <a:prstGeom prst="rect">
                <a:avLst/>
              </a:prstGeom>
              <a:noFill/>
              <a:ln w="19050" cap="flat">
                <a:solidFill>
                  <a:schemeClr val="accent5"/>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grpSp>
        <p:sp>
          <p:nvSpPr>
            <p:cNvPr id="608" name="Shape 608"/>
            <p:cNvSpPr txBox="1"/>
            <p:nvPr/>
          </p:nvSpPr>
          <p:spPr>
            <a:xfrm>
              <a:off y="4088055" x="1992968"/>
              <a:ext cy="260099" cx="5137199"/>
            </a:xfrm>
            <a:prstGeom prst="rect">
              <a:avLst/>
            </a:prstGeom>
            <a:noFill/>
            <a:ln>
              <a:noFill/>
            </a:ln>
          </p:spPr>
          <p:txBody>
            <a:bodyPr bIns="91425" rIns="91425" lIns="91425" tIns="91425" anchor="t" anchorCtr="0">
              <a:noAutofit/>
            </a:bodyPr>
            <a:lstStyle/>
            <a:p>
              <a:pPr rtl="0" lvl="0">
                <a:spcBef>
                  <a:spcPts val="0"/>
                </a:spcBef>
                <a:buClr>
                  <a:srgbClr val="000000"/>
                </a:buClr>
                <a:buSzPct val="78571"/>
                <a:buFont typeface="Arial"/>
                <a:buNone/>
              </a:pPr>
              <a:r>
                <a:rPr lang="en-US">
                  <a:solidFill>
                    <a:srgbClr val="0000FF"/>
                  </a:solidFill>
                </a:rPr>
                <a:t>This is how the delegated contacts appear for the delegatee:</a:t>
              </a:r>
            </a:p>
          </p:txBody>
        </p:sp>
      </p:grpSp>
      <p:sp>
        <p:nvSpPr>
          <p:cNvPr id="609" name="Shape 609"/>
          <p:cNvSpPr/>
          <p:nvPr/>
        </p:nvSpPr>
        <p:spPr>
          <a:xfrm>
            <a:off y="5151472" x="1709016"/>
            <a:ext cy="581100" cx="1237499"/>
          </a:xfrm>
          <a:prstGeom prst="roundRect">
            <a:avLst>
              <a:gd fmla="val 16667" name="adj"/>
            </a:avLst>
          </a:prstGeom>
          <a:noFill/>
          <a:ln w="38100" cap="flat">
            <a:solidFill>
              <a:srgbClr val="E69138"/>
            </a:solidFill>
            <a:prstDash val="solid"/>
            <a:round/>
            <a:headEnd w="med" len="med" type="none"/>
            <a:tailEnd w="med" len="med" type="none"/>
          </a:ln>
        </p:spPr>
        <p:txBody>
          <a:bodyPr bIns="91425" rIns="91425" lIns="91425" tIns="91425" anchor="ctr" anchorCtr="0">
            <a:noAutofit/>
          </a:bodyPr>
          <a:lstStyle/>
          <a:p>
            <a:pPr rtl="0" lvl="0">
              <a:spcBef>
                <a:spcPts val="0"/>
              </a:spcBef>
              <a:buClr>
                <a:srgbClr val="000000"/>
              </a:buClr>
              <a:buFont typeface="Arial"/>
              <a:buNone/>
            </a:pPr>
            <a:r>
              <a:t/>
            </a:r>
            <a:endParaRPr>
              <a:solidFill>
                <a:srgbClr val="FF9900"/>
              </a:solidFil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13" name="Shape 613"/>
        <p:cNvGrpSpPr/>
        <p:nvPr/>
      </p:nvGrpSpPr>
      <p:grpSpPr>
        <a:xfrm>
          <a:off y="0" x="0"/>
          <a:ext cy="0" cx="0"/>
          <a:chOff y="0" x="0"/>
          <a:chExt cy="0" cx="0"/>
        </a:xfrm>
      </p:grpSpPr>
      <p:sp>
        <p:nvSpPr>
          <p:cNvPr id="614" name="Shape 614"/>
          <p:cNvSpPr txBox="1"/>
          <p:nvPr>
            <p:ph type="title"/>
          </p:nvPr>
        </p:nvSpPr>
        <p:spPr>
          <a:xfrm>
            <a:off y="269907" x="5492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3C3C3C"/>
                </a:solidFill>
              </a:rPr>
              <a:t>New Google Bar: Rollout to All Domains on June 11th</a:t>
            </a:r>
          </a:p>
        </p:txBody>
      </p:sp>
      <p:sp>
        <p:nvSpPr>
          <p:cNvPr id="615" name="Shape 615"/>
          <p:cNvSpPr txBox="1"/>
          <p:nvPr>
            <p:ph idx="1" type="subTitle"/>
          </p:nvPr>
        </p:nvSpPr>
        <p:spPr>
          <a:xfrm>
            <a:off y="822959" x="457200"/>
            <a:ext cy="2695200" cx="8605200"/>
          </a:xfrm>
          <a:prstGeom prst="rect">
            <a:avLst/>
          </a:prstGeom>
          <a:noFill/>
          <a:ln>
            <a:noFill/>
          </a:ln>
        </p:spPr>
        <p:txBody>
          <a:bodyPr bIns="91425" rIns="91425" lIns="91425" tIns="91425" anchor="t" anchorCtr="0">
            <a:noAutofit/>
          </a:bodyPr>
          <a:lstStyle/>
          <a:p>
            <a:pPr rtl="0" lvl="0">
              <a:spcBef>
                <a:spcPts val="0"/>
              </a:spcBef>
              <a:buNone/>
            </a:pPr>
            <a:r>
              <a:rPr lang="en-US">
                <a:solidFill>
                  <a:srgbClr val="4A86E8"/>
                </a:solidFill>
              </a:rPr>
              <a:t>Update Alert:</a:t>
            </a:r>
            <a:r>
              <a:rPr sz="1800" lang="en-US"/>
              <a:t> </a:t>
            </a:r>
            <a:r>
              <a:rPr u="sng" sz="1200" lang="en-US">
                <a:solidFill>
                  <a:schemeClr val="hlink"/>
                </a:solidFill>
                <a:hlinkClick r:id="rId4"/>
              </a:rPr>
              <a:t>http://googleappsupdates.blogspot.co.uk/2012/06/google-bar-update-rolling-out-monday.html</a:t>
            </a:r>
          </a:p>
          <a:p>
            <a:pPr rtl="0" lvl="0">
              <a:spcBef>
                <a:spcPts val="0"/>
              </a:spcBef>
              <a:buNone/>
            </a:pPr>
            <a:r>
              <a:t/>
            </a:r>
            <a:endParaRPr sz="1200"/>
          </a:p>
          <a:p>
            <a:pPr rtl="0" lvl="0" indent="-317500" marL="457200">
              <a:spcBef>
                <a:spcPts val="0"/>
              </a:spcBef>
              <a:buClr>
                <a:srgbClr val="000000"/>
              </a:buClr>
              <a:buSzPct val="100000"/>
              <a:buFont typeface="Arial"/>
              <a:buChar char="●"/>
            </a:pPr>
            <a:r>
              <a:rPr b="1" lang="en-US"/>
              <a:t>From Monday June 11th</a:t>
            </a:r>
            <a:r>
              <a:rPr lang="en-US"/>
              <a:t>, the New Google bar look will be </a:t>
            </a:r>
            <a:r>
              <a:rPr b="1" lang="en-US"/>
              <a:t>rolling out to all Google Apps users</a:t>
            </a:r>
          </a:p>
          <a:p>
            <a:pPr rtl="0" lvl="0" indent="-317500" marL="457200">
              <a:spcBef>
                <a:spcPts val="0"/>
              </a:spcBef>
              <a:buClr>
                <a:srgbClr val="000000"/>
              </a:buClr>
              <a:buSzPct val="100000"/>
              <a:buFont typeface="Arial"/>
              <a:buChar char="●"/>
            </a:pPr>
            <a:r>
              <a:rPr lang="en-US"/>
              <a:t>The new Google bar has links to core services at the top level and a More drop-down list with links to additional services</a:t>
            </a:r>
          </a:p>
          <a:p>
            <a:pPr rtl="0" lvl="0" indent="-317500" marL="457200">
              <a:spcBef>
                <a:spcPts val="0"/>
              </a:spcBef>
              <a:buClr>
                <a:srgbClr val="000000"/>
              </a:buClr>
              <a:buSzPct val="100000"/>
              <a:buFont typeface="Arial"/>
              <a:buChar char="●"/>
            </a:pPr>
            <a:r>
              <a:rPr lang="en-US"/>
              <a:t>NOTE:  Google Search, Images and Mobile always appear in the Google bar</a:t>
            </a:r>
          </a:p>
          <a:p>
            <a:pPr rtl="0" lvl="0" indent="-317500" marL="457200">
              <a:spcBef>
                <a:spcPts val="0"/>
              </a:spcBef>
              <a:buClr>
                <a:srgbClr val="000000"/>
              </a:buClr>
              <a:buSzPct val="100000"/>
              <a:buFont typeface="Arial"/>
              <a:buChar char="●"/>
            </a:pPr>
            <a:r>
              <a:rPr lang="en-US"/>
              <a:t>When you turn off a service, other services move to the top level of the Google bar or to a higher position in the list of services under 'More'</a:t>
            </a:r>
          </a:p>
        </p:txBody>
      </p:sp>
      <p:grpSp>
        <p:nvGrpSpPr>
          <p:cNvPr id="616" name="Shape 616"/>
          <p:cNvGrpSpPr/>
          <p:nvPr/>
        </p:nvGrpSpPr>
        <p:grpSpPr>
          <a:xfrm>
            <a:off y="3485889" x="175694"/>
            <a:ext cy="947930" cx="8814705"/>
            <a:chOff y="3485889" x="175694"/>
            <a:chExt cy="947930" cx="8814705"/>
          </a:xfrm>
        </p:grpSpPr>
        <p:pic>
          <p:nvPicPr>
            <p:cNvPr id="617" name="Shape 617"/>
            <p:cNvPicPr preferRelativeResize="0"/>
            <p:nvPr/>
          </p:nvPicPr>
          <p:blipFill>
            <a:blip r:embed="rId5">
              <a:alphaModFix/>
            </a:blip>
            <a:stretch>
              <a:fillRect/>
            </a:stretch>
          </p:blipFill>
          <p:spPr>
            <a:xfrm>
              <a:off y="3657825" x="1090120"/>
              <a:ext cy="775994" cx="7878158"/>
            </a:xfrm>
            <a:prstGeom prst="rect">
              <a:avLst/>
            </a:prstGeom>
            <a:noFill/>
            <a:ln>
              <a:noFill/>
            </a:ln>
          </p:spPr>
        </p:pic>
        <p:sp>
          <p:nvSpPr>
            <p:cNvPr id="618" name="Shape 618"/>
            <p:cNvSpPr/>
            <p:nvPr/>
          </p:nvSpPr>
          <p:spPr>
            <a:xfrm>
              <a:off y="3485889" x="175694"/>
              <a:ext cy="578771" cx="673542"/>
            </a:xfrm>
            <a:custGeom>
              <a:pathLst>
                <a:path w="21600" extrusionOk="0" h="21600">
                  <a:moveTo>
                    <a:pt y="5615" x="0"/>
                  </a:moveTo>
                  <a:lnTo>
                    <a:pt y="5615" x="10427"/>
                  </a:lnTo>
                  <a:cubicBezTo>
                    <a:pt y="5615" x="10427"/>
                    <a:pt y="481" x="10412"/>
                    <a:pt y="435" x="10427"/>
                  </a:cubicBezTo>
                  <a:cubicBezTo>
                    <a:pt y="-550" x="10427"/>
                    <a:pt y="445" x="11410"/>
                    <a:pt y="445" x="11410"/>
                  </a:cubicBezTo>
                  <a:lnTo>
                    <a:pt y="10795" x="21600"/>
                  </a:lnTo>
                  <a:cubicBezTo>
                    <a:pt y="10795" x="21600"/>
                    <a:pt y="21119" x="11413"/>
                    <a:pt y="21141" x="11413"/>
                  </a:cubicBezTo>
                  <a:cubicBezTo>
                    <a:pt y="22165" x="10263"/>
                    <a:pt y="21155" x="10427"/>
                    <a:pt y="21155" x="10427"/>
                  </a:cubicBezTo>
                  <a:lnTo>
                    <a:pt y="15976" x="10427"/>
                  </a:lnTo>
                  <a:lnTo>
                    <a:pt y="15976" x="0"/>
                  </a:lnTo>
                  <a:lnTo>
                    <a:pt y="5615" x="0"/>
                  </a:lnTo>
                  <a:close/>
                </a:path>
              </a:pathLst>
            </a:custGeom>
            <a:solidFill>
              <a:srgbClr val="E69138"/>
            </a:solidFill>
            <a:ln w="12700" cap="flat">
              <a:solidFill>
                <a:srgbClr val="E69138"/>
              </a:solidFill>
              <a:prstDash val="solid"/>
              <a:round/>
              <a:headEnd w="med" len="med" type="none"/>
              <a:tailEnd w="med" len="med" type="none"/>
            </a:ln>
          </p:spPr>
        </p:sp>
        <p:sp>
          <p:nvSpPr>
            <p:cNvPr id="619" name="Shape 619"/>
            <p:cNvSpPr/>
            <p:nvPr/>
          </p:nvSpPr>
          <p:spPr>
            <a:xfrm>
              <a:off y="3657825" x="1066800"/>
              <a:ext cy="234899" cx="7923600"/>
            </a:xfrm>
            <a:prstGeom prst="roundRect">
              <a:avLst>
                <a:gd fmla="val 16667" name="adj"/>
              </a:avLst>
            </a:prstGeom>
            <a:noFill/>
            <a:ln w="38100" cap="flat">
              <a:solidFill>
                <a:srgbClr val="E69138"/>
              </a:solidFill>
              <a:prstDash val="solid"/>
              <a:round/>
              <a:headEnd w="med" len="med" type="none"/>
              <a:tailEnd w="med" len="med" type="none"/>
            </a:ln>
          </p:spPr>
          <p:txBody>
            <a:bodyPr bIns="91425" rIns="91425" lIns="91425" tIns="91425" anchor="ctr" anchorCtr="0">
              <a:noAutofit/>
            </a:bodyPr>
            <a:lstStyle/>
            <a:p>
              <a:pPr rtl="0" lvl="0">
                <a:spcBef>
                  <a:spcPts val="0"/>
                </a:spcBef>
                <a:buClr>
                  <a:srgbClr val="000000"/>
                </a:buClr>
                <a:buFont typeface="Arial"/>
                <a:buNone/>
              </a:pPr>
              <a:r>
                <a:t/>
              </a:r>
              <a:endParaRPr>
                <a:solidFill>
                  <a:srgbClr val="FF9900"/>
                </a:solidFill>
              </a:endParaRPr>
            </a:p>
          </p:txBody>
        </p:sp>
      </p:grpSp>
      <p:sp>
        <p:nvSpPr>
          <p:cNvPr id="620" name="Shape 620"/>
          <p:cNvSpPr txBox="1"/>
          <p:nvPr/>
        </p:nvSpPr>
        <p:spPr>
          <a:xfrm>
            <a:off y="4755875" x="447250"/>
            <a:ext cy="1684800" cx="8438399"/>
          </a:xfrm>
          <a:prstGeom prst="rect">
            <a:avLst/>
          </a:prstGeom>
          <a:noFill/>
          <a:ln>
            <a:noFill/>
          </a:ln>
        </p:spPr>
        <p:txBody>
          <a:bodyPr bIns="91425" rIns="91425" lIns="91425" tIns="91425" anchor="t" anchorCtr="0">
            <a:noAutofit/>
          </a:bodyPr>
          <a:lstStyle/>
          <a:p>
            <a:pPr rtl="0" lvl="0">
              <a:spcBef>
                <a:spcPts val="0"/>
              </a:spcBef>
              <a:buClr>
                <a:srgbClr val="000000"/>
              </a:buClr>
              <a:buSzPct val="78571"/>
              <a:buFont typeface="Arial"/>
              <a:buNone/>
            </a:pPr>
            <a:r>
              <a:rPr b="1" lang="en-US">
                <a:solidFill>
                  <a:srgbClr val="4A86E8"/>
                </a:solidFill>
              </a:rPr>
              <a:t>Editions included:</a:t>
            </a:r>
            <a:r>
              <a:rPr lang="en-US"/>
              <a:t> Google Apps, Google Apps for Business, Government and Education </a:t>
            </a:r>
          </a:p>
          <a:p>
            <a:pPr rtl="0" lvl="0">
              <a:spcBef>
                <a:spcPts val="0"/>
              </a:spcBef>
              <a:buClr>
                <a:srgbClr val="000000"/>
              </a:buClr>
              <a:buFont typeface="Arial"/>
              <a:buNone/>
            </a:pPr>
            <a:r>
              <a:t/>
            </a:r>
            <a:endParaRPr/>
          </a:p>
          <a:p>
            <a:pPr rtl="0" lvl="0">
              <a:spcBef>
                <a:spcPts val="0"/>
              </a:spcBef>
              <a:buClr>
                <a:srgbClr val="000000"/>
              </a:buClr>
              <a:buSzPct val="78571"/>
              <a:buFont typeface="Arial"/>
              <a:buNone/>
            </a:pPr>
            <a:r>
              <a:rPr b="1" lang="en-US">
                <a:solidFill>
                  <a:srgbClr val="4A86E8"/>
                </a:solidFill>
              </a:rPr>
              <a:t>Languages included:</a:t>
            </a:r>
            <a:r>
              <a:rPr lang="en-US"/>
              <a:t> All languages supported</a:t>
            </a:r>
          </a:p>
          <a:p>
            <a:pPr rtl="0" lvl="0">
              <a:spcBef>
                <a:spcPts val="0"/>
              </a:spcBef>
              <a:buClr>
                <a:srgbClr val="000000"/>
              </a:buClr>
              <a:buFont typeface="Arial"/>
              <a:buNone/>
            </a:pPr>
            <a:r>
              <a:t/>
            </a:r>
            <a:endParaRPr sz="1200"/>
          </a:p>
          <a:p>
            <a:pPr rtl="0" lvl="0">
              <a:spcBef>
                <a:spcPts val="0"/>
              </a:spcBef>
              <a:buClr>
                <a:srgbClr val="000000"/>
              </a:buClr>
              <a:buSzPct val="78571"/>
              <a:buFont typeface="Arial"/>
              <a:buNone/>
            </a:pPr>
            <a:r>
              <a:rPr b="1" lang="en-US">
                <a:solidFill>
                  <a:srgbClr val="4A86E8"/>
                </a:solidFill>
              </a:rPr>
              <a:t>Additional Help Center References:</a:t>
            </a:r>
          </a:p>
          <a:p>
            <a:pPr rtl="0" lvl="0">
              <a:lnSpc>
                <a:spcPct val="115000"/>
              </a:lnSpc>
              <a:spcBef>
                <a:spcPts val="0"/>
              </a:spcBef>
              <a:buClr>
                <a:srgbClr val="000000"/>
              </a:buClr>
              <a:buSzPct val="110000"/>
              <a:buFont typeface="Arial"/>
              <a:buNone/>
            </a:pPr>
            <a:r>
              <a:rPr u="sng" sz="1000" lang="en-US">
                <a:solidFill>
                  <a:schemeClr val="hlink"/>
                </a:solidFill>
                <a:hlinkClick r:id="rId6"/>
              </a:rPr>
              <a:t>http://support.google.com/a/bin/answer.py?hl=en&amp;answer=2561767</a:t>
            </a:r>
          </a:p>
          <a:p>
            <a:pPr rtl="0" lvl="0">
              <a:spcBef>
                <a:spcPts val="0"/>
              </a:spcBef>
              <a:buClr>
                <a:srgbClr val="000000"/>
              </a:buClr>
              <a:buSzPct val="110000"/>
              <a:buFont typeface="Arial"/>
              <a:buNone/>
            </a:pPr>
            <a:r>
              <a:rPr u="sng" sz="1000" lang="en-US">
                <a:solidFill>
                  <a:schemeClr val="hlink"/>
                </a:solidFill>
                <a:hlinkClick r:id="rId7"/>
              </a:rPr>
              <a:t>http://support.google.com/accounts/bin/answer.py?hl=en&amp;answer=1714464</a:t>
            </a:r>
          </a:p>
          <a:p>
            <a:pPr>
              <a:spcBef>
                <a:spcPts val="0"/>
              </a:spcBef>
              <a:buNone/>
            </a:pPr>
            <a:r>
              <a:t/>
            </a:r>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16"/>
                                        </p:tgtEl>
                                        <p:attrNameLst>
                                          <p:attrName>style.visibility</p:attrName>
                                        </p:attrNameLst>
                                      </p:cBhvr>
                                      <p:to>
                                        <p:strVal val="visible"/>
                                      </p:to>
                                    </p:set>
                                    <p:animEffect transition="in" filter="fade">
                                      <p:cBhvr>
                                        <p:cTn dur="1000"/>
                                        <p:tgtEl>
                                          <p:spTgt spid="61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20"/>
                                        </p:tgtEl>
                                        <p:attrNameLst>
                                          <p:attrName>style.visibility</p:attrName>
                                        </p:attrNameLst>
                                      </p:cBhvr>
                                      <p:to>
                                        <p:strVal val="visible"/>
                                      </p:to>
                                    </p:set>
                                    <p:animEffect transition="in" filter="fade">
                                      <p:cBhvr>
                                        <p:cTn dur="1000"/>
                                        <p:tgtEl>
                                          <p:spTgt spid="6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24" name="Shape 624"/>
        <p:cNvGrpSpPr/>
        <p:nvPr/>
      </p:nvGrpSpPr>
      <p:grpSpPr>
        <a:xfrm>
          <a:off y="0" x="0"/>
          <a:ext cy="0" cx="0"/>
          <a:chOff y="0" x="0"/>
          <a:chExt cy="0" cx="0"/>
        </a:xfrm>
      </p:grpSpPr>
      <p:pic>
        <p:nvPicPr>
          <p:cNvPr id="625" name="Shape 625"/>
          <p:cNvPicPr preferRelativeResize="0"/>
          <p:nvPr/>
        </p:nvPicPr>
        <p:blipFill>
          <a:blip r:embed="rId4">
            <a:alphaModFix/>
          </a:blip>
          <a:stretch>
            <a:fillRect/>
          </a:stretch>
        </p:blipFill>
        <p:spPr>
          <a:xfrm>
            <a:off y="2210025" x="1143000"/>
            <a:ext cy="775994" cx="7878158"/>
          </a:xfrm>
          <a:prstGeom prst="rect">
            <a:avLst/>
          </a:prstGeom>
          <a:noFill/>
          <a:ln>
            <a:noFill/>
          </a:ln>
        </p:spPr>
      </p:pic>
      <p:sp>
        <p:nvSpPr>
          <p:cNvPr id="626" name="Shape 626"/>
          <p:cNvSpPr txBox="1"/>
          <p:nvPr>
            <p:ph type="title"/>
          </p:nvPr>
        </p:nvSpPr>
        <p:spPr>
          <a:xfrm>
            <a:off y="260773" x="549270"/>
            <a:ext cy="384299" cx="8580300"/>
          </a:xfrm>
          <a:prstGeom prst="rect">
            <a:avLst/>
          </a:prstGeom>
          <a:noFill/>
          <a:ln>
            <a:noFill/>
          </a:ln>
        </p:spPr>
        <p:txBody>
          <a:bodyPr bIns="91425" rIns="91425" lIns="91425" tIns="91425" anchor="ctr" anchorCtr="0">
            <a:noAutofit/>
          </a:bodyPr>
          <a:lstStyle/>
          <a:p>
            <a:pPr lvl="0">
              <a:spcBef>
                <a:spcPts val="0"/>
              </a:spcBef>
              <a:buClr>
                <a:srgbClr val="000000"/>
              </a:buClr>
              <a:buSzPct val="91666"/>
              <a:buFont typeface="Arial"/>
              <a:buNone/>
            </a:pPr>
            <a:r>
              <a:rPr sz="1200" lang="en-US">
                <a:solidFill>
                  <a:srgbClr val="3C3C3C"/>
                </a:solidFill>
              </a:rPr>
              <a:t>Reminder</a:t>
            </a:r>
            <a:r>
              <a:rPr sz="2400" lang="en-US">
                <a:solidFill>
                  <a:srgbClr val="3C3C3C"/>
                </a:solidFill>
              </a:rPr>
              <a:t>New Google Bar</a:t>
            </a:r>
          </a:p>
        </p:txBody>
      </p:sp>
      <p:sp>
        <p:nvSpPr>
          <p:cNvPr id="627" name="Shape 627"/>
          <p:cNvSpPr txBox="1"/>
          <p:nvPr>
            <p:ph idx="1" type="subTitle"/>
          </p:nvPr>
        </p:nvSpPr>
        <p:spPr>
          <a:xfrm>
            <a:off y="822959" x="457200"/>
            <a:ext cy="1074900" cx="8605200"/>
          </a:xfrm>
          <a:prstGeom prst="rect">
            <a:avLst/>
          </a:prstGeom>
          <a:noFill/>
          <a:ln>
            <a:noFill/>
          </a:ln>
        </p:spPr>
        <p:txBody>
          <a:bodyPr bIns="91425" rIns="91425" lIns="91425" tIns="91425" anchor="t" anchorCtr="0">
            <a:noAutofit/>
          </a:bodyPr>
          <a:lstStyle/>
          <a:p>
            <a:pPr rtl="0" lvl="0">
              <a:spcBef>
                <a:spcPts val="0"/>
              </a:spcBef>
              <a:buClr>
                <a:srgbClr val="000000"/>
              </a:buClr>
              <a:buSzPct val="61111"/>
              <a:buFont typeface="Arial"/>
              <a:buNone/>
            </a:pPr>
            <a:r>
              <a:rPr sz="1800" lang="en-US">
                <a:solidFill>
                  <a:srgbClr val="1155CC"/>
                </a:solidFill>
              </a:rPr>
              <a:t>Top navigation bar is now </a:t>
            </a:r>
            <a:r>
              <a:rPr sz="1800" lang="en-US">
                <a:solidFill>
                  <a:srgbClr val="1155CC"/>
                </a:solidFill>
              </a:rPr>
              <a:t>more consistent, providing streamlined user experience and increased visibility of the most popular services</a:t>
            </a:r>
          </a:p>
          <a:p>
            <a:pPr rtl="0" lvl="0">
              <a:spcBef>
                <a:spcPts val="0"/>
              </a:spcBef>
              <a:buClr>
                <a:srgbClr val="000000"/>
              </a:buClr>
              <a:buSzPct val="78571"/>
              <a:buFont typeface="Arial"/>
              <a:buNone/>
            </a:pPr>
            <a:r>
              <a:rPr u="sng" lang="en-US">
                <a:solidFill>
                  <a:schemeClr val="hlink"/>
                </a:solidFill>
                <a:hlinkClick r:id="rId5"/>
              </a:rPr>
              <a:t>http://googleappsupdates.blogspot.com/2012/04/google-bar-update-rolling-out-monday.html</a:t>
            </a:r>
          </a:p>
          <a:p>
            <a:pPr rtl="0" lvl="0">
              <a:spcBef>
                <a:spcPts val="0"/>
              </a:spcBef>
              <a:buClr>
                <a:srgbClr val="000000"/>
              </a:buClr>
              <a:buSzPct val="78571"/>
              <a:buFont typeface="Arial"/>
              <a:buNone/>
            </a:pPr>
            <a:r>
              <a:rPr u="sng" lang="en-US">
                <a:solidFill>
                  <a:schemeClr val="hlink"/>
                </a:solidFill>
                <a:hlinkClick r:id="rId6"/>
              </a:rPr>
              <a:t>http://support.google.com/accounts/bin/answer.py?hl=en&amp;answer=1714464</a:t>
            </a:r>
          </a:p>
          <a:p>
            <a:pPr lvl="0">
              <a:spcBef>
                <a:spcPts val="0"/>
              </a:spcBef>
              <a:buClr>
                <a:srgbClr val="000000"/>
              </a:buClr>
              <a:buFont typeface="Arial"/>
              <a:buNone/>
            </a:pPr>
            <a:r>
              <a:t/>
            </a:r>
            <a:endParaRPr u="sng">
              <a:solidFill>
                <a:srgbClr val="0000FF"/>
              </a:solidFill>
              <a:hlinkClick r:id="rId7"/>
            </a:endParaRPr>
          </a:p>
        </p:txBody>
      </p:sp>
      <p:sp>
        <p:nvSpPr>
          <p:cNvPr id="628" name="Shape 628"/>
          <p:cNvSpPr/>
          <p:nvPr/>
        </p:nvSpPr>
        <p:spPr>
          <a:xfrm>
            <a:off y="2038089" x="251894"/>
            <a:ext cy="578771" cx="673542"/>
          </a:xfrm>
          <a:custGeom>
            <a:pathLst>
              <a:path w="21600" extrusionOk="0" h="21600">
                <a:moveTo>
                  <a:pt y="5615" x="0"/>
                </a:moveTo>
                <a:lnTo>
                  <a:pt y="5615" x="10427"/>
                </a:lnTo>
                <a:cubicBezTo>
                  <a:pt y="5615" x="10427"/>
                  <a:pt y="481" x="10412"/>
                  <a:pt y="435" x="10427"/>
                </a:cubicBezTo>
                <a:cubicBezTo>
                  <a:pt y="-550" x="10427"/>
                  <a:pt y="445" x="11410"/>
                  <a:pt y="445" x="11410"/>
                </a:cubicBezTo>
                <a:lnTo>
                  <a:pt y="10795" x="21600"/>
                </a:lnTo>
                <a:cubicBezTo>
                  <a:pt y="10795" x="21600"/>
                  <a:pt y="21119" x="11413"/>
                  <a:pt y="21141" x="11413"/>
                </a:cubicBezTo>
                <a:cubicBezTo>
                  <a:pt y="22165" x="10263"/>
                  <a:pt y="21155" x="10427"/>
                  <a:pt y="21155" x="10427"/>
                </a:cubicBezTo>
                <a:lnTo>
                  <a:pt y="15976" x="10427"/>
                </a:lnTo>
                <a:lnTo>
                  <a:pt y="15976" x="0"/>
                </a:lnTo>
                <a:lnTo>
                  <a:pt y="5615" x="0"/>
                </a:lnTo>
                <a:close/>
              </a:path>
            </a:pathLst>
          </a:custGeom>
          <a:solidFill>
            <a:srgbClr val="E69138"/>
          </a:solidFill>
          <a:ln w="12700" cap="flat">
            <a:solidFill>
              <a:srgbClr val="E69138"/>
            </a:solidFill>
            <a:prstDash val="solid"/>
            <a:round/>
            <a:headEnd w="med" len="med" type="none"/>
            <a:tailEnd w="med" len="med" type="none"/>
          </a:ln>
        </p:spPr>
      </p:sp>
      <p:sp>
        <p:nvSpPr>
          <p:cNvPr id="629" name="Shape 629"/>
          <p:cNvSpPr/>
          <p:nvPr/>
        </p:nvSpPr>
        <p:spPr>
          <a:xfrm>
            <a:off y="2210025" x="1143000"/>
            <a:ext cy="234899" cx="7923600"/>
          </a:xfrm>
          <a:prstGeom prst="roundRect">
            <a:avLst>
              <a:gd fmla="val 16667" name="adj"/>
            </a:avLst>
          </a:prstGeom>
          <a:noFill/>
          <a:ln w="38100" cap="flat">
            <a:solidFill>
              <a:srgbClr val="E69138"/>
            </a:solidFill>
            <a:prstDash val="solid"/>
            <a:round/>
            <a:headEnd w="med" len="med" type="none"/>
            <a:tailEnd w="med" len="med" type="none"/>
          </a:ln>
        </p:spPr>
        <p:txBody>
          <a:bodyPr bIns="91425" rIns="91425" lIns="91425" tIns="91425" anchor="ctr" anchorCtr="0">
            <a:noAutofit/>
          </a:bodyPr>
          <a:lstStyle/>
          <a:p>
            <a:pPr rtl="0" lvl="0">
              <a:spcBef>
                <a:spcPts val="0"/>
              </a:spcBef>
              <a:buClr>
                <a:srgbClr val="000000"/>
              </a:buClr>
              <a:buFont typeface="Arial"/>
              <a:buNone/>
            </a:pPr>
            <a:r>
              <a:t/>
            </a:r>
            <a:endParaRPr>
              <a:solidFill>
                <a:srgbClr val="FF9900"/>
              </a:solidFill>
            </a:endParaRPr>
          </a:p>
        </p:txBody>
      </p:sp>
      <p:pic>
        <p:nvPicPr>
          <p:cNvPr id="630" name="Shape 630"/>
          <p:cNvPicPr preferRelativeResize="0"/>
          <p:nvPr/>
        </p:nvPicPr>
        <p:blipFill>
          <a:blip r:embed="rId8">
            <a:alphaModFix/>
          </a:blip>
          <a:stretch>
            <a:fillRect/>
          </a:stretch>
        </p:blipFill>
        <p:spPr>
          <a:xfrm>
            <a:off y="3256650" x="533400"/>
            <a:ext cy="3124200" cx="3324225"/>
          </a:xfrm>
          <a:prstGeom prst="rect">
            <a:avLst/>
          </a:prstGeom>
          <a:noFill/>
          <a:ln>
            <a:noFill/>
          </a:ln>
        </p:spPr>
      </p:pic>
      <p:pic>
        <p:nvPicPr>
          <p:cNvPr id="631" name="Shape 631"/>
          <p:cNvPicPr preferRelativeResize="0"/>
          <p:nvPr/>
        </p:nvPicPr>
        <p:blipFill>
          <a:blip r:embed="rId9">
            <a:alphaModFix/>
          </a:blip>
          <a:stretch>
            <a:fillRect/>
          </a:stretch>
        </p:blipFill>
        <p:spPr>
          <a:xfrm>
            <a:off y="3361425" x="4773008"/>
            <a:ext cy="2943225" cx="4248150"/>
          </a:xfrm>
          <a:prstGeom prst="rect">
            <a:avLst/>
          </a:prstGeom>
          <a:noFill/>
          <a:ln>
            <a:noFill/>
          </a:ln>
        </p:spPr>
      </p:pic>
      <p:sp>
        <p:nvSpPr>
          <p:cNvPr id="632" name="Shape 632"/>
          <p:cNvSpPr/>
          <p:nvPr/>
        </p:nvSpPr>
        <p:spPr>
          <a:xfrm>
            <a:off y="3656050" x="3262350"/>
            <a:ext cy="427199" cx="638999"/>
          </a:xfrm>
          <a:prstGeom prst="roundRect">
            <a:avLst>
              <a:gd fmla="val 16667" name="adj"/>
            </a:avLst>
          </a:prstGeom>
          <a:noFill/>
          <a:ln w="38100" cap="flat">
            <a:solidFill>
              <a:srgbClr val="E69138"/>
            </a:solidFill>
            <a:prstDash val="solid"/>
            <a:round/>
            <a:headEnd w="med" len="med" type="none"/>
            <a:tailEnd w="med" len="med" type="none"/>
          </a:ln>
        </p:spPr>
        <p:txBody>
          <a:bodyPr bIns="91425" rIns="91425" lIns="91425" tIns="91425" anchor="ctr" anchorCtr="0">
            <a:noAutofit/>
          </a:bodyPr>
          <a:lstStyle/>
          <a:p>
            <a:pPr rtl="0" lvl="0">
              <a:spcBef>
                <a:spcPts val="0"/>
              </a:spcBef>
              <a:buClr>
                <a:srgbClr val="000000"/>
              </a:buClr>
              <a:buFont typeface="Arial"/>
              <a:buNone/>
            </a:pPr>
            <a:r>
              <a:t/>
            </a:r>
            <a:endParaRPr>
              <a:solidFill>
                <a:srgbClr val="FF9900"/>
              </a:solidFill>
            </a:endParaRPr>
          </a:p>
        </p:txBody>
      </p:sp>
      <p:sp>
        <p:nvSpPr>
          <p:cNvPr id="633" name="Shape 633"/>
          <p:cNvSpPr/>
          <p:nvPr/>
        </p:nvSpPr>
        <p:spPr>
          <a:xfrm>
            <a:off y="3684175" x="7440525"/>
            <a:ext cy="427199" cx="831299"/>
          </a:xfrm>
          <a:prstGeom prst="roundRect">
            <a:avLst>
              <a:gd fmla="val 16667" name="adj"/>
            </a:avLst>
          </a:prstGeom>
          <a:noFill/>
          <a:ln w="38100" cap="flat">
            <a:solidFill>
              <a:srgbClr val="E69138"/>
            </a:solidFill>
            <a:prstDash val="solid"/>
            <a:round/>
            <a:headEnd w="med" len="med" type="none"/>
            <a:tailEnd w="med" len="med" type="none"/>
          </a:ln>
        </p:spPr>
        <p:txBody>
          <a:bodyPr bIns="91425" rIns="91425" lIns="91425" tIns="91425" anchor="ctr" anchorCtr="0">
            <a:noAutofit/>
          </a:bodyPr>
          <a:lstStyle/>
          <a:p>
            <a:pPr rtl="0" lvl="0">
              <a:spcBef>
                <a:spcPts val="0"/>
              </a:spcBef>
              <a:buClr>
                <a:srgbClr val="000000"/>
              </a:buClr>
              <a:buFont typeface="Arial"/>
              <a:buNone/>
            </a:pPr>
            <a:r>
              <a:t/>
            </a:r>
            <a:endParaRPr>
              <a:solidFill>
                <a:srgbClr val="FF9900"/>
              </a:solidFill>
            </a:endParaRPr>
          </a:p>
        </p:txBody>
      </p:sp>
      <p:sp>
        <p:nvSpPr>
          <p:cNvPr id="634" name="Shape 634"/>
          <p:cNvSpPr txBox="1"/>
          <p:nvPr/>
        </p:nvSpPr>
        <p:spPr>
          <a:xfrm>
            <a:off y="6405075" x="460400"/>
            <a:ext cy="224399" cx="3941699"/>
          </a:xfrm>
          <a:prstGeom prst="rect">
            <a:avLst/>
          </a:prstGeom>
          <a:noFill/>
          <a:ln>
            <a:noFill/>
          </a:ln>
        </p:spPr>
        <p:txBody>
          <a:bodyPr bIns="91425" rIns="91425" lIns="91425" tIns="91425" anchor="t" anchorCtr="0">
            <a:noAutofit/>
          </a:bodyPr>
          <a:lstStyle/>
          <a:p>
            <a:pPr rtl="0" lvl="0">
              <a:spcBef>
                <a:spcPts val="0"/>
              </a:spcBef>
              <a:buClr>
                <a:srgbClr val="000000"/>
              </a:buClr>
              <a:buSzPct val="78571"/>
              <a:buFont typeface="Arial"/>
              <a:buNone/>
            </a:pPr>
            <a:r>
              <a:rPr lang="en-US"/>
              <a:t>Access your profile and account settings</a:t>
            </a:r>
          </a:p>
        </p:txBody>
      </p:sp>
      <p:sp>
        <p:nvSpPr>
          <p:cNvPr id="635" name="Shape 635"/>
          <p:cNvSpPr txBox="1"/>
          <p:nvPr/>
        </p:nvSpPr>
        <p:spPr>
          <a:xfrm>
            <a:off y="6304650" x="5366933"/>
            <a:ext cy="224399" cx="3060299"/>
          </a:xfrm>
          <a:prstGeom prst="rect">
            <a:avLst/>
          </a:prstGeom>
          <a:noFill/>
          <a:ln>
            <a:noFill/>
          </a:ln>
        </p:spPr>
        <p:txBody>
          <a:bodyPr bIns="91425" rIns="91425" lIns="91425" tIns="91425" anchor="t" anchorCtr="0">
            <a:noAutofit/>
          </a:bodyPr>
          <a:lstStyle/>
          <a:p>
            <a:pPr rtl="0" lvl="0">
              <a:spcBef>
                <a:spcPts val="0"/>
              </a:spcBef>
              <a:buClr>
                <a:srgbClr val="000000"/>
              </a:buClr>
              <a:buSzPct val="78571"/>
              <a:buFont typeface="Arial"/>
              <a:buNone/>
            </a:pPr>
            <a:r>
              <a:rPr lang="en-US"/>
              <a:t>Share directly with Google+ circles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cond evt="onBegin" delay="0">
                          <p:tn val="2"/>
                        </p:cond>
                      </p:stCondLst>
                      <p:childTnLst>
                        <p:par>
                          <p:cTn fill="hold">
                            <p:stCondLst>
                              <p:cond delay="0"/>
                            </p:stCondLst>
                            <p:childTnLst>
                              <p:par>
                                <p:cTn presetID="23" fill="hold" presetSubtype="16" presetClass="entr" nodeType="afterEffect">
                                  <p:stCondLst>
                                    <p:cond delay="0"/>
                                  </p:stCondLst>
                                  <p:childTnLst>
                                    <p:set>
                                      <p:cBhvr>
                                        <p:cTn dur="1" fill="hold">
                                          <p:stCondLst>
                                            <p:cond delay="0"/>
                                          </p:stCondLst>
                                        </p:cTn>
                                        <p:tgtEl>
                                          <p:spTgt spid="629"/>
                                        </p:tgtEl>
                                        <p:attrNameLst>
                                          <p:attrName>style.visibility</p:attrName>
                                        </p:attrNameLst>
                                      </p:cBhvr>
                                      <p:to>
                                        <p:strVal val="visible"/>
                                      </p:to>
                                    </p:set>
                                    <p:anim calcmode="lin" valueType="num">
                                      <p:cBhvr additive="base">
                                        <p:cTn dur="500"/>
                                        <p:tgtEl>
                                          <p:spTgt spid="629"/>
                                        </p:tgtEl>
                                        <p:attrNameLst>
                                          <p:attrName>ppt_w</p:attrName>
                                        </p:attrNameLst>
                                      </p:cBhvr>
                                      <p:tavLst>
                                        <p:tav tm="0" fmla="">
                                          <p:val>
                                            <p:strVal val="0"/>
                                          </p:val>
                                        </p:tav>
                                        <p:tav tm="100000" fmla="">
                                          <p:val>
                                            <p:strVal val="#ppt_w"/>
                                          </p:val>
                                        </p:tav>
                                      </p:tavLst>
                                    </p:anim>
                                    <p:anim calcmode="lin" valueType="num">
                                      <p:cBhvr additive="base">
                                        <p:cTn dur="500"/>
                                        <p:tgtEl>
                                          <p:spTgt spid="629"/>
                                        </p:tgtEl>
                                        <p:attrNameLst>
                                          <p:attrName>ppt_h</p:attrName>
                                        </p:attrNameLst>
                                      </p:cBhvr>
                                      <p:tavLst>
                                        <p:tav tm="0" fmla="">
                                          <p:val>
                                            <p:strVal val="0"/>
                                          </p:val>
                                        </p:tav>
                                        <p:tav tm="100000" fmla="">
                                          <p:val>
                                            <p:strVal val="#ppt_h"/>
                                          </p:val>
                                        </p:tav>
                                      </p:tavLst>
                                    </p:anim>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29"/>
                                        </p:tgtEl>
                                        <p:attrNameLst>
                                          <p:attrName>style.visibility</p:attrName>
                                        </p:attrNameLst>
                                      </p:cBhvr>
                                      <p:to>
                                        <p:strVal val="visible"/>
                                      </p:to>
                                    </p:set>
                                    <p:animEffect transition="in" filter="fade">
                                      <p:cBhvr>
                                        <p:cTn dur="1000"/>
                                        <p:tgtEl>
                                          <p:spTgt spid="629"/>
                                        </p:tgtEl>
                                      </p:cBhvr>
                                    </p:animEffect>
                                  </p:childTnLst>
                                </p:cTn>
                              </p:par>
                              <p:par>
                                <p:cTn presetID="10" fill="hold" presetSubtype="0" presetClass="entr" nodeType="withEffect">
                                  <p:stCondLst>
                                    <p:cond delay="0"/>
                                  </p:stCondLst>
                                  <p:childTnLst>
                                    <p:set>
                                      <p:cBhvr>
                                        <p:cTn dur="1" fill="hold">
                                          <p:stCondLst>
                                            <p:cond delay="0"/>
                                          </p:stCondLst>
                                        </p:cTn>
                                        <p:tgtEl>
                                          <p:spTgt spid="628"/>
                                        </p:tgtEl>
                                        <p:attrNameLst>
                                          <p:attrName>style.visibility</p:attrName>
                                        </p:attrNameLst>
                                      </p:cBhvr>
                                      <p:to>
                                        <p:strVal val="visible"/>
                                      </p:to>
                                    </p:set>
                                    <p:animEffect transition="in" filter="fade">
                                      <p:cBhvr>
                                        <p:cTn dur="1000"/>
                                        <p:tgtEl>
                                          <p:spTgt spid="628"/>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30"/>
                                        </p:tgtEl>
                                        <p:attrNameLst>
                                          <p:attrName>style.visibility</p:attrName>
                                        </p:attrNameLst>
                                      </p:cBhvr>
                                      <p:to>
                                        <p:strVal val="visible"/>
                                      </p:to>
                                    </p:set>
                                    <p:animEffect transition="in" filter="fade">
                                      <p:cBhvr>
                                        <p:cTn dur="1000"/>
                                        <p:tgtEl>
                                          <p:spTgt spid="63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32"/>
                                        </p:tgtEl>
                                        <p:attrNameLst>
                                          <p:attrName>style.visibility</p:attrName>
                                        </p:attrNameLst>
                                      </p:cBhvr>
                                      <p:to>
                                        <p:strVal val="visible"/>
                                      </p:to>
                                    </p:set>
                                    <p:animEffect transition="in" filter="fade">
                                      <p:cBhvr>
                                        <p:cTn dur="1000"/>
                                        <p:tgtEl>
                                          <p:spTgt spid="63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31"/>
                                        </p:tgtEl>
                                        <p:attrNameLst>
                                          <p:attrName>style.visibility</p:attrName>
                                        </p:attrNameLst>
                                      </p:cBhvr>
                                      <p:to>
                                        <p:strVal val="visible"/>
                                      </p:to>
                                    </p:set>
                                    <p:animEffect transition="in" filter="fade">
                                      <p:cBhvr>
                                        <p:cTn dur="1000"/>
                                        <p:tgtEl>
                                          <p:spTgt spid="631"/>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33"/>
                                        </p:tgtEl>
                                        <p:attrNameLst>
                                          <p:attrName>style.visibility</p:attrName>
                                        </p:attrNameLst>
                                      </p:cBhvr>
                                      <p:to>
                                        <p:strVal val="visible"/>
                                      </p:to>
                                    </p:set>
                                    <p:animEffect transition="in" filter="fade">
                                      <p:cBhvr>
                                        <p:cTn dur="1000"/>
                                        <p:tgtEl>
                                          <p:spTgt spid="6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39" name="Shape 639"/>
        <p:cNvGrpSpPr/>
        <p:nvPr/>
      </p:nvGrpSpPr>
      <p:grpSpPr>
        <a:xfrm>
          <a:off y="0" x="0"/>
          <a:ext cy="0" cx="0"/>
          <a:chOff y="0" x="0"/>
          <a:chExt cy="0" cx="0"/>
        </a:xfrm>
      </p:grpSpPr>
      <p:sp>
        <p:nvSpPr>
          <p:cNvPr id="640" name="Shape 640"/>
          <p:cNvSpPr txBox="1"/>
          <p:nvPr>
            <p:ph type="ctrTitle"/>
          </p:nvPr>
        </p:nvSpPr>
        <p:spPr>
          <a:xfrm>
            <a:off y="2922569" x="393682"/>
            <a:ext cy="442912" cx="8353417"/>
          </a:xfrm>
          <a:prstGeom prst="rect">
            <a:avLst/>
          </a:prstGeom>
          <a:noFill/>
          <a:ln>
            <a:noFill/>
          </a:ln>
        </p:spPr>
        <p:txBody>
          <a:bodyPr bIns="91425" rIns="91425" lIns="91425" tIns="91425" anchor="b" anchorCtr="0">
            <a:noAutofit/>
          </a:bodyPr>
          <a:lstStyle/>
          <a:p>
            <a:pPr algn="ctr" rtl="0" lvl="0">
              <a:spcBef>
                <a:spcPts val="0"/>
              </a:spcBef>
              <a:spcAft>
                <a:spcPts val="0"/>
              </a:spcAft>
              <a:buNone/>
            </a:pPr>
            <a:r>
              <a:rPr sz="2666" lang="en-US">
                <a:solidFill>
                  <a:srgbClr val="FFFFFF"/>
                </a:solidFill>
              </a:rPr>
              <a:t>Docs and Drive Updates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44" name="Shape 644"/>
        <p:cNvGrpSpPr/>
        <p:nvPr/>
      </p:nvGrpSpPr>
      <p:grpSpPr>
        <a:xfrm>
          <a:off y="0" x="0"/>
          <a:ext cy="0" cx="0"/>
          <a:chOff y="0" x="0"/>
          <a:chExt cy="0" cx="0"/>
        </a:xfrm>
      </p:grpSpPr>
      <p:grpSp>
        <p:nvGrpSpPr>
          <p:cNvPr id="645" name="Shape 645"/>
          <p:cNvGrpSpPr/>
          <p:nvPr/>
        </p:nvGrpSpPr>
        <p:grpSpPr>
          <a:xfrm>
            <a:off y="4612825" x="0"/>
            <a:ext cy="2054699" cx="9144099"/>
            <a:chOff y="4612825" x="0"/>
            <a:chExt cy="2054699" cx="9144099"/>
          </a:xfrm>
        </p:grpSpPr>
        <p:pic>
          <p:nvPicPr>
            <p:cNvPr id="646" name="Shape 646"/>
            <p:cNvPicPr preferRelativeResize="0"/>
            <p:nvPr/>
          </p:nvPicPr>
          <p:blipFill>
            <a:blip r:embed="rId4">
              <a:alphaModFix/>
            </a:blip>
            <a:stretch>
              <a:fillRect/>
            </a:stretch>
          </p:blipFill>
          <p:spPr>
            <a:xfrm>
              <a:off y="4619259" x="0"/>
              <a:ext cy="2039079" cx="9143999"/>
            </a:xfrm>
            <a:prstGeom prst="rect">
              <a:avLst/>
            </a:prstGeom>
            <a:noFill/>
            <a:ln>
              <a:noFill/>
            </a:ln>
          </p:spPr>
        </p:pic>
        <p:sp>
          <p:nvSpPr>
            <p:cNvPr id="647" name="Shape 647"/>
            <p:cNvSpPr/>
            <p:nvPr/>
          </p:nvSpPr>
          <p:spPr>
            <a:xfrm>
              <a:off y="4612825" x="13600"/>
              <a:ext cy="2054699" cx="9130499"/>
            </a:xfrm>
            <a:prstGeom prst="rect">
              <a:avLst/>
            </a:prstGeom>
            <a:noFill/>
            <a:ln w="19050" cap="flat">
              <a:solidFill>
                <a:srgbClr val="4A86E8"/>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grpSp>
      <p:sp>
        <p:nvSpPr>
          <p:cNvPr id="648" name="Shape 648"/>
          <p:cNvSpPr txBox="1"/>
          <p:nvPr>
            <p:ph type="title"/>
          </p:nvPr>
        </p:nvSpPr>
        <p:spPr>
          <a:xfrm>
            <a:off y="269907" x="2444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3C3C3C"/>
                </a:solidFill>
              </a:rPr>
              <a:t>Google Docs' New Editor: Migration starting May 16th</a:t>
            </a:r>
          </a:p>
        </p:txBody>
      </p:sp>
      <p:sp>
        <p:nvSpPr>
          <p:cNvPr id="649" name="Shape 649"/>
          <p:cNvSpPr txBox="1"/>
          <p:nvPr>
            <p:ph idx="1" type="subTitle"/>
          </p:nvPr>
        </p:nvSpPr>
        <p:spPr>
          <a:xfrm>
            <a:off y="822959" x="457200"/>
            <a:ext cy="2626799" cx="8605200"/>
          </a:xfrm>
          <a:prstGeom prst="rect">
            <a:avLst/>
          </a:prstGeom>
          <a:noFill/>
          <a:ln>
            <a:noFill/>
          </a:ln>
        </p:spPr>
        <p:txBody>
          <a:bodyPr bIns="91425" rIns="91425" lIns="91425" tIns="91425" anchor="t" anchorCtr="0">
            <a:noAutofit/>
          </a:bodyPr>
          <a:lstStyle/>
          <a:p>
            <a:pPr rtl="0" lvl="0">
              <a:spcBef>
                <a:spcPts val="0"/>
              </a:spcBef>
              <a:buClr>
                <a:srgbClr val="000000"/>
              </a:buClr>
              <a:buSzPct val="78571"/>
              <a:buFont typeface="Arial"/>
              <a:buNone/>
            </a:pPr>
            <a:r>
              <a:rPr lang="en-US">
                <a:solidFill>
                  <a:srgbClr val="4A86E8"/>
                </a:solidFill>
              </a:rPr>
              <a:t>Update Alert:</a:t>
            </a:r>
            <a:r>
              <a:rPr lang="en-US"/>
              <a:t> </a:t>
            </a:r>
          </a:p>
          <a:p>
            <a:pPr rtl="0" lvl="0">
              <a:spcBef>
                <a:spcPts val="0"/>
              </a:spcBef>
              <a:buClr>
                <a:srgbClr val="000000"/>
              </a:buClr>
              <a:buSzPct val="91666"/>
              <a:buFont typeface="Arial"/>
              <a:buNone/>
            </a:pPr>
            <a:r>
              <a:rPr u="sng" sz="1200" lang="en-US">
                <a:solidFill>
                  <a:schemeClr val="hlink"/>
                </a:solidFill>
                <a:hlinkClick r:id="rId5"/>
              </a:rPr>
              <a:t>http://googleappsupdates.blogspot.com/2012/05/new-version-of-google-documents-rolling.html</a:t>
            </a:r>
          </a:p>
          <a:p>
            <a:pPr rtl="0" lvl="0">
              <a:spcBef>
                <a:spcPts val="0"/>
              </a:spcBef>
              <a:buClr>
                <a:srgbClr val="000000"/>
              </a:buClr>
              <a:buFont typeface="Arial"/>
              <a:buNone/>
            </a:pPr>
            <a:r>
              <a:t/>
            </a:r>
            <a:endParaRPr sz="1000">
              <a:solidFill>
                <a:srgbClr val="555555"/>
              </a:solidFill>
            </a:endParaRPr>
          </a:p>
          <a:p>
            <a:pPr rtl="0" lvl="0" indent="-317500" marL="457200">
              <a:spcBef>
                <a:spcPts val="0"/>
              </a:spcBef>
              <a:buClr>
                <a:srgbClr val="000000"/>
              </a:buClr>
              <a:buSzPct val="100000"/>
              <a:buFont typeface="Arial"/>
              <a:buChar char="●"/>
            </a:pPr>
            <a:r>
              <a:rPr lang="en-US">
                <a:solidFill>
                  <a:srgbClr val="555555"/>
                </a:solidFill>
              </a:rPr>
              <a:t>Any legacy Google Documents (Those created before July 2010) will be transitioned to the </a:t>
            </a:r>
            <a:br>
              <a:rPr lang="en-US">
                <a:solidFill>
                  <a:srgbClr val="555555"/>
                </a:solidFill>
              </a:rPr>
            </a:br>
            <a:r>
              <a:rPr lang="en-US">
                <a:solidFill>
                  <a:srgbClr val="555555"/>
                </a:solidFill>
              </a:rPr>
              <a:t>new document editor</a:t>
            </a:r>
          </a:p>
          <a:p>
            <a:pPr rtl="0" lvl="0" indent="-317500" marL="457200">
              <a:spcBef>
                <a:spcPts val="0"/>
              </a:spcBef>
              <a:buClr>
                <a:srgbClr val="000000"/>
              </a:buClr>
              <a:buSzPct val="100000"/>
              <a:buFont typeface="Arial"/>
              <a:buChar char="●"/>
            </a:pPr>
            <a:r>
              <a:rPr lang="en-US"/>
              <a:t>The new Google Docs editor has the following features:</a:t>
            </a:r>
          </a:p>
          <a:p>
            <a:pPr rtl="0" lvl="1" indent="-317500" marL="914400">
              <a:spcBef>
                <a:spcPts val="0"/>
              </a:spcBef>
              <a:buClr>
                <a:srgbClr val="000000"/>
              </a:buClr>
              <a:buSzPct val="100000"/>
              <a:buFont typeface="Courier New"/>
              <a:buChar char="o"/>
            </a:pPr>
            <a:r>
              <a:rPr b="1" lang="en-US"/>
              <a:t>Real time collaboration -</a:t>
            </a:r>
            <a:r>
              <a:rPr lang="en-US"/>
              <a:t> See updates from other collaborators as they edit the document</a:t>
            </a:r>
          </a:p>
          <a:p>
            <a:pPr rtl="0" lvl="1" indent="-317500" marL="914400">
              <a:spcBef>
                <a:spcPts val="0"/>
              </a:spcBef>
              <a:buClr>
                <a:srgbClr val="000000"/>
              </a:buClr>
              <a:buSzPct val="100000"/>
              <a:buFont typeface="Courier New"/>
              <a:buChar char="o"/>
            </a:pPr>
            <a:r>
              <a:rPr b="1" lang="en-US"/>
              <a:t>Higher-quality imports -</a:t>
            </a:r>
            <a:r>
              <a:rPr lang="en-US"/>
              <a:t> More consistent imports from your desktop into Google Docs</a:t>
            </a:r>
          </a:p>
          <a:p>
            <a:pPr rtl="0" lvl="1" indent="-317500" marL="914400">
              <a:spcBef>
                <a:spcPts val="0"/>
              </a:spcBef>
              <a:buClr>
                <a:srgbClr val="000000"/>
              </a:buClr>
              <a:buSzPct val="100000"/>
              <a:buFont typeface="Courier New"/>
              <a:buChar char="o"/>
            </a:pPr>
            <a:r>
              <a:rPr b="1" lang="en-US"/>
              <a:t>Ruler -</a:t>
            </a:r>
            <a:r>
              <a:rPr lang="en-US"/>
              <a:t> Google documents have a ruler for setting margins, indentations, and tab stops</a:t>
            </a:r>
          </a:p>
          <a:p>
            <a:pPr rtl="0" lvl="1" indent="-317500" marL="914400">
              <a:spcBef>
                <a:spcPts val="0"/>
              </a:spcBef>
              <a:buClr>
                <a:srgbClr val="000000"/>
              </a:buClr>
              <a:buSzPct val="100000"/>
              <a:buFont typeface="Courier New"/>
              <a:buChar char="o"/>
            </a:pPr>
            <a:r>
              <a:rPr b="1" lang="en-US"/>
              <a:t>Chat with other collaborators -</a:t>
            </a:r>
            <a:r>
              <a:rPr lang="en-US"/>
              <a:t> As you make your edits, you can chat with other document editors about the changes, from within the document</a:t>
            </a:r>
          </a:p>
          <a:p>
            <a:pPr rtl="0" lvl="0">
              <a:lnSpc>
                <a:spcPct val="115000"/>
              </a:lnSpc>
              <a:spcBef>
                <a:spcPts val="0"/>
              </a:spcBef>
              <a:buClr>
                <a:srgbClr val="000000"/>
              </a:buClr>
              <a:buFont typeface="Arial"/>
              <a:buNone/>
            </a:pPr>
            <a:r>
              <a:t/>
            </a:r>
            <a:endParaRPr/>
          </a:p>
          <a:p>
            <a:pPr rtl="0" lvl="0">
              <a:lnSpc>
                <a:spcPct val="115000"/>
              </a:lnSpc>
              <a:spcBef>
                <a:spcPts val="0"/>
              </a:spcBef>
              <a:buClr>
                <a:srgbClr val="000000"/>
              </a:buClr>
              <a:buFont typeface="Arial"/>
              <a:buNone/>
            </a:pPr>
            <a:r>
              <a:t/>
            </a:r>
            <a:endParaRPr/>
          </a:p>
          <a:p>
            <a:pPr rtl="0" lvl="0">
              <a:lnSpc>
                <a:spcPct val="115000"/>
              </a:lnSpc>
              <a:spcBef>
                <a:spcPts val="0"/>
              </a:spcBef>
              <a:buClr>
                <a:srgbClr val="000000"/>
              </a:buClr>
              <a:buFont typeface="Arial"/>
              <a:buNone/>
            </a:pPr>
            <a:r>
              <a:t/>
            </a:r>
            <a:endParaRPr/>
          </a:p>
          <a:p>
            <a:pPr lvl="0">
              <a:spcBef>
                <a:spcPts val="0"/>
              </a:spcBef>
              <a:buClr>
                <a:srgbClr val="000000"/>
              </a:buClr>
              <a:buFont typeface="Arial"/>
              <a:buNone/>
            </a:pPr>
            <a:r>
              <a:t/>
            </a:r>
            <a:endParaRPr/>
          </a:p>
        </p:txBody>
      </p:sp>
      <p:sp>
        <p:nvSpPr>
          <p:cNvPr id="650" name="Shape 650"/>
          <p:cNvSpPr/>
          <p:nvPr/>
        </p:nvSpPr>
        <p:spPr>
          <a:xfrm rot="5400000">
            <a:off y="4071932" x="1107749"/>
            <a:ext cy="893699" cx="629400"/>
          </a:xfrm>
          <a:prstGeom prst="rightArrow">
            <a:avLst>
              <a:gd fmla="val 50000" name="adj1"/>
              <a:gd fmla="val 50000" name="adj2"/>
            </a:avLst>
          </a:prstGeom>
          <a:solidFill>
            <a:srgbClr val="FF9900"/>
          </a:solidFill>
          <a:ln>
            <a:noFill/>
          </a:ln>
        </p:spPr>
        <p:txBody>
          <a:bodyPr bIns="91425" rIns="91425" lIns="91425" tIns="91425" anchor="ctr" anchorCtr="0">
            <a:noAutofit/>
          </a:bodyPr>
          <a:lstStyle/>
          <a:p>
            <a:pPr>
              <a:spcBef>
                <a:spcPts val="0"/>
              </a:spcBef>
              <a:buNone/>
            </a:pPr>
            <a:r>
              <a:t/>
            </a:r>
            <a:endParaRPr/>
          </a:p>
        </p:txBody>
      </p:sp>
      <p:sp>
        <p:nvSpPr>
          <p:cNvPr id="651" name="Shape 651"/>
          <p:cNvSpPr/>
          <p:nvPr/>
        </p:nvSpPr>
        <p:spPr>
          <a:xfrm>
            <a:off y="4911167" x="13607"/>
            <a:ext cy="300300" cx="3415199"/>
          </a:xfrm>
          <a:prstGeom prst="roundRect">
            <a:avLst>
              <a:gd fmla="val 16667" name="adj"/>
            </a:avLst>
          </a:prstGeom>
          <a:noFill/>
          <a:ln w="38100" cap="flat">
            <a:solidFill>
              <a:srgbClr val="E69138"/>
            </a:solidFill>
            <a:prstDash val="solid"/>
            <a:round/>
            <a:headEnd w="med" len="med" type="none"/>
            <a:tailEnd w="med" len="med" type="none"/>
          </a:ln>
        </p:spPr>
        <p:txBody>
          <a:bodyPr bIns="91425" rIns="91425" lIns="91425" tIns="91425" anchor="ctr" anchorCtr="0">
            <a:noAutofit/>
          </a:bodyPr>
          <a:lstStyle/>
          <a:p>
            <a:pPr rtl="0" lvl="0">
              <a:spcBef>
                <a:spcPts val="0"/>
              </a:spcBef>
              <a:buClr>
                <a:srgbClr val="000000"/>
              </a:buClr>
              <a:buFont typeface="Arial"/>
              <a:buNone/>
            </a:pPr>
            <a:r>
              <a:t/>
            </a:r>
            <a:endParaRPr>
              <a:solidFill>
                <a:srgbClr val="FF9900"/>
              </a:solidFill>
            </a:endParaRPr>
          </a:p>
        </p:txBody>
      </p:sp>
      <p:sp>
        <p:nvSpPr>
          <p:cNvPr id="652" name="Shape 652"/>
          <p:cNvSpPr txBox="1"/>
          <p:nvPr/>
        </p:nvSpPr>
        <p:spPr>
          <a:xfrm>
            <a:off y="3567800" x="234050"/>
            <a:ext cy="489899" cx="8109899"/>
          </a:xfrm>
          <a:prstGeom prst="rect">
            <a:avLst/>
          </a:prstGeom>
          <a:noFill/>
          <a:ln>
            <a:noFill/>
          </a:ln>
        </p:spPr>
        <p:txBody>
          <a:bodyPr bIns="91425" rIns="91425" lIns="91425" tIns="91425" anchor="t" anchorCtr="0">
            <a:noAutofit/>
          </a:bodyPr>
          <a:lstStyle/>
          <a:p>
            <a:pPr>
              <a:spcBef>
                <a:spcPts val="0"/>
              </a:spcBef>
              <a:buNone/>
            </a:pPr>
            <a:r>
              <a:rPr lang="en-US"/>
              <a:t>See an </a:t>
            </a:r>
            <a:r>
              <a:rPr u="sng" lang="en-US">
                <a:solidFill>
                  <a:schemeClr val="hlink"/>
                </a:solidFill>
                <a:hlinkClick r:id="rId6"/>
              </a:rPr>
              <a:t>example</a:t>
            </a:r>
            <a:r>
              <a:rPr lang="en-US"/>
              <a:t> of a legacy document below - these documents will show a notification </a:t>
            </a:r>
            <a:br>
              <a:rPr lang="en-US"/>
            </a:br>
            <a:r>
              <a:rPr lang="en-US"/>
              <a:t>"This document will soon be upgraded to the latest version of Google documents":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52"/>
                                        </p:tgtEl>
                                        <p:attrNameLst>
                                          <p:attrName>style.visibility</p:attrName>
                                        </p:attrNameLst>
                                      </p:cBhvr>
                                      <p:to>
                                        <p:strVal val="visible"/>
                                      </p:to>
                                    </p:set>
                                    <p:animEffect transition="in" filter="fade">
                                      <p:cBhvr>
                                        <p:cTn dur="1000"/>
                                        <p:tgtEl>
                                          <p:spTgt spid="65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45"/>
                                        </p:tgtEl>
                                        <p:attrNameLst>
                                          <p:attrName>style.visibility</p:attrName>
                                        </p:attrNameLst>
                                      </p:cBhvr>
                                      <p:to>
                                        <p:strVal val="visible"/>
                                      </p:to>
                                    </p:set>
                                    <p:animEffect transition="in" filter="fade">
                                      <p:cBhvr>
                                        <p:cTn dur="1000"/>
                                        <p:tgtEl>
                                          <p:spTgt spid="64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50"/>
                                        </p:tgtEl>
                                        <p:attrNameLst>
                                          <p:attrName>style.visibility</p:attrName>
                                        </p:attrNameLst>
                                      </p:cBhvr>
                                      <p:to>
                                        <p:strVal val="visible"/>
                                      </p:to>
                                    </p:set>
                                    <p:animEffect transition="in" filter="fade">
                                      <p:cBhvr>
                                        <p:cTn dur="1000"/>
                                        <p:tgtEl>
                                          <p:spTgt spid="65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51"/>
                                        </p:tgtEl>
                                        <p:attrNameLst>
                                          <p:attrName>style.visibility</p:attrName>
                                        </p:attrNameLst>
                                      </p:cBhvr>
                                      <p:to>
                                        <p:strVal val="visible"/>
                                      </p:to>
                                    </p:set>
                                    <p:animEffect transition="in" filter="fade">
                                      <p:cBhvr>
                                        <p:cTn dur="1000"/>
                                        <p:tgtEl>
                                          <p:spTgt spid="6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56" name="Shape 656"/>
        <p:cNvGrpSpPr/>
        <p:nvPr/>
      </p:nvGrpSpPr>
      <p:grpSpPr>
        <a:xfrm>
          <a:off y="0" x="0"/>
          <a:ext cy="0" cx="0"/>
          <a:chOff y="0" x="0"/>
          <a:chExt cy="0" cx="0"/>
        </a:xfrm>
      </p:grpSpPr>
      <p:sp>
        <p:nvSpPr>
          <p:cNvPr id="657" name="Shape 657"/>
          <p:cNvSpPr txBox="1"/>
          <p:nvPr>
            <p:ph type="title"/>
          </p:nvPr>
        </p:nvSpPr>
        <p:spPr>
          <a:xfrm>
            <a:off y="269907" x="2444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3C3C3C"/>
                </a:solidFill>
              </a:rPr>
              <a:t>Google Docs' New Editor: Migration starting May 16th </a:t>
            </a:r>
            <a:r>
              <a:rPr sz="1200" lang="en-US">
                <a:solidFill>
                  <a:srgbClr val="3C3C3C"/>
                </a:solidFill>
              </a:rPr>
              <a:t>- continued</a:t>
            </a:r>
          </a:p>
        </p:txBody>
      </p:sp>
      <p:sp>
        <p:nvSpPr>
          <p:cNvPr id="658" name="Shape 658"/>
          <p:cNvSpPr txBox="1"/>
          <p:nvPr>
            <p:ph idx="1" type="subTitle"/>
          </p:nvPr>
        </p:nvSpPr>
        <p:spPr>
          <a:xfrm>
            <a:off y="4134924" x="201385"/>
            <a:ext cy="2545199" cx="8605200"/>
          </a:xfrm>
          <a:prstGeom prst="rect">
            <a:avLst/>
          </a:prstGeom>
          <a:noFill/>
          <a:ln>
            <a:noFill/>
          </a:ln>
        </p:spPr>
        <p:txBody>
          <a:bodyPr bIns="91425" rIns="91425" lIns="91425" tIns="91425" anchor="t" anchorCtr="0">
            <a:noAutofit/>
          </a:bodyPr>
          <a:lstStyle/>
          <a:p>
            <a:pPr rtl="0" lvl="0">
              <a:lnSpc>
                <a:spcPct val="115000"/>
              </a:lnSpc>
              <a:spcBef>
                <a:spcPts val="0"/>
              </a:spcBef>
              <a:buNone/>
            </a:pPr>
            <a:r>
              <a:rPr b="1" sz="1600" lang="en-US">
                <a:solidFill>
                  <a:srgbClr val="4A86E8"/>
                </a:solidFill>
              </a:rPr>
              <a:t>Release tracks:</a:t>
            </a:r>
            <a:r>
              <a:rPr sz="1600" lang="en-US">
                <a:solidFill>
                  <a:srgbClr val="4A86E8"/>
                </a:solidFill>
              </a:rPr>
              <a:t> </a:t>
            </a:r>
            <a:r>
              <a:rPr sz="1600" lang="en-US"/>
              <a:t>Rapid &amp; Scheduled </a:t>
            </a:r>
          </a:p>
          <a:p>
            <a:pPr rtl="0" lvl="0">
              <a:lnSpc>
                <a:spcPct val="115000"/>
              </a:lnSpc>
              <a:spcBef>
                <a:spcPts val="0"/>
              </a:spcBef>
              <a:buNone/>
            </a:pPr>
            <a:r>
              <a:t/>
            </a:r>
            <a:endParaRPr sz="1600"/>
          </a:p>
          <a:p>
            <a:pPr rtl="0" lvl="0">
              <a:lnSpc>
                <a:spcPct val="115000"/>
              </a:lnSpc>
              <a:spcBef>
                <a:spcPts val="0"/>
              </a:spcBef>
              <a:buNone/>
            </a:pPr>
            <a:r>
              <a:rPr b="1" sz="1600" lang="en-US">
                <a:solidFill>
                  <a:srgbClr val="4A86E8"/>
                </a:solidFill>
              </a:rPr>
              <a:t>Editions included:</a:t>
            </a:r>
            <a:r>
              <a:rPr sz="1600" lang="en-US">
                <a:solidFill>
                  <a:srgbClr val="4A86E8"/>
                </a:solidFill>
              </a:rPr>
              <a:t> </a:t>
            </a:r>
            <a:r>
              <a:rPr sz="1600" lang="en-US"/>
              <a:t>Google Apps, Google Apps for Business, Government and Education </a:t>
            </a:r>
          </a:p>
          <a:p>
            <a:pPr rtl="0" lvl="0">
              <a:lnSpc>
                <a:spcPct val="115000"/>
              </a:lnSpc>
              <a:spcBef>
                <a:spcPts val="0"/>
              </a:spcBef>
              <a:buNone/>
            </a:pPr>
            <a:r>
              <a:t/>
            </a:r>
            <a:endParaRPr sz="1600"/>
          </a:p>
          <a:p>
            <a:pPr rtl="0" lvl="0">
              <a:lnSpc>
                <a:spcPct val="115000"/>
              </a:lnSpc>
              <a:spcBef>
                <a:spcPts val="0"/>
              </a:spcBef>
              <a:buNone/>
            </a:pPr>
            <a:r>
              <a:rPr b="1" sz="1600" lang="en-US">
                <a:solidFill>
                  <a:srgbClr val="4A86E8"/>
                </a:solidFill>
              </a:rPr>
              <a:t>Languages included:</a:t>
            </a:r>
            <a:r>
              <a:rPr sz="1600" lang="en-US">
                <a:solidFill>
                  <a:srgbClr val="4A86E8"/>
                </a:solidFill>
              </a:rPr>
              <a:t> </a:t>
            </a:r>
            <a:r>
              <a:rPr sz="1600" lang="en-US"/>
              <a:t>All languages supported </a:t>
            </a:r>
          </a:p>
          <a:p>
            <a:pPr rtl="0" lvl="0">
              <a:lnSpc>
                <a:spcPct val="115000"/>
              </a:lnSpc>
              <a:spcBef>
                <a:spcPts val="0"/>
              </a:spcBef>
              <a:buNone/>
            </a:pPr>
            <a:r>
              <a:t/>
            </a:r>
            <a:endParaRPr sz="1600"/>
          </a:p>
          <a:p>
            <a:pPr rtl="0" lvl="0">
              <a:lnSpc>
                <a:spcPct val="115000"/>
              </a:lnSpc>
              <a:spcBef>
                <a:spcPts val="0"/>
              </a:spcBef>
              <a:buClr>
                <a:srgbClr val="000000"/>
              </a:buClr>
              <a:buSzPct val="68750"/>
              <a:buFont typeface="Arial"/>
              <a:buNone/>
            </a:pPr>
            <a:r>
              <a:rPr b="1" sz="1600" lang="en-US">
                <a:solidFill>
                  <a:srgbClr val="4A86E8"/>
                </a:solidFill>
              </a:rPr>
              <a:t>Additional Help Center Links:</a:t>
            </a:r>
            <a:r>
              <a:rPr u="sng" sz="1200" lang="en-US">
                <a:solidFill>
                  <a:srgbClr val="0000FF"/>
                </a:solidFill>
                <a:hlinkClick r:id="rId4"/>
              </a:rPr>
              <a:t>https://support.google.com/docs/bin/answer.py?hl=en&amp;answer=176442 </a:t>
            </a:r>
          </a:p>
          <a:p>
            <a:pPr rtl="0" lvl="0">
              <a:lnSpc>
                <a:spcPct val="115000"/>
              </a:lnSpc>
              <a:spcBef>
                <a:spcPts val="0"/>
              </a:spcBef>
              <a:buClr>
                <a:srgbClr val="000000"/>
              </a:buClr>
              <a:buSzPct val="91666"/>
              <a:buFont typeface="Arial"/>
              <a:buNone/>
            </a:pPr>
            <a:r>
              <a:rPr u="sng" sz="1200" lang="en-US">
                <a:solidFill>
                  <a:srgbClr val="0000FF"/>
                </a:solidFill>
                <a:hlinkClick r:id="rId5"/>
              </a:rPr>
              <a:t>http://support.google.com/docs/bin/answer.py?hl=en&amp;answer=2398701 </a:t>
            </a:r>
          </a:p>
          <a:p>
            <a:pPr rtl="0" lvl="0">
              <a:lnSpc>
                <a:spcPct val="115000"/>
              </a:lnSpc>
              <a:spcBef>
                <a:spcPts val="0"/>
              </a:spcBef>
              <a:buClr>
                <a:srgbClr val="000000"/>
              </a:buClr>
              <a:buSzPct val="91666"/>
              <a:buFont typeface="Arial"/>
              <a:buNone/>
            </a:pPr>
            <a:r>
              <a:rPr u="sng" sz="1200" lang="en-US">
                <a:solidFill>
                  <a:srgbClr val="0000FF"/>
                </a:solidFill>
                <a:hlinkClick r:id="rId6"/>
              </a:rPr>
              <a:t>http://support.google.com/docs/bin/answer.py?hl=en&amp;answer=183813</a:t>
            </a:r>
            <a:r>
              <a:rPr sz="1200" lang="en-US">
                <a:solidFill>
                  <a:srgbClr val="0000FF"/>
                </a:solidFill>
              </a:rPr>
              <a:t> </a:t>
            </a:r>
          </a:p>
          <a:p>
            <a:pPr rtl="0" lvl="0">
              <a:lnSpc>
                <a:spcPct val="115000"/>
              </a:lnSpc>
              <a:spcBef>
                <a:spcPts val="0"/>
              </a:spcBef>
              <a:buNone/>
            </a:pPr>
            <a:r>
              <a:t/>
            </a:r>
            <a:endParaRPr sz="1200"/>
          </a:p>
          <a:p>
            <a:pPr rtl="0" lvl="0">
              <a:lnSpc>
                <a:spcPct val="115000"/>
              </a:lnSpc>
              <a:spcBef>
                <a:spcPts val="0"/>
              </a:spcBef>
              <a:buNone/>
            </a:pPr>
            <a:r>
              <a:t/>
            </a:r>
            <a:endParaRPr sz="1600"/>
          </a:p>
          <a:p>
            <a:pPr lvl="0">
              <a:spcBef>
                <a:spcPts val="0"/>
              </a:spcBef>
              <a:buClr>
                <a:srgbClr val="000000"/>
              </a:buClr>
              <a:buFont typeface="Arial"/>
              <a:buNone/>
            </a:pPr>
            <a:r>
              <a:t/>
            </a:r>
            <a:endParaRPr sz="1600"/>
          </a:p>
        </p:txBody>
      </p:sp>
      <p:grpSp>
        <p:nvGrpSpPr>
          <p:cNvPr id="659" name="Shape 659"/>
          <p:cNvGrpSpPr/>
          <p:nvPr/>
        </p:nvGrpSpPr>
        <p:grpSpPr>
          <a:xfrm>
            <a:off y="1442357" x="0"/>
            <a:ext cy="2478640" cx="9144106"/>
            <a:chOff y="1047750" x="0"/>
            <a:chExt cy="2478640" cx="9144106"/>
          </a:xfrm>
        </p:grpSpPr>
        <p:pic>
          <p:nvPicPr>
            <p:cNvPr id="660" name="Shape 660"/>
            <p:cNvPicPr preferRelativeResize="0"/>
            <p:nvPr/>
          </p:nvPicPr>
          <p:blipFill>
            <a:blip r:embed="rId7">
              <a:alphaModFix/>
            </a:blip>
            <a:stretch>
              <a:fillRect/>
            </a:stretch>
          </p:blipFill>
          <p:spPr>
            <a:xfrm>
              <a:off y="1056459" x="0"/>
              <a:ext cy="2469930" cx="9143999"/>
            </a:xfrm>
            <a:prstGeom prst="rect">
              <a:avLst/>
            </a:prstGeom>
            <a:noFill/>
            <a:ln>
              <a:noFill/>
            </a:ln>
          </p:spPr>
        </p:pic>
        <p:sp>
          <p:nvSpPr>
            <p:cNvPr id="661" name="Shape 661"/>
            <p:cNvSpPr/>
            <p:nvPr/>
          </p:nvSpPr>
          <p:spPr>
            <a:xfrm>
              <a:off y="1047750" x="13607"/>
              <a:ext cy="2476500" cx="9130499"/>
            </a:xfrm>
            <a:prstGeom prst="rect">
              <a:avLst/>
            </a:prstGeom>
            <a:noFill/>
            <a:ln w="19050" cap="flat">
              <a:solidFill>
                <a:srgbClr val="4A86E8"/>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grpSp>
      <p:sp>
        <p:nvSpPr>
          <p:cNvPr id="662" name="Shape 662"/>
          <p:cNvSpPr txBox="1"/>
          <p:nvPr/>
        </p:nvSpPr>
        <p:spPr>
          <a:xfrm>
            <a:off y="1006925" x="285750"/>
            <a:ext cy="394500" cx="7551899"/>
          </a:xfrm>
          <a:prstGeom prst="rect">
            <a:avLst/>
          </a:prstGeom>
          <a:noFill/>
          <a:ln>
            <a:noFill/>
          </a:ln>
        </p:spPr>
        <p:txBody>
          <a:bodyPr bIns="91425" rIns="91425" lIns="91425" tIns="91425" anchor="t" anchorCtr="0">
            <a:noAutofit/>
          </a:bodyPr>
          <a:lstStyle/>
          <a:p>
            <a:pPr>
              <a:spcBef>
                <a:spcPts val="0"/>
              </a:spcBef>
              <a:buNone/>
            </a:pPr>
            <a:r>
              <a:rPr sz="1800" lang="en-US">
                <a:solidFill>
                  <a:srgbClr val="4A86E8"/>
                </a:solidFill>
              </a:rPr>
              <a:t>This is what the new Google Docs editor looks like:</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58"/>
                                        </p:tgtEl>
                                        <p:attrNameLst>
                                          <p:attrName>style.visibility</p:attrName>
                                        </p:attrNameLst>
                                      </p:cBhvr>
                                      <p:to>
                                        <p:strVal val="visible"/>
                                      </p:to>
                                    </p:set>
                                    <p:animEffect transition="in" filter="fade">
                                      <p:cBhvr>
                                        <p:cTn dur="1000"/>
                                        <p:tgtEl>
                                          <p:spTgt spid="6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66" name="Shape 666"/>
        <p:cNvGrpSpPr/>
        <p:nvPr/>
      </p:nvGrpSpPr>
      <p:grpSpPr>
        <a:xfrm>
          <a:off y="0" x="0"/>
          <a:ext cy="0" cx="0"/>
          <a:chOff y="0" x="0"/>
          <a:chExt cy="0" cx="0"/>
        </a:xfrm>
      </p:grpSpPr>
      <p:sp>
        <p:nvSpPr>
          <p:cNvPr id="667" name="Shape 667"/>
          <p:cNvSpPr txBox="1"/>
          <p:nvPr>
            <p:ph type="title"/>
          </p:nvPr>
        </p:nvSpPr>
        <p:spPr>
          <a:xfrm>
            <a:off y="269907" x="5492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3C3C3C"/>
                </a:solidFill>
              </a:rPr>
              <a:t>New in Google Docs: Research Pane</a:t>
            </a:r>
          </a:p>
        </p:txBody>
      </p:sp>
      <p:sp>
        <p:nvSpPr>
          <p:cNvPr id="668" name="Shape 668"/>
          <p:cNvSpPr txBox="1"/>
          <p:nvPr>
            <p:ph idx="1" type="subTitle"/>
          </p:nvPr>
        </p:nvSpPr>
        <p:spPr>
          <a:xfrm>
            <a:off y="822959" x="457200"/>
            <a:ext cy="3127500" cx="5712899"/>
          </a:xfrm>
          <a:prstGeom prst="rect">
            <a:avLst/>
          </a:prstGeom>
          <a:noFill/>
          <a:ln>
            <a:noFill/>
          </a:ln>
        </p:spPr>
        <p:txBody>
          <a:bodyPr bIns="91425" rIns="91425" lIns="91425" tIns="91425" anchor="t" anchorCtr="0">
            <a:noAutofit/>
          </a:bodyPr>
          <a:lstStyle/>
          <a:p>
            <a:pPr rtl="0" lvl="0">
              <a:lnSpc>
                <a:spcPct val="115000"/>
              </a:lnSpc>
              <a:spcBef>
                <a:spcPts val="0"/>
              </a:spcBef>
              <a:buNone/>
            </a:pPr>
            <a:r>
              <a:rPr sz="1800" lang="en-US">
                <a:solidFill>
                  <a:srgbClr val="4A86E8"/>
                </a:solidFill>
              </a:rPr>
              <a:t>Find facts and do research from inside Google Docs </a:t>
            </a:r>
          </a:p>
          <a:p>
            <a:pPr rtl="0" lvl="0">
              <a:lnSpc>
                <a:spcPct val="115000"/>
              </a:lnSpc>
              <a:spcBef>
                <a:spcPts val="0"/>
              </a:spcBef>
              <a:buNone/>
            </a:pPr>
            <a:r>
              <a:rPr u="sng" sz="1200" lang="en-US">
                <a:solidFill>
                  <a:schemeClr val="hlink"/>
                </a:solidFill>
                <a:hlinkClick r:id="rId4"/>
              </a:rPr>
              <a:t>http://googledocs.blogspot.co.uk/2012/05/find-facts-and-do-research-inside.html</a:t>
            </a:r>
          </a:p>
          <a:p>
            <a:pPr rtl="0" lvl="0" indent="-317500" marL="457200">
              <a:lnSpc>
                <a:spcPct val="115000"/>
              </a:lnSpc>
              <a:spcBef>
                <a:spcPts val="0"/>
              </a:spcBef>
              <a:buClr>
                <a:srgbClr val="000000"/>
              </a:buClr>
              <a:buSzPct val="100000"/>
              <a:buFont typeface="Arial"/>
              <a:buChar char="●"/>
            </a:pPr>
            <a:r>
              <a:rPr lang="en-US">
                <a:solidFill>
                  <a:srgbClr val="333333"/>
                </a:solidFill>
              </a:rPr>
              <a:t>Directly search on Google Search from Google documents</a:t>
            </a:r>
          </a:p>
          <a:p>
            <a:pPr rtl="0" lvl="0" indent="-317500" marL="457200">
              <a:lnSpc>
                <a:spcPct val="115000"/>
              </a:lnSpc>
              <a:spcBef>
                <a:spcPts val="0"/>
              </a:spcBef>
              <a:buClr>
                <a:srgbClr val="000000"/>
              </a:buClr>
              <a:buSzPct val="100000"/>
              <a:buFont typeface="Arial"/>
              <a:buChar char="●"/>
            </a:pPr>
            <a:r>
              <a:rPr lang="en-US">
                <a:solidFill>
                  <a:srgbClr val="333333"/>
                </a:solidFill>
              </a:rPr>
              <a:t>You don’t even have to open a new tab</a:t>
            </a:r>
          </a:p>
          <a:p>
            <a:pPr rtl="0" lvl="0" indent="-317500" marL="457200">
              <a:lnSpc>
                <a:spcPct val="115000"/>
              </a:lnSpc>
              <a:spcBef>
                <a:spcPts val="0"/>
              </a:spcBef>
              <a:buClr>
                <a:srgbClr val="000000"/>
              </a:buClr>
              <a:buSzPct val="100000"/>
              <a:buFont typeface="Arial"/>
              <a:buChar char="●"/>
            </a:pPr>
            <a:r>
              <a:rPr lang="en-US">
                <a:solidFill>
                  <a:srgbClr val="333333"/>
                </a:solidFill>
              </a:rPr>
              <a:t>You can access the research pane from the </a:t>
            </a:r>
            <a:r>
              <a:rPr b="1" lang="en-US">
                <a:solidFill>
                  <a:srgbClr val="333333"/>
                </a:solidFill>
              </a:rPr>
              <a:t>Tools</a:t>
            </a:r>
            <a:r>
              <a:rPr lang="en-US">
                <a:solidFill>
                  <a:srgbClr val="333333"/>
                </a:solidFill>
              </a:rPr>
              <a:t> menu:</a:t>
            </a:r>
            <a:br>
              <a:rPr lang="en-US">
                <a:solidFill>
                  <a:srgbClr val="333333"/>
                </a:solidFill>
              </a:rPr>
            </a:br>
            <a:r>
              <a:rPr lang="en-US">
                <a:solidFill>
                  <a:srgbClr val="333333"/>
                </a:solidFill>
              </a:rPr>
              <a:t>Right clicking on a selected word that you want to learn more about</a:t>
            </a:r>
          </a:p>
          <a:p>
            <a:pPr rtl="0" lvl="0" indent="-317500" marL="457200">
              <a:lnSpc>
                <a:spcPct val="115000"/>
              </a:lnSpc>
              <a:spcBef>
                <a:spcPts val="0"/>
              </a:spcBef>
              <a:buClr>
                <a:srgbClr val="000000"/>
              </a:buClr>
              <a:buSzPct val="100000"/>
              <a:buFont typeface="Arial"/>
              <a:buChar char="●"/>
            </a:pPr>
            <a:r>
              <a:rPr lang="en-US">
                <a:solidFill>
                  <a:srgbClr val="333333"/>
                </a:solidFill>
              </a:rPr>
              <a:t>Or press Ctrl+Alt+R on Windows, or Cmd+Alt+R on Mac</a:t>
            </a:r>
          </a:p>
          <a:p>
            <a:pPr rtl="0" lvl="0" indent="-317500" marL="457200">
              <a:lnSpc>
                <a:spcPct val="115000"/>
              </a:lnSpc>
              <a:spcBef>
                <a:spcPts val="0"/>
              </a:spcBef>
              <a:buClr>
                <a:srgbClr val="000000"/>
              </a:buClr>
              <a:buSzPct val="100000"/>
              <a:buFont typeface="Arial"/>
              <a:buChar char="●"/>
            </a:pPr>
            <a:r>
              <a:rPr lang="en-US">
                <a:solidFill>
                  <a:srgbClr val="333333"/>
                </a:solidFill>
              </a:rPr>
              <a:t>From the research pane, you can search for whatever info you need: Look up maps, quotes, images, and much more</a:t>
            </a:r>
          </a:p>
          <a:p>
            <a:pPr rtl="0" lvl="0" indent="-317500" marL="457200">
              <a:lnSpc>
                <a:spcPct val="115000"/>
              </a:lnSpc>
              <a:spcBef>
                <a:spcPts val="0"/>
              </a:spcBef>
              <a:buClr>
                <a:srgbClr val="000000"/>
              </a:buClr>
              <a:buSzPct val="100000"/>
              <a:buFont typeface="Arial"/>
              <a:buChar char="●"/>
            </a:pPr>
            <a:r>
              <a:rPr lang="en-US">
                <a:solidFill>
                  <a:srgbClr val="222222"/>
                </a:solidFill>
              </a:rPr>
              <a:t>Available for Rapid Release Track</a:t>
            </a:r>
          </a:p>
          <a:p>
            <a:pPr rtl="0" lvl="0">
              <a:lnSpc>
                <a:spcPct val="115000"/>
              </a:lnSpc>
              <a:spcBef>
                <a:spcPts val="0"/>
              </a:spcBef>
              <a:buNone/>
            </a:pPr>
            <a:r>
              <a:t/>
            </a:r>
            <a:endParaRPr sz="1000">
              <a:solidFill>
                <a:srgbClr val="222222"/>
              </a:solidFill>
            </a:endParaRPr>
          </a:p>
          <a:p>
            <a:pPr rtl="0" lvl="0">
              <a:spcBef>
                <a:spcPts val="0"/>
              </a:spcBef>
              <a:buNone/>
            </a:pPr>
          </a:p>
        </p:txBody>
      </p:sp>
      <p:grpSp>
        <p:nvGrpSpPr>
          <p:cNvPr id="669" name="Shape 669"/>
          <p:cNvGrpSpPr/>
          <p:nvPr/>
        </p:nvGrpSpPr>
        <p:grpSpPr>
          <a:xfrm>
            <a:off y="4409643" x="468775"/>
            <a:ext cy="2281596" cx="7966252"/>
            <a:chOff y="1401425" x="0"/>
            <a:chExt cy="3548913" cx="9143999"/>
          </a:xfrm>
        </p:grpSpPr>
        <p:pic>
          <p:nvPicPr>
            <p:cNvPr id="670" name="Shape 670"/>
            <p:cNvPicPr preferRelativeResize="0"/>
            <p:nvPr/>
          </p:nvPicPr>
          <p:blipFill>
            <a:blip r:embed="rId5">
              <a:alphaModFix/>
            </a:blip>
            <a:stretch>
              <a:fillRect/>
            </a:stretch>
          </p:blipFill>
          <p:spPr>
            <a:xfrm>
              <a:off y="1450461" x="0"/>
              <a:ext cy="3499877" cx="9143999"/>
            </a:xfrm>
            <a:prstGeom prst="rect">
              <a:avLst/>
            </a:prstGeom>
            <a:noFill/>
            <a:ln>
              <a:noFill/>
            </a:ln>
          </p:spPr>
        </p:pic>
        <p:sp>
          <p:nvSpPr>
            <p:cNvPr id="671" name="Shape 671"/>
            <p:cNvSpPr/>
            <p:nvPr/>
          </p:nvSpPr>
          <p:spPr>
            <a:xfrm>
              <a:off y="1401425" x="14900"/>
              <a:ext cy="3548100" cx="9109200"/>
            </a:xfrm>
            <a:prstGeom prst="rect">
              <a:avLst/>
            </a:prstGeom>
            <a:noFill/>
            <a:ln w="19050" cap="flat">
              <a:solidFill>
                <a:srgbClr val="4A86E8"/>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grpSp>
      <p:grpSp>
        <p:nvGrpSpPr>
          <p:cNvPr id="672" name="Shape 672"/>
          <p:cNvGrpSpPr/>
          <p:nvPr/>
        </p:nvGrpSpPr>
        <p:grpSpPr>
          <a:xfrm>
            <a:off y="819479" x="6445798"/>
            <a:ext cy="3116455" cx="2534662"/>
            <a:chOff y="908907" x="6216925"/>
            <a:chExt cy="3712717" cx="2802900"/>
          </a:xfrm>
        </p:grpSpPr>
        <p:pic>
          <p:nvPicPr>
            <p:cNvPr id="673" name="Shape 673"/>
            <p:cNvPicPr preferRelativeResize="0"/>
            <p:nvPr/>
          </p:nvPicPr>
          <p:blipFill>
            <a:blip r:embed="rId6">
              <a:alphaModFix/>
            </a:blip>
            <a:stretch>
              <a:fillRect/>
            </a:stretch>
          </p:blipFill>
          <p:spPr>
            <a:xfrm>
              <a:off y="908907" x="6237578"/>
              <a:ext cy="3698910" cx="2764811"/>
            </a:xfrm>
            <a:prstGeom prst="rect">
              <a:avLst/>
            </a:prstGeom>
            <a:noFill/>
            <a:ln>
              <a:noFill/>
            </a:ln>
          </p:spPr>
        </p:pic>
        <p:sp>
          <p:nvSpPr>
            <p:cNvPr id="674" name="Shape 674"/>
            <p:cNvSpPr/>
            <p:nvPr/>
          </p:nvSpPr>
          <p:spPr>
            <a:xfrm>
              <a:off y="909425" x="6216925"/>
              <a:ext cy="3712200" cx="2802900"/>
            </a:xfrm>
            <a:prstGeom prst="rect">
              <a:avLst/>
            </a:prstGeom>
            <a:noFill/>
            <a:ln w="19050" cap="flat">
              <a:solidFill>
                <a:srgbClr val="4A86E8"/>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grpSp>
      <p:sp>
        <p:nvSpPr>
          <p:cNvPr id="675" name="Shape 675"/>
          <p:cNvSpPr/>
          <p:nvPr/>
        </p:nvSpPr>
        <p:spPr>
          <a:xfrm rot="-5400000">
            <a:off y="3917675" x="7459324"/>
            <a:ext cy="924299" cx="745500"/>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69"/>
                                        </p:tgtEl>
                                        <p:attrNameLst>
                                          <p:attrName>style.visibility</p:attrName>
                                        </p:attrNameLst>
                                      </p:cBhvr>
                                      <p:to>
                                        <p:strVal val="visible"/>
                                      </p:to>
                                    </p:set>
                                    <p:animEffect transition="in" filter="fade">
                                      <p:cBhvr>
                                        <p:cTn dur="1000"/>
                                        <p:tgtEl>
                                          <p:spTgt spid="66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75"/>
                                        </p:tgtEl>
                                        <p:attrNameLst>
                                          <p:attrName>style.visibility</p:attrName>
                                        </p:attrNameLst>
                                      </p:cBhvr>
                                      <p:to>
                                        <p:strVal val="visible"/>
                                      </p:to>
                                    </p:set>
                                    <p:animEffect transition="in" filter="fade">
                                      <p:cBhvr>
                                        <p:cTn dur="1000"/>
                                        <p:tgtEl>
                                          <p:spTgt spid="67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72"/>
                                        </p:tgtEl>
                                        <p:attrNameLst>
                                          <p:attrName>style.visibility</p:attrName>
                                        </p:attrNameLst>
                                      </p:cBhvr>
                                      <p:to>
                                        <p:strVal val="visible"/>
                                      </p:to>
                                    </p:set>
                                    <p:animEffect transition="in" filter="fade">
                                      <p:cBhvr>
                                        <p:cTn dur="1000"/>
                                        <p:tgtEl>
                                          <p:spTgt spid="6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79" name="Shape 679"/>
        <p:cNvGrpSpPr/>
        <p:nvPr/>
      </p:nvGrpSpPr>
      <p:grpSpPr>
        <a:xfrm>
          <a:off y="0" x="0"/>
          <a:ext cy="0" cx="0"/>
          <a:chOff y="0" x="0"/>
          <a:chExt cy="0" cx="0"/>
        </a:xfrm>
      </p:grpSpPr>
      <p:grpSp>
        <p:nvGrpSpPr>
          <p:cNvPr id="680" name="Shape 680"/>
          <p:cNvGrpSpPr/>
          <p:nvPr/>
        </p:nvGrpSpPr>
        <p:grpSpPr>
          <a:xfrm>
            <a:off y="2100507" x="596350"/>
            <a:ext cy="3490317" cx="5307599"/>
            <a:chOff y="2100507" x="596350"/>
            <a:chExt cy="3490317" cx="5307599"/>
          </a:xfrm>
        </p:grpSpPr>
        <p:pic>
          <p:nvPicPr>
            <p:cNvPr id="681" name="Shape 681"/>
            <p:cNvPicPr preferRelativeResize="0"/>
            <p:nvPr/>
          </p:nvPicPr>
          <p:blipFill>
            <a:blip r:embed="rId4">
              <a:alphaModFix/>
            </a:blip>
            <a:stretch>
              <a:fillRect/>
            </a:stretch>
          </p:blipFill>
          <p:spPr>
            <a:xfrm>
              <a:off y="2100507" x="611062"/>
              <a:ext cy="3476625" cx="5248275"/>
            </a:xfrm>
            <a:prstGeom prst="rect">
              <a:avLst/>
            </a:prstGeom>
            <a:noFill/>
            <a:ln>
              <a:noFill/>
            </a:ln>
          </p:spPr>
        </p:pic>
        <p:sp>
          <p:nvSpPr>
            <p:cNvPr id="682" name="Shape 682"/>
            <p:cNvSpPr/>
            <p:nvPr/>
          </p:nvSpPr>
          <p:spPr>
            <a:xfrm>
              <a:off y="2102125" x="596350"/>
              <a:ext cy="3488699" cx="5307599"/>
            </a:xfrm>
            <a:prstGeom prst="rect">
              <a:avLst/>
            </a:prstGeom>
            <a:noFill/>
            <a:ln w="19050" cap="flat">
              <a:solidFill>
                <a:srgbClr val="4A86E8"/>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grpSp>
      <p:sp>
        <p:nvSpPr>
          <p:cNvPr id="683" name="Shape 683"/>
          <p:cNvSpPr txBox="1"/>
          <p:nvPr>
            <p:ph type="title"/>
          </p:nvPr>
        </p:nvSpPr>
        <p:spPr>
          <a:xfrm>
            <a:off y="269907" x="5492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3C3C3C"/>
                </a:solidFill>
              </a:rPr>
              <a:t>Google Sites: Keyboard Shortcuts in Sites editor</a:t>
            </a:r>
          </a:p>
        </p:txBody>
      </p:sp>
      <p:sp>
        <p:nvSpPr>
          <p:cNvPr id="684" name="Shape 684"/>
          <p:cNvSpPr txBox="1"/>
          <p:nvPr/>
        </p:nvSpPr>
        <p:spPr>
          <a:xfrm>
            <a:off y="908907" x="549270"/>
            <a:ext cy="1191599" cx="8222399"/>
          </a:xfrm>
          <a:prstGeom prst="rect">
            <a:avLst/>
          </a:prstGeom>
          <a:noFill/>
          <a:ln>
            <a:noFill/>
          </a:ln>
        </p:spPr>
        <p:txBody>
          <a:bodyPr bIns="91425" rIns="91425" lIns="91425" tIns="91425" anchor="t" anchorCtr="0">
            <a:noAutofit/>
          </a:bodyPr>
          <a:lstStyle/>
          <a:p>
            <a:pPr rtl="0" lvl="0">
              <a:spcBef>
                <a:spcPts val="0"/>
              </a:spcBef>
              <a:buClr>
                <a:srgbClr val="000000"/>
              </a:buClr>
              <a:buSzPct val="78571"/>
              <a:buFont typeface="Arial"/>
              <a:buNone/>
            </a:pPr>
            <a:r>
              <a:rPr lang="en-US">
                <a:solidFill>
                  <a:srgbClr val="4A86E8"/>
                </a:solidFill>
              </a:rPr>
              <a:t>Help Center:</a:t>
            </a:r>
            <a:r>
              <a:rPr sz="1200" lang="en-US">
                <a:solidFill>
                  <a:srgbClr val="0000FF"/>
                </a:solidFill>
              </a:rPr>
              <a:t> http://support.google.com/sites/bin/answer.py?hl=en&amp;answer=189191</a:t>
            </a:r>
          </a:p>
          <a:p>
            <a:pPr rtl="0" lvl="0">
              <a:spcBef>
                <a:spcPts val="0"/>
              </a:spcBef>
              <a:buNone/>
            </a:pPr>
            <a:r>
              <a:t/>
            </a:r>
            <a:endParaRPr/>
          </a:p>
          <a:p>
            <a:pPr rtl="0" lvl="0">
              <a:spcBef>
                <a:spcPts val="0"/>
              </a:spcBef>
              <a:buClr>
                <a:srgbClr val="000000"/>
              </a:buClr>
              <a:buSzPct val="78571"/>
              <a:buFont typeface="Arial"/>
              <a:buNone/>
            </a:pPr>
            <a:r>
              <a:rPr lang="en-US">
                <a:solidFill>
                  <a:srgbClr val="222222"/>
                </a:solidFill>
              </a:rPr>
              <a:t>Google Sites now includes keyboard shortcuts that allow you to do </a:t>
            </a:r>
            <a:br>
              <a:rPr lang="en-US">
                <a:solidFill>
                  <a:srgbClr val="222222"/>
                </a:solidFill>
              </a:rPr>
            </a:br>
            <a:r>
              <a:rPr lang="en-US">
                <a:solidFill>
                  <a:srgbClr val="222222"/>
                </a:solidFill>
              </a:rPr>
              <a:t>many tasks without using the mouse:</a:t>
            </a:r>
          </a:p>
        </p:txBody>
      </p:sp>
      <p:grpSp>
        <p:nvGrpSpPr>
          <p:cNvPr id="685" name="Shape 685"/>
          <p:cNvGrpSpPr/>
          <p:nvPr/>
        </p:nvGrpSpPr>
        <p:grpSpPr>
          <a:xfrm>
            <a:off y="3352802" x="3504344"/>
            <a:ext cy="3200465" cx="5267325"/>
            <a:chOff y="3352802" x="3504344"/>
            <a:chExt cy="3200465" cx="5267325"/>
          </a:xfrm>
        </p:grpSpPr>
        <p:pic>
          <p:nvPicPr>
            <p:cNvPr id="686" name="Shape 686"/>
            <p:cNvPicPr preferRelativeResize="0"/>
            <p:nvPr/>
          </p:nvPicPr>
          <p:blipFill>
            <a:blip r:embed="rId5">
              <a:alphaModFix/>
            </a:blip>
            <a:stretch>
              <a:fillRect/>
            </a:stretch>
          </p:blipFill>
          <p:spPr>
            <a:xfrm>
              <a:off y="3386137" x="3504344"/>
              <a:ext cy="3133725" cx="5267325"/>
            </a:xfrm>
            <a:prstGeom prst="rect">
              <a:avLst/>
            </a:prstGeom>
            <a:noFill/>
            <a:ln>
              <a:noFill/>
            </a:ln>
          </p:spPr>
        </p:pic>
        <p:sp>
          <p:nvSpPr>
            <p:cNvPr id="687" name="Shape 687"/>
            <p:cNvSpPr/>
            <p:nvPr/>
          </p:nvSpPr>
          <p:spPr>
            <a:xfrm>
              <a:off y="3352802" x="3529057"/>
              <a:ext cy="1684800" cx="5217900"/>
            </a:xfrm>
            <a:prstGeom prst="rect">
              <a:avLst/>
            </a:prstGeom>
            <a:noFill/>
            <a:ln w="19050" cap="flat">
              <a:solidFill>
                <a:srgbClr val="4A86E8"/>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88" name="Shape 688"/>
            <p:cNvSpPr/>
            <p:nvPr/>
          </p:nvSpPr>
          <p:spPr>
            <a:xfrm>
              <a:off y="5121967" x="3529057"/>
              <a:ext cy="1431300" cx="5217900"/>
            </a:xfrm>
            <a:prstGeom prst="rect">
              <a:avLst/>
            </a:prstGeom>
            <a:noFill/>
            <a:ln w="19050" cap="flat">
              <a:solidFill>
                <a:srgbClr val="4A86E8"/>
              </a:solidFill>
              <a:prstDash val="solid"/>
              <a:round/>
              <a:headEnd w="med" len="med" type="none"/>
              <a:tailEnd w="med" len="med" type="none"/>
            </a:ln>
          </p:spPr>
          <p:txBody>
            <a:bodyPr bIns="91425" rIns="91425" lIns="91425" tIns="91425" anchor="ctr" anchorCtr="0">
              <a:noAutofit/>
            </a:bodyPr>
            <a:lstStyle/>
            <a:p>
              <a:pPr rtl="0" lvl="0">
                <a:spcBef>
                  <a:spcPts val="0"/>
                </a:spcBef>
                <a:buClr>
                  <a:srgbClr val="000000"/>
                </a:buClr>
                <a:buFont typeface="Arial"/>
                <a:buNone/>
              </a:pPr>
              <a:r>
                <a:t/>
              </a:r>
              <a:endParaRPr/>
            </a:p>
          </p:txBody>
        </p:sp>
      </p:grpSp>
      <p:pic>
        <p:nvPicPr>
          <p:cNvPr id="689" name="Shape 689"/>
          <p:cNvPicPr preferRelativeResize="0"/>
          <p:nvPr/>
        </p:nvPicPr>
        <p:blipFill>
          <a:blip r:embed="rId6">
            <a:alphaModFix/>
          </a:blip>
          <a:stretch>
            <a:fillRect/>
          </a:stretch>
        </p:blipFill>
        <p:spPr>
          <a:xfrm>
            <a:off y="908907" x="7220800"/>
            <a:ext cy="1659848" cx="1659848"/>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80"/>
                                        </p:tgtEl>
                                        <p:attrNameLst>
                                          <p:attrName>style.visibility</p:attrName>
                                        </p:attrNameLst>
                                      </p:cBhvr>
                                      <p:to>
                                        <p:strVal val="visible"/>
                                      </p:to>
                                    </p:set>
                                    <p:animEffect transition="in" filter="fade">
                                      <p:cBhvr>
                                        <p:cTn dur="1000"/>
                                        <p:tgtEl>
                                          <p:spTgt spid="68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85"/>
                                        </p:tgtEl>
                                        <p:attrNameLst>
                                          <p:attrName>style.visibility</p:attrName>
                                        </p:attrNameLst>
                                      </p:cBhvr>
                                      <p:to>
                                        <p:strVal val="visible"/>
                                      </p:to>
                                    </p:set>
                                    <p:animEffect transition="in" filter="fade">
                                      <p:cBhvr>
                                        <p:cTn dur="1000"/>
                                        <p:tgtEl>
                                          <p:spTgt spid="6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93" name="Shape 693"/>
        <p:cNvGrpSpPr/>
        <p:nvPr/>
      </p:nvGrpSpPr>
      <p:grpSpPr>
        <a:xfrm>
          <a:off y="0" x="0"/>
          <a:ext cy="0" cx="0"/>
          <a:chOff y="0" x="0"/>
          <a:chExt cy="0" cx="0"/>
        </a:xfrm>
      </p:grpSpPr>
      <p:sp>
        <p:nvSpPr>
          <p:cNvPr id="694" name="Shape 694"/>
          <p:cNvSpPr txBox="1"/>
          <p:nvPr>
            <p:ph type="title"/>
          </p:nvPr>
        </p:nvSpPr>
        <p:spPr>
          <a:xfrm>
            <a:off y="269907" x="5492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3C3C3C"/>
                </a:solidFill>
              </a:rPr>
              <a:t>Google Drive Roll Out</a:t>
            </a:r>
          </a:p>
        </p:txBody>
      </p:sp>
      <p:sp>
        <p:nvSpPr>
          <p:cNvPr id="695" name="Shape 695"/>
          <p:cNvSpPr txBox="1"/>
          <p:nvPr>
            <p:ph idx="1" type="subTitle"/>
          </p:nvPr>
        </p:nvSpPr>
        <p:spPr>
          <a:xfrm>
            <a:off y="822959" x="457200"/>
            <a:ext cy="1304699" cx="8605200"/>
          </a:xfrm>
          <a:prstGeom prst="rect">
            <a:avLst/>
          </a:prstGeom>
          <a:noFill/>
          <a:ln>
            <a:noFill/>
          </a:ln>
        </p:spPr>
        <p:txBody>
          <a:bodyPr bIns="91425" rIns="91425" lIns="91425" tIns="91425" anchor="t" anchorCtr="0">
            <a:noAutofit/>
          </a:bodyPr>
          <a:lstStyle/>
          <a:p>
            <a:pPr rtl="0" lvl="0" indent="-298450" marL="457200">
              <a:spcBef>
                <a:spcPts val="0"/>
              </a:spcBef>
              <a:buClr>
                <a:srgbClr val="000000"/>
              </a:buClr>
              <a:buSzPct val="61111"/>
              <a:buFont typeface="Arial"/>
              <a:buChar char="●"/>
            </a:pPr>
            <a:r>
              <a:rPr sz="1800" lang="en-US"/>
              <a:t>Rolling Out to all domains in 2 phases:</a:t>
            </a:r>
          </a:p>
          <a:p>
            <a:pPr rtl="0" lvl="1" indent="-298450" marL="914400">
              <a:spcBef>
                <a:spcPts val="0"/>
              </a:spcBef>
              <a:buClr>
                <a:srgbClr val="000000"/>
              </a:buClr>
              <a:buSzPct val="61111"/>
              <a:buFont typeface="Courier New"/>
              <a:buChar char="o"/>
            </a:pPr>
            <a:r>
              <a:rPr sz="1800" lang="en-US"/>
              <a:t>First Phase: Opt-In only</a:t>
            </a:r>
          </a:p>
          <a:p>
            <a:pPr rtl="0" lvl="1" indent="-298450" marL="914400">
              <a:spcBef>
                <a:spcPts val="0"/>
              </a:spcBef>
              <a:buClr>
                <a:srgbClr val="000000"/>
              </a:buClr>
              <a:buSzPct val="61111"/>
              <a:buFont typeface="Courier New"/>
              <a:buChar char="o"/>
            </a:pPr>
            <a:r>
              <a:rPr sz="1800" lang="en-US"/>
              <a:t>Second Phase: Opt-Out only</a:t>
            </a:r>
          </a:p>
          <a:p>
            <a:pPr rtl="0" lvl="1" indent="-298450" marL="914400">
              <a:spcBef>
                <a:spcPts val="0"/>
              </a:spcBef>
              <a:buClr>
                <a:srgbClr val="000000"/>
              </a:buClr>
              <a:buSzPct val="61111"/>
              <a:buFont typeface="Courier New"/>
              <a:buChar char="o"/>
            </a:pPr>
            <a:r>
              <a:rPr sz="1800" lang="en-US"/>
              <a:t>For more details, see our Google Drive </a:t>
            </a:r>
            <a:r>
              <a:rPr u="sng" sz="1800" lang="en-US">
                <a:solidFill>
                  <a:schemeClr val="hlink"/>
                </a:solidFill>
              </a:rPr>
              <a:t>T</a:t>
            </a:r>
            <a:r>
              <a:rPr u="sng" sz="1800" lang="en-US">
                <a:solidFill>
                  <a:schemeClr val="hlink"/>
                </a:solidFill>
                <a:hlinkClick r:id="rId4"/>
              </a:rPr>
              <a:t>ransition</a:t>
            </a:r>
            <a:r>
              <a:rPr sz="1800" lang="en-US"/>
              <a:t> notes</a:t>
            </a:r>
          </a:p>
        </p:txBody>
      </p:sp>
      <p:grpSp>
        <p:nvGrpSpPr>
          <p:cNvPr id="696" name="Shape 696"/>
          <p:cNvGrpSpPr/>
          <p:nvPr/>
        </p:nvGrpSpPr>
        <p:grpSpPr>
          <a:xfrm>
            <a:off y="2149975" x="3505200"/>
            <a:ext cy="4569912" cx="4876800"/>
            <a:chOff y="2149975" x="2133600"/>
            <a:chExt cy="4569912" cx="4876800"/>
          </a:xfrm>
        </p:grpSpPr>
        <p:pic>
          <p:nvPicPr>
            <p:cNvPr id="697" name="Shape 697"/>
            <p:cNvPicPr preferRelativeResize="0"/>
            <p:nvPr/>
          </p:nvPicPr>
          <p:blipFill>
            <a:blip r:embed="rId5">
              <a:alphaModFix/>
            </a:blip>
            <a:stretch>
              <a:fillRect/>
            </a:stretch>
          </p:blipFill>
          <p:spPr>
            <a:xfrm>
              <a:off y="2149975" x="3273707"/>
              <a:ext cy="1534724" cx="2423128"/>
            </a:xfrm>
            <a:prstGeom prst="rect">
              <a:avLst/>
            </a:prstGeom>
            <a:noFill/>
            <a:ln>
              <a:noFill/>
            </a:ln>
          </p:spPr>
        </p:pic>
        <p:pic>
          <p:nvPicPr>
            <p:cNvPr id="698" name="Shape 698"/>
            <p:cNvPicPr preferRelativeResize="0"/>
            <p:nvPr/>
          </p:nvPicPr>
          <p:blipFill>
            <a:blip r:embed="rId6">
              <a:alphaModFix/>
            </a:blip>
            <a:stretch>
              <a:fillRect/>
            </a:stretch>
          </p:blipFill>
          <p:spPr>
            <a:xfrm>
              <a:off y="3643312" x="2133600"/>
              <a:ext cy="3076575" cx="4876800"/>
            </a:xfrm>
            <a:prstGeom prst="rect">
              <a:avLst/>
            </a:prstGeom>
            <a:noFill/>
            <a:ln>
              <a:noFill/>
            </a:ln>
          </p:spPr>
        </p:pic>
        <p:sp>
          <p:nvSpPr>
            <p:cNvPr id="699" name="Shape 699"/>
            <p:cNvSpPr/>
            <p:nvPr/>
          </p:nvSpPr>
          <p:spPr>
            <a:xfrm>
              <a:off y="2190750" x="2190750"/>
              <a:ext cy="4449599" cx="4816799"/>
            </a:xfrm>
            <a:prstGeom prst="rect">
              <a:avLst/>
            </a:prstGeom>
            <a:noFill/>
            <a:ln w="19050" cap="flat">
              <a:solidFill>
                <a:srgbClr val="4A86E8"/>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grpSp>
      <p:sp>
        <p:nvSpPr>
          <p:cNvPr id="700" name="Shape 700"/>
          <p:cNvSpPr txBox="1"/>
          <p:nvPr/>
        </p:nvSpPr>
        <p:spPr>
          <a:xfrm>
            <a:off y="2890175" x="457200"/>
            <a:ext cy="1061399" cx="2748599"/>
          </a:xfrm>
          <a:prstGeom prst="rect">
            <a:avLst/>
          </a:prstGeom>
          <a:noFill/>
          <a:ln>
            <a:noFill/>
          </a:ln>
        </p:spPr>
        <p:txBody>
          <a:bodyPr bIns="91425" rIns="91425" lIns="91425" tIns="91425" anchor="t" anchorCtr="0">
            <a:noAutofit/>
          </a:bodyPr>
          <a:lstStyle/>
          <a:p>
            <a:pPr rtl="0" lvl="0">
              <a:spcBef>
                <a:spcPts val="0"/>
              </a:spcBef>
              <a:buNone/>
            </a:pPr>
            <a:r>
              <a:rPr b="1" lang="en-US">
                <a:solidFill>
                  <a:srgbClr val="4A86E8"/>
                </a:solidFill>
              </a:rPr>
              <a:t>Welcoming for End Users</a:t>
            </a:r>
          </a:p>
          <a:p>
            <a:pPr>
              <a:spcBef>
                <a:spcPts val="0"/>
              </a:spcBef>
              <a:buNone/>
            </a:pPr>
            <a:r>
              <a:rPr lang="en-US"/>
              <a:t>Once a user has transitioned to Google Drive, they will receive this welcome message:</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00"/>
                                        </p:tgtEl>
                                        <p:attrNameLst>
                                          <p:attrName>style.visibility</p:attrName>
                                        </p:attrNameLst>
                                      </p:cBhvr>
                                      <p:to>
                                        <p:strVal val="visible"/>
                                      </p:to>
                                    </p:set>
                                    <p:animEffect transition="in" filter="fade">
                                      <p:cBhvr>
                                        <p:cTn dur="1000"/>
                                        <p:tgtEl>
                                          <p:spTgt spid="70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96"/>
                                        </p:tgtEl>
                                        <p:attrNameLst>
                                          <p:attrName>style.visibility</p:attrName>
                                        </p:attrNameLst>
                                      </p:cBhvr>
                                      <p:to>
                                        <p:strVal val="visible"/>
                                      </p:to>
                                    </p:set>
                                    <p:animEffect transition="in" filter="fade">
                                      <p:cBhvr>
                                        <p:cTn dur="1000"/>
                                        <p:tgtEl>
                                          <p:spTgt spid="6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18" name="Shape 518"/>
        <p:cNvGrpSpPr/>
        <p:nvPr/>
      </p:nvGrpSpPr>
      <p:grpSpPr>
        <a:xfrm>
          <a:off y="0" x="0"/>
          <a:ext cy="0" cx="0"/>
          <a:chOff y="0" x="0"/>
          <a:chExt cy="0" cx="0"/>
        </a:xfrm>
      </p:grpSpPr>
      <p:sp>
        <p:nvSpPr>
          <p:cNvPr id="519" name="Shape 519"/>
          <p:cNvSpPr txBox="1"/>
          <p:nvPr>
            <p:ph type="title"/>
          </p:nvPr>
        </p:nvSpPr>
        <p:spPr>
          <a:xfrm>
            <a:off y="358601" x="586235"/>
            <a:ext cy="384299" cx="8580300"/>
          </a:xfrm>
          <a:prstGeom prst="rect">
            <a:avLst/>
          </a:prstGeom>
          <a:noFill/>
          <a:ln>
            <a:noFill/>
          </a:ln>
        </p:spPr>
        <p:txBody>
          <a:bodyPr bIns="91425" rIns="91425" lIns="91425" tIns="91425" anchor="ctr" anchorCtr="0">
            <a:noAutofit/>
          </a:bodyPr>
          <a:lstStyle/>
          <a:p>
            <a:pPr algn="l" lvl="0">
              <a:spcBef>
                <a:spcPts val="0"/>
              </a:spcBef>
              <a:spcAft>
                <a:spcPts val="0"/>
              </a:spcAft>
              <a:buNone/>
            </a:pPr>
            <a:r>
              <a:rPr sz="2400" lang="en-US">
                <a:solidFill>
                  <a:srgbClr val="3C3C3C"/>
                </a:solidFill>
                <a:latin typeface="Arial"/>
                <a:ea typeface="Arial"/>
                <a:cs typeface="Arial"/>
                <a:sym typeface="Arial"/>
              </a:rPr>
              <a:t>Agenda</a:t>
            </a:r>
          </a:p>
        </p:txBody>
      </p:sp>
      <p:sp>
        <p:nvSpPr>
          <p:cNvPr id="520" name="Shape 520"/>
          <p:cNvSpPr txBox="1"/>
          <p:nvPr/>
        </p:nvSpPr>
        <p:spPr>
          <a:xfrm>
            <a:off y="929499" x="586235"/>
            <a:ext cy="311099" cx="7467600"/>
          </a:xfrm>
          <a:prstGeom prst="rect">
            <a:avLst/>
          </a:prstGeom>
          <a:noFill/>
          <a:ln>
            <a:noFill/>
          </a:ln>
        </p:spPr>
        <p:txBody>
          <a:bodyPr bIns="91425" rIns="91425" lIns="91425" tIns="91425" anchor="t" anchorCtr="0">
            <a:noAutofit/>
          </a:bodyPr>
          <a:lstStyle/>
          <a:p>
            <a:pPr rtl="0" lvl="0">
              <a:spcBef>
                <a:spcPts val="0"/>
              </a:spcBef>
              <a:spcAft>
                <a:spcPts val="0"/>
              </a:spcAft>
              <a:buNone/>
            </a:pPr>
            <a:r>
              <a:rPr b="1" sz="1833" lang="en-US">
                <a:solidFill>
                  <a:srgbClr val="0066CC"/>
                </a:solidFill>
                <a:latin typeface="Arial"/>
                <a:ea typeface="Arial"/>
                <a:cs typeface="Arial"/>
                <a:sym typeface="Arial"/>
              </a:rPr>
              <a:t>Google Apps Control Panel Enhancements</a:t>
            </a:r>
          </a:p>
        </p:txBody>
      </p:sp>
      <p:sp>
        <p:nvSpPr>
          <p:cNvPr id="521" name="Shape 521"/>
          <p:cNvSpPr txBox="1"/>
          <p:nvPr/>
        </p:nvSpPr>
        <p:spPr>
          <a:xfrm>
            <a:off y="1291873" x="586235"/>
            <a:ext cy="311099" cx="6458099"/>
          </a:xfrm>
          <a:prstGeom prst="rect">
            <a:avLst/>
          </a:prstGeom>
          <a:noFill/>
          <a:ln>
            <a:noFill/>
          </a:ln>
        </p:spPr>
        <p:txBody>
          <a:bodyPr bIns="91425" rIns="91425" lIns="91425" tIns="91425" anchor="t" anchorCtr="0">
            <a:noAutofit/>
          </a:bodyPr>
          <a:lstStyle/>
          <a:p>
            <a:pPr rtl="0" lvl="0">
              <a:spcBef>
                <a:spcPts val="0"/>
              </a:spcBef>
              <a:spcAft>
                <a:spcPts val="0"/>
              </a:spcAft>
              <a:buNone/>
            </a:pPr>
            <a:r>
              <a:rPr b="1" sz="1833" lang="en-US">
                <a:solidFill>
                  <a:srgbClr val="0066CC"/>
                </a:solidFill>
                <a:latin typeface="Arial"/>
                <a:ea typeface="Arial"/>
                <a:cs typeface="Arial"/>
                <a:sym typeface="Arial"/>
              </a:rPr>
              <a:t>Google Mail Enhancements</a:t>
            </a:r>
          </a:p>
        </p:txBody>
      </p:sp>
      <p:sp>
        <p:nvSpPr>
          <p:cNvPr id="522" name="Shape 522"/>
          <p:cNvSpPr txBox="1"/>
          <p:nvPr/>
        </p:nvSpPr>
        <p:spPr>
          <a:xfrm>
            <a:off y="2016619" x="586235"/>
            <a:ext cy="311099" cx="7467600"/>
          </a:xfrm>
          <a:prstGeom prst="rect">
            <a:avLst/>
          </a:prstGeom>
          <a:noFill/>
          <a:ln>
            <a:noFill/>
          </a:ln>
        </p:spPr>
        <p:txBody>
          <a:bodyPr bIns="91425" rIns="91425" lIns="91425" tIns="91425" anchor="t" anchorCtr="0">
            <a:noAutofit/>
          </a:bodyPr>
          <a:lstStyle/>
          <a:p>
            <a:pPr rtl="0" lvl="0">
              <a:spcBef>
                <a:spcPts val="0"/>
              </a:spcBef>
              <a:spcAft>
                <a:spcPts val="0"/>
              </a:spcAft>
              <a:buNone/>
            </a:pPr>
            <a:r>
              <a:rPr b="1" sz="1833" lang="en-US">
                <a:solidFill>
                  <a:srgbClr val="0066CC"/>
                </a:solidFill>
              </a:rPr>
              <a:t>Mobile</a:t>
            </a:r>
            <a:r>
              <a:rPr b="1" sz="1833" lang="en-US">
                <a:solidFill>
                  <a:srgbClr val="0066CC"/>
                </a:solidFill>
                <a:latin typeface="Arial"/>
                <a:ea typeface="Arial"/>
                <a:cs typeface="Arial"/>
                <a:sym typeface="Arial"/>
              </a:rPr>
              <a:t> Updates</a:t>
            </a:r>
          </a:p>
        </p:txBody>
      </p:sp>
      <p:sp>
        <p:nvSpPr>
          <p:cNvPr id="523" name="Shape 523"/>
          <p:cNvSpPr txBox="1"/>
          <p:nvPr/>
        </p:nvSpPr>
        <p:spPr>
          <a:xfrm>
            <a:off y="3098659" x="586235"/>
            <a:ext cy="311099" cx="7467600"/>
          </a:xfrm>
          <a:prstGeom prst="rect">
            <a:avLst/>
          </a:prstGeom>
          <a:noFill/>
          <a:ln>
            <a:noFill/>
          </a:ln>
        </p:spPr>
        <p:txBody>
          <a:bodyPr bIns="91425" rIns="91425" lIns="91425" tIns="91425" anchor="t" anchorCtr="0">
            <a:noAutofit/>
          </a:bodyPr>
          <a:lstStyle/>
          <a:p>
            <a:pPr rtl="0" lvl="0">
              <a:spcBef>
                <a:spcPts val="0"/>
              </a:spcBef>
              <a:buNone/>
            </a:pPr>
            <a:r>
              <a:rPr b="1" sz="1833" lang="en-US">
                <a:solidFill>
                  <a:srgbClr val="0066CC"/>
                </a:solidFill>
              </a:rPr>
              <a:t>Partner Corner: Partner-specifics</a:t>
            </a:r>
          </a:p>
        </p:txBody>
      </p:sp>
      <p:sp>
        <p:nvSpPr>
          <p:cNvPr id="524" name="Shape 524"/>
          <p:cNvSpPr txBox="1"/>
          <p:nvPr/>
        </p:nvSpPr>
        <p:spPr>
          <a:xfrm>
            <a:off y="2378993" x="586235"/>
            <a:ext cy="311099" cx="7467600"/>
          </a:xfrm>
          <a:prstGeom prst="rect">
            <a:avLst/>
          </a:prstGeom>
          <a:noFill/>
          <a:ln>
            <a:noFill/>
          </a:ln>
        </p:spPr>
        <p:txBody>
          <a:bodyPr bIns="91425" rIns="91425" lIns="91425" tIns="91425" anchor="t" anchorCtr="0">
            <a:noAutofit/>
          </a:bodyPr>
          <a:lstStyle/>
          <a:p>
            <a:pPr rtl="0" lvl="0">
              <a:spcBef>
                <a:spcPts val="0"/>
              </a:spcBef>
              <a:buNone/>
            </a:pPr>
            <a:r>
              <a:rPr b="1" sz="1833" lang="en-US">
                <a:solidFill>
                  <a:srgbClr val="0066CC"/>
                </a:solidFill>
              </a:rPr>
              <a:t>Tools and Connectors</a:t>
            </a:r>
          </a:p>
        </p:txBody>
      </p:sp>
      <p:sp>
        <p:nvSpPr>
          <p:cNvPr id="525" name="Shape 525"/>
          <p:cNvSpPr txBox="1"/>
          <p:nvPr/>
        </p:nvSpPr>
        <p:spPr>
          <a:xfrm>
            <a:off y="1654246" x="586235"/>
            <a:ext cy="311099" cx="6458099"/>
          </a:xfrm>
          <a:prstGeom prst="rect">
            <a:avLst/>
          </a:prstGeom>
          <a:noFill/>
          <a:ln>
            <a:noFill/>
          </a:ln>
        </p:spPr>
        <p:txBody>
          <a:bodyPr bIns="91425" rIns="91425" lIns="91425" tIns="91425" anchor="t" anchorCtr="0">
            <a:noAutofit/>
          </a:bodyPr>
          <a:lstStyle/>
          <a:p>
            <a:pPr rtl="0" lvl="0">
              <a:spcBef>
                <a:spcPts val="0"/>
              </a:spcBef>
              <a:buClr>
                <a:srgbClr val="000000"/>
              </a:buClr>
              <a:buSzPct val="61111"/>
              <a:buFont typeface="Arial"/>
              <a:buNone/>
            </a:pPr>
            <a:r>
              <a:rPr b="1" sz="1833" lang="en-US">
                <a:solidFill>
                  <a:srgbClr val="0066CC"/>
                </a:solidFill>
              </a:rPr>
              <a:t>Docs and Drive Updates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20"/>
                                        </p:tgtEl>
                                        <p:attrNameLst>
                                          <p:attrName>style.visibility</p:attrName>
                                        </p:attrNameLst>
                                      </p:cBhvr>
                                      <p:to>
                                        <p:strVal val="visible"/>
                                      </p:to>
                                    </p:set>
                                    <p:animEffect transition="in" filter="fade">
                                      <p:cBhvr>
                                        <p:cTn dur="1000"/>
                                        <p:tgtEl>
                                          <p:spTgt spid="52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21"/>
                                        </p:tgtEl>
                                        <p:attrNameLst>
                                          <p:attrName>style.visibility</p:attrName>
                                        </p:attrNameLst>
                                      </p:cBhvr>
                                      <p:to>
                                        <p:strVal val="visible"/>
                                      </p:to>
                                    </p:set>
                                    <p:animEffect transition="in" filter="fade">
                                      <p:cBhvr>
                                        <p:cTn dur="1000"/>
                                        <p:tgtEl>
                                          <p:spTgt spid="521"/>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25"/>
                                        </p:tgtEl>
                                        <p:attrNameLst>
                                          <p:attrName>style.visibility</p:attrName>
                                        </p:attrNameLst>
                                      </p:cBhvr>
                                      <p:to>
                                        <p:strVal val="visible"/>
                                      </p:to>
                                    </p:set>
                                    <p:animEffect transition="in" filter="fade">
                                      <p:cBhvr>
                                        <p:cTn dur="1000"/>
                                        <p:tgtEl>
                                          <p:spTgt spid="52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22"/>
                                        </p:tgtEl>
                                        <p:attrNameLst>
                                          <p:attrName>style.visibility</p:attrName>
                                        </p:attrNameLst>
                                      </p:cBhvr>
                                      <p:to>
                                        <p:strVal val="visible"/>
                                      </p:to>
                                    </p:set>
                                    <p:animEffect transition="in" filter="fade">
                                      <p:cBhvr>
                                        <p:cTn dur="1000"/>
                                        <p:tgtEl>
                                          <p:spTgt spid="52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24"/>
                                        </p:tgtEl>
                                        <p:attrNameLst>
                                          <p:attrName>style.visibility</p:attrName>
                                        </p:attrNameLst>
                                      </p:cBhvr>
                                      <p:to>
                                        <p:strVal val="visible"/>
                                      </p:to>
                                    </p:set>
                                    <p:animEffect transition="in" filter="fade">
                                      <p:cBhvr>
                                        <p:cTn dur="1000"/>
                                        <p:tgtEl>
                                          <p:spTgt spid="52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23"/>
                                        </p:tgtEl>
                                        <p:attrNameLst>
                                          <p:attrName>style.visibility</p:attrName>
                                        </p:attrNameLst>
                                      </p:cBhvr>
                                      <p:to>
                                        <p:strVal val="visible"/>
                                      </p:to>
                                    </p:set>
                                    <p:animEffect transition="in" filter="fade">
                                      <p:cBhvr>
                                        <p:cTn dur="1000"/>
                                        <p:tgtEl>
                                          <p:spTgt spid="5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04" name="Shape 704"/>
        <p:cNvGrpSpPr/>
        <p:nvPr/>
      </p:nvGrpSpPr>
      <p:grpSpPr>
        <a:xfrm>
          <a:off y="0" x="0"/>
          <a:ext cy="0" cx="0"/>
          <a:chOff y="0" x="0"/>
          <a:chExt cy="0" cx="0"/>
        </a:xfrm>
      </p:grpSpPr>
      <p:sp>
        <p:nvSpPr>
          <p:cNvPr id="705" name="Shape 705"/>
          <p:cNvSpPr txBox="1"/>
          <p:nvPr>
            <p:ph type="title"/>
          </p:nvPr>
        </p:nvSpPr>
        <p:spPr>
          <a:xfrm>
            <a:off y="161050" x="5492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91666"/>
              <a:buFont typeface="Arial"/>
              <a:buNone/>
            </a:pPr>
            <a:r>
              <a:rPr sz="1200" lang="en-US">
                <a:solidFill>
                  <a:srgbClr val="3C3C3C"/>
                </a:solidFill>
              </a:rPr>
              <a:t>Reminder</a:t>
            </a:r>
            <a:r>
              <a:rPr sz="2400" lang="en-US">
                <a:solidFill>
                  <a:srgbClr val="3C3C3C"/>
                </a:solidFill>
              </a:rPr>
              <a:t>New Product: Google Drive</a:t>
            </a:r>
          </a:p>
        </p:txBody>
      </p:sp>
      <p:sp>
        <p:nvSpPr>
          <p:cNvPr id="706" name="Shape 706"/>
          <p:cNvSpPr txBox="1"/>
          <p:nvPr>
            <p:ph idx="1" type="subTitle"/>
          </p:nvPr>
        </p:nvSpPr>
        <p:spPr>
          <a:xfrm>
            <a:off y="822959" x="457200"/>
            <a:ext cy="5673899" cx="8009400"/>
          </a:xfrm>
          <a:prstGeom prst="rect">
            <a:avLst/>
          </a:prstGeom>
          <a:noFill/>
          <a:ln>
            <a:noFill/>
          </a:ln>
        </p:spPr>
        <p:txBody>
          <a:bodyPr bIns="91425" rIns="91425" lIns="91425" tIns="91425" anchor="t" anchorCtr="0">
            <a:noAutofit/>
          </a:bodyPr>
          <a:lstStyle/>
          <a:p>
            <a:pPr rtl="0" lvl="0">
              <a:spcBef>
                <a:spcPts val="0"/>
              </a:spcBef>
              <a:buClr>
                <a:srgbClr val="000000"/>
              </a:buClr>
              <a:buSzPct val="55000"/>
              <a:buFont typeface="Arial"/>
              <a:buNone/>
            </a:pPr>
            <a:r>
              <a:rPr sz="2000" lang="en-US">
                <a:solidFill>
                  <a:srgbClr val="0066CC"/>
                </a:solidFill>
              </a:rPr>
              <a:t>Sync files between all of your devices: Mac, PC, mobile, browser</a:t>
            </a:r>
          </a:p>
          <a:p>
            <a:pPr rtl="0" lvl="0">
              <a:spcBef>
                <a:spcPts val="0"/>
              </a:spcBef>
              <a:buClr>
                <a:srgbClr val="000000"/>
              </a:buClr>
              <a:buSzPct val="91666"/>
              <a:buFont typeface="Arial"/>
              <a:buNone/>
            </a:pPr>
            <a:r>
              <a:rPr sz="1200" lang="en-US">
                <a:solidFill>
                  <a:srgbClr val="0066CC"/>
                </a:solidFill>
              </a:rPr>
              <a:t>Update Alert: </a:t>
            </a:r>
            <a:r>
              <a:rPr u="sng" sz="1200" lang="en-US">
                <a:solidFill>
                  <a:schemeClr val="hlink"/>
                </a:solidFill>
                <a:hlinkClick r:id="rId4"/>
              </a:rPr>
              <a:t>http://googleappsupdates.blogspot.com/2012/04/new-product-google-drive.html</a:t>
            </a:r>
          </a:p>
          <a:p>
            <a:pPr rtl="0" lvl="0">
              <a:spcBef>
                <a:spcPts val="0"/>
              </a:spcBef>
              <a:buClr>
                <a:srgbClr val="000000"/>
              </a:buClr>
              <a:buSzPct val="91666"/>
              <a:buFont typeface="Arial"/>
              <a:buNone/>
            </a:pPr>
            <a:r>
              <a:rPr sz="1200" lang="en-US">
                <a:solidFill>
                  <a:srgbClr val="0066CC"/>
                </a:solidFill>
              </a:rPr>
              <a:t>Enterprise Blog: </a:t>
            </a:r>
            <a:r>
              <a:rPr u="sng" sz="1200" lang="en-US">
                <a:solidFill>
                  <a:schemeClr val="hlink"/>
                </a:solidFill>
                <a:hlinkClick r:id="rId5"/>
              </a:rPr>
              <a:t>http://googleenterprise.blogspot.com/2012/04/introducing-google-drive-newest-member.htm</a:t>
            </a:r>
            <a:r>
              <a:rPr sz="1200" lang="en-US">
                <a:solidFill>
                  <a:srgbClr val="0066CC"/>
                </a:solidFill>
              </a:rPr>
              <a:t>l</a:t>
            </a:r>
          </a:p>
          <a:p>
            <a:pPr rtl="0" lvl="0">
              <a:spcBef>
                <a:spcPts val="0"/>
              </a:spcBef>
              <a:buClr>
                <a:srgbClr val="000000"/>
              </a:buClr>
              <a:buFont typeface="Arial"/>
              <a:buNone/>
            </a:pPr>
            <a:r>
              <a:t/>
            </a:r>
            <a:endParaRPr sz="1600">
              <a:solidFill>
                <a:srgbClr val="0066CC"/>
              </a:solidFill>
            </a:endParaRPr>
          </a:p>
          <a:p>
            <a:pPr rtl="0" lvl="0">
              <a:spcBef>
                <a:spcPts val="0"/>
              </a:spcBef>
              <a:buClr>
                <a:srgbClr val="000000"/>
              </a:buClr>
              <a:buSzPct val="68750"/>
              <a:buFont typeface="Arial"/>
              <a:buNone/>
            </a:pPr>
            <a:r>
              <a:rPr sz="1600" lang="en-US"/>
              <a:t>- Files can be accessed via Browser, Google Drive Client </a:t>
            </a:r>
            <a:br>
              <a:rPr sz="1600" lang="en-US"/>
            </a:br>
            <a:r>
              <a:rPr sz="1600" lang="en-US"/>
              <a:t>  or Google Drive Mobile App</a:t>
            </a:r>
          </a:p>
          <a:p>
            <a:pPr rtl="0" lvl="0">
              <a:spcBef>
                <a:spcPts val="0"/>
              </a:spcBef>
              <a:buClr>
                <a:srgbClr val="000000"/>
              </a:buClr>
              <a:buSzPct val="68750"/>
              <a:buFont typeface="Arial"/>
              <a:buNone/>
            </a:pPr>
            <a:r>
              <a:rPr sz="1600" lang="en-US"/>
              <a:t>- Free storage of 5 GB per user</a:t>
            </a:r>
          </a:p>
          <a:p>
            <a:pPr rtl="0" lvl="0">
              <a:spcBef>
                <a:spcPts val="0"/>
              </a:spcBef>
              <a:buClr>
                <a:srgbClr val="000000"/>
              </a:buClr>
              <a:buSzPct val="68750"/>
              <a:buFont typeface="Arial"/>
              <a:buNone/>
            </a:pPr>
            <a:r>
              <a:rPr sz="1600" lang="en-US"/>
              <a:t>- Additional storage can be purchased</a:t>
            </a:r>
          </a:p>
          <a:p>
            <a:pPr rtl="0" lvl="0">
              <a:spcBef>
                <a:spcPts val="0"/>
              </a:spcBef>
              <a:buClr>
                <a:srgbClr val="000000"/>
              </a:buClr>
              <a:buSzPct val="68750"/>
              <a:buFont typeface="Arial"/>
              <a:buNone/>
            </a:pPr>
            <a:r>
              <a:rPr sz="1600" lang="en-US"/>
              <a:t>- Rolling out to all domains started </a:t>
            </a:r>
          </a:p>
          <a:p>
            <a:pPr rtl="0" lvl="0">
              <a:spcBef>
                <a:spcPts val="0"/>
              </a:spcBef>
              <a:buClr>
                <a:srgbClr val="000000"/>
              </a:buClr>
              <a:buFont typeface="Arial"/>
              <a:buNone/>
            </a:pPr>
            <a:r>
              <a:t/>
            </a:r>
            <a:endParaRPr sz="1600"/>
          </a:p>
          <a:p>
            <a:pPr rtl="0" lvl="0">
              <a:spcBef>
                <a:spcPts val="0"/>
              </a:spcBef>
              <a:buClr>
                <a:srgbClr val="000000"/>
              </a:buClr>
              <a:buFont typeface="Arial"/>
              <a:buNone/>
            </a:pPr>
            <a:r>
              <a:t/>
            </a:r>
            <a:endParaRPr sz="1600"/>
          </a:p>
          <a:p>
            <a:pPr rtl="0" lvl="0">
              <a:spcBef>
                <a:spcPts val="0"/>
              </a:spcBef>
              <a:buClr>
                <a:srgbClr val="000000"/>
              </a:buClr>
              <a:buSzPct val="61111"/>
              <a:buFont typeface="Arial"/>
              <a:buNone/>
            </a:pPr>
            <a:r>
              <a:rPr b="1" sz="1800" lang="en-US">
                <a:solidFill>
                  <a:srgbClr val="1155CC"/>
                </a:solidFill>
              </a:rPr>
              <a:t>Google Drive: What's New</a:t>
            </a:r>
          </a:p>
          <a:p>
            <a:pPr rtl="0" lvl="0" indent="-317500" marL="457200">
              <a:spcBef>
                <a:spcPts val="0"/>
              </a:spcBef>
              <a:buClr>
                <a:srgbClr val="000000"/>
              </a:buClr>
              <a:buSzPct val="87500"/>
              <a:buFont typeface="Arial"/>
              <a:buChar char="●"/>
            </a:pPr>
            <a:r>
              <a:rPr sz="1600" lang="en-US">
                <a:solidFill>
                  <a:srgbClr val="545659"/>
                </a:solidFill>
              </a:rPr>
              <a:t>Create and collaborate</a:t>
            </a:r>
          </a:p>
          <a:p>
            <a:pPr rtl="0" lvl="0" indent="-317500" marL="457200">
              <a:spcBef>
                <a:spcPts val="0"/>
              </a:spcBef>
              <a:buClr>
                <a:srgbClr val="000000"/>
              </a:buClr>
              <a:buSzPct val="87500"/>
              <a:buFont typeface="Arial"/>
              <a:buChar char="●"/>
            </a:pPr>
            <a:r>
              <a:rPr sz="1600" lang="en-US">
                <a:solidFill>
                  <a:srgbClr val="545659"/>
                </a:solidFill>
              </a:rPr>
              <a:t>Store everything safely and access it anywhere (especially while on the go)</a:t>
            </a:r>
          </a:p>
          <a:p>
            <a:pPr rtl="0" lvl="0" indent="-317500" marL="457200">
              <a:lnSpc>
                <a:spcPct val="115000"/>
              </a:lnSpc>
              <a:spcBef>
                <a:spcPts val="0"/>
              </a:spcBef>
              <a:buClr>
                <a:srgbClr val="000000"/>
              </a:buClr>
              <a:buSzPct val="87500"/>
              <a:buFont typeface="Arial"/>
              <a:buChar char="●"/>
            </a:pPr>
            <a:r>
              <a:rPr sz="1600" lang="en-US">
                <a:solidFill>
                  <a:srgbClr val="545659"/>
                </a:solidFill>
              </a:rPr>
              <a:t>Search everything</a:t>
            </a:r>
          </a:p>
          <a:p>
            <a:pPr rtl="0" lvl="0">
              <a:lnSpc>
                <a:spcPct val="115000"/>
              </a:lnSpc>
              <a:spcBef>
                <a:spcPts val="0"/>
              </a:spcBef>
              <a:buClr>
                <a:srgbClr val="000000"/>
              </a:buClr>
              <a:buFont typeface="Arial"/>
              <a:buNone/>
            </a:pPr>
            <a:r>
              <a:t/>
            </a:r>
            <a:endParaRPr sz="1600">
              <a:solidFill>
                <a:srgbClr val="545659"/>
              </a:solidFill>
            </a:endParaRPr>
          </a:p>
          <a:p>
            <a:pPr rtl="0" lvl="0">
              <a:lnSpc>
                <a:spcPct val="115000"/>
              </a:lnSpc>
              <a:spcBef>
                <a:spcPts val="0"/>
              </a:spcBef>
              <a:buClr>
                <a:srgbClr val="000000"/>
              </a:buClr>
              <a:buFont typeface="Arial"/>
              <a:buNone/>
            </a:pPr>
            <a:r>
              <a:t/>
            </a:r>
            <a:endParaRPr sz="1600"/>
          </a:p>
          <a:p>
            <a:pPr rtl="0" lvl="0">
              <a:spcBef>
                <a:spcPts val="0"/>
              </a:spcBef>
              <a:buClr>
                <a:srgbClr val="000000"/>
              </a:buClr>
              <a:buFont typeface="Arial"/>
              <a:buNone/>
            </a:pPr>
            <a:r>
              <a:t/>
            </a:r>
            <a:endParaRPr sz="1600"/>
          </a:p>
          <a:p>
            <a:pPr lvl="0">
              <a:spcBef>
                <a:spcPts val="0"/>
              </a:spcBef>
              <a:buClr>
                <a:srgbClr val="000000"/>
              </a:buClr>
              <a:buFont typeface="Arial"/>
              <a:buNone/>
            </a:pPr>
            <a:r>
              <a:t/>
            </a:r>
            <a:endParaRPr sz="1600"/>
          </a:p>
        </p:txBody>
      </p:sp>
      <p:sp>
        <p:nvSpPr>
          <p:cNvPr id="707" name="Shape 707">
            <a:hlinkClick r:id="rId7"/>
          </p:cNvPr>
          <p:cNvSpPr/>
          <p:nvPr/>
        </p:nvSpPr>
        <p:spPr>
          <a:xfrm>
            <a:off y="5051002" x="6458565"/>
            <a:ext cy="1582921" cx="2121737"/>
          </a:xfrm>
          <a:prstGeom prst="rect">
            <a:avLst/>
          </a:prstGeom>
          <a:blipFill>
            <a:blip r:embed="rId8">
              <a:alphaModFix/>
            </a:blip>
            <a:stretch>
              <a:fillRect/>
            </a:stretch>
          </a:blipFill>
          <a:ln>
            <a:noFill/>
          </a:ln>
        </p:spPr>
      </p:sp>
      <p:sp>
        <p:nvSpPr>
          <p:cNvPr id="708" name="Shape 708"/>
          <p:cNvSpPr txBox="1"/>
          <p:nvPr/>
        </p:nvSpPr>
        <p:spPr>
          <a:xfrm>
            <a:off y="4439969" x="6292193"/>
            <a:ext cy="496800" cx="2419500"/>
          </a:xfrm>
          <a:prstGeom prst="rect">
            <a:avLst/>
          </a:prstGeom>
          <a:noFill/>
          <a:ln>
            <a:noFill/>
          </a:ln>
        </p:spPr>
        <p:txBody>
          <a:bodyPr bIns="91425" rIns="91425" lIns="91425" tIns="91425" anchor="t" anchorCtr="0">
            <a:noAutofit/>
          </a:bodyPr>
          <a:lstStyle/>
          <a:p>
            <a:pPr algn="ctr" rtl="0" lvl="0">
              <a:spcBef>
                <a:spcPts val="0"/>
              </a:spcBef>
              <a:buClr>
                <a:srgbClr val="000000"/>
              </a:buClr>
              <a:buSzPct val="78571"/>
              <a:buFont typeface="Arial"/>
              <a:buNone/>
            </a:pPr>
            <a:r>
              <a:rPr lang="en-US">
                <a:solidFill>
                  <a:srgbClr val="0000FF"/>
                </a:solidFill>
              </a:rPr>
              <a:t>Watch the Video</a:t>
            </a:r>
            <a:br>
              <a:rPr lang="en-US">
                <a:solidFill>
                  <a:srgbClr val="0000FF"/>
                </a:solidFill>
              </a:rPr>
            </a:br>
            <a:r>
              <a:rPr lang="en-US">
                <a:solidFill>
                  <a:srgbClr val="0000FF"/>
                </a:solidFill>
              </a:rPr>
              <a:t>"Go Google: Google Drive"</a:t>
            </a:r>
          </a:p>
        </p:txBody>
      </p:sp>
      <p:pic>
        <p:nvPicPr>
          <p:cNvPr id="709" name="Shape 709"/>
          <p:cNvPicPr preferRelativeResize="0"/>
          <p:nvPr/>
        </p:nvPicPr>
        <p:blipFill>
          <a:blip r:embed="rId9">
            <a:alphaModFix/>
          </a:blip>
          <a:stretch>
            <a:fillRect/>
          </a:stretch>
        </p:blipFill>
        <p:spPr>
          <a:xfrm>
            <a:off y="1788534" x="6964500"/>
            <a:ext cy="968953" cx="1258356"/>
          </a:xfrm>
          <a:prstGeom prst="rect">
            <a:avLst/>
          </a:prstGeom>
          <a:noFill/>
          <a:ln>
            <a:noFill/>
          </a:ln>
        </p:spPr>
      </p:pic>
      <p:pic>
        <p:nvPicPr>
          <p:cNvPr id="710" name="Shape 710"/>
          <p:cNvPicPr preferRelativeResize="0"/>
          <p:nvPr/>
        </p:nvPicPr>
        <p:blipFill>
          <a:blip r:embed="rId10">
            <a:alphaModFix/>
          </a:blip>
          <a:stretch>
            <a:fillRect/>
          </a:stretch>
        </p:blipFill>
        <p:spPr>
          <a:xfrm>
            <a:off y="4619787" x="623545"/>
            <a:ext cy="1829259" cx="326799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14" name="Shape 714"/>
        <p:cNvGrpSpPr/>
        <p:nvPr/>
      </p:nvGrpSpPr>
      <p:grpSpPr>
        <a:xfrm>
          <a:off y="0" x="0"/>
          <a:ext cy="0" cx="0"/>
          <a:chOff y="0" x="0"/>
          <a:chExt cy="0" cx="0"/>
        </a:xfrm>
      </p:grpSpPr>
      <p:sp>
        <p:nvSpPr>
          <p:cNvPr id="715" name="Shape 715"/>
          <p:cNvSpPr txBox="1"/>
          <p:nvPr>
            <p:ph type="ctrTitle"/>
          </p:nvPr>
        </p:nvSpPr>
        <p:spPr>
          <a:xfrm>
            <a:off y="2922569" x="393682"/>
            <a:ext cy="442799" cx="8353499"/>
          </a:xfrm>
          <a:prstGeom prst="rect">
            <a:avLst/>
          </a:prstGeom>
          <a:noFill/>
          <a:ln>
            <a:noFill/>
          </a:ln>
        </p:spPr>
        <p:txBody>
          <a:bodyPr bIns="91425" rIns="91425" lIns="91425" tIns="91425" anchor="b" anchorCtr="0">
            <a:noAutofit/>
          </a:bodyPr>
          <a:lstStyle/>
          <a:p>
            <a:pPr algn="ctr" lvl="0">
              <a:spcBef>
                <a:spcPts val="0"/>
              </a:spcBef>
              <a:buClr>
                <a:srgbClr val="000000"/>
              </a:buClr>
              <a:buSzPct val="40740"/>
              <a:buFont typeface="Arial"/>
              <a:buNone/>
            </a:pPr>
            <a:r>
              <a:rPr sz="2666" lang="en-US">
                <a:solidFill>
                  <a:srgbClr val="FFFFFF"/>
                </a:solidFill>
              </a:rPr>
              <a:t>Mobile Update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19" name="Shape 719"/>
        <p:cNvGrpSpPr/>
        <p:nvPr/>
      </p:nvGrpSpPr>
      <p:grpSpPr>
        <a:xfrm>
          <a:off y="0" x="0"/>
          <a:ext cy="0" cx="0"/>
          <a:chOff y="0" x="0"/>
          <a:chExt cy="0" cx="0"/>
        </a:xfrm>
      </p:grpSpPr>
      <p:sp>
        <p:nvSpPr>
          <p:cNvPr id="720" name="Shape 720"/>
          <p:cNvSpPr txBox="1"/>
          <p:nvPr>
            <p:ph type="title"/>
          </p:nvPr>
        </p:nvSpPr>
        <p:spPr>
          <a:xfrm>
            <a:off y="269907" x="5492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3C3C3C"/>
                </a:solidFill>
              </a:rPr>
              <a:t>Android: New version of Google Apps Device Policy</a:t>
            </a:r>
          </a:p>
        </p:txBody>
      </p:sp>
      <p:sp>
        <p:nvSpPr>
          <p:cNvPr id="721" name="Shape 721"/>
          <p:cNvSpPr txBox="1"/>
          <p:nvPr>
            <p:ph idx="1" type="subTitle"/>
          </p:nvPr>
        </p:nvSpPr>
        <p:spPr>
          <a:xfrm>
            <a:off y="822959" x="457200"/>
            <a:ext cy="3114600" cx="8605200"/>
          </a:xfrm>
          <a:prstGeom prst="rect">
            <a:avLst/>
          </a:prstGeom>
          <a:noFill/>
          <a:ln>
            <a:noFill/>
          </a:ln>
        </p:spPr>
        <p:txBody>
          <a:bodyPr bIns="91425" rIns="91425" lIns="91425" tIns="91425" anchor="t" anchorCtr="0">
            <a:noAutofit/>
          </a:bodyPr>
          <a:lstStyle/>
          <a:p>
            <a:pPr rtl="0" lvl="0">
              <a:spcBef>
                <a:spcPts val="0"/>
              </a:spcBef>
              <a:buClr>
                <a:srgbClr val="000000"/>
              </a:buClr>
              <a:buSzPct val="78571"/>
              <a:buFont typeface="Arial"/>
              <a:buNone/>
            </a:pPr>
            <a:r>
              <a:rPr u="sng" lang="en-US">
                <a:solidFill>
                  <a:schemeClr val="hlink"/>
                </a:solidFill>
                <a:hlinkClick r:id="rId4"/>
              </a:rPr>
              <a:t>http://googleappsupdates.blogspot.co.uk/2012/05/new-version-of-google-apps-device.html</a:t>
            </a:r>
          </a:p>
          <a:p>
            <a:pPr rtl="0" lvl="0">
              <a:spcBef>
                <a:spcPts val="0"/>
              </a:spcBef>
              <a:buClr>
                <a:srgbClr val="000000"/>
              </a:buClr>
              <a:buFont typeface="Arial"/>
              <a:buNone/>
            </a:pPr>
            <a:r>
              <a:t/>
            </a:r>
            <a:endParaRPr sz="1000">
              <a:solidFill>
                <a:srgbClr val="555555"/>
              </a:solidFill>
            </a:endParaRPr>
          </a:p>
          <a:p>
            <a:pPr rtl="0" lvl="0">
              <a:lnSpc>
                <a:spcPct val="115000"/>
              </a:lnSpc>
              <a:spcBef>
                <a:spcPts val="0"/>
              </a:spcBef>
              <a:buClr>
                <a:srgbClr val="000000"/>
              </a:buClr>
              <a:buSzPct val="61111"/>
              <a:buFont typeface="Arial"/>
              <a:buNone/>
            </a:pPr>
            <a:r>
              <a:rPr sz="1800" lang="en-US">
                <a:solidFill>
                  <a:srgbClr val="4A86E8"/>
                </a:solidFill>
              </a:rPr>
              <a:t>Version 4.05 of Google Apps Device Policy is now available for Android users </a:t>
            </a:r>
          </a:p>
          <a:p>
            <a:pPr rtl="0" lvl="0">
              <a:lnSpc>
                <a:spcPct val="115000"/>
              </a:lnSpc>
              <a:spcBef>
                <a:spcPts val="0"/>
              </a:spcBef>
              <a:buClr>
                <a:srgbClr val="000000"/>
              </a:buClr>
              <a:buFont typeface="Arial"/>
              <a:buNone/>
            </a:pPr>
            <a:r>
              <a:t/>
            </a:r>
            <a:endParaRPr sz="1600"/>
          </a:p>
          <a:p>
            <a:pPr rtl="0" lvl="0" indent="-298450" marL="457200">
              <a:lnSpc>
                <a:spcPct val="115000"/>
              </a:lnSpc>
              <a:spcBef>
                <a:spcPts val="0"/>
              </a:spcBef>
              <a:buClr>
                <a:srgbClr val="000000"/>
              </a:buClr>
              <a:buSzPct val="68750"/>
              <a:buFont typeface="Arial"/>
              <a:buChar char="●"/>
            </a:pPr>
            <a:r>
              <a:rPr sz="1600" lang="en-US"/>
              <a:t>Now with Multiple Account support: Google Apps Device Policy app allows users to register with multiple Google Apps domains</a:t>
            </a:r>
          </a:p>
          <a:p>
            <a:pPr rtl="0" lvl="0" indent="-298450" marL="457200">
              <a:lnSpc>
                <a:spcPct val="115000"/>
              </a:lnSpc>
              <a:spcBef>
                <a:spcPts val="0"/>
              </a:spcBef>
              <a:buClr>
                <a:srgbClr val="000000"/>
              </a:buClr>
              <a:buSzPct val="68750"/>
              <a:buFont typeface="Arial"/>
              <a:buChar char="●"/>
            </a:pPr>
            <a:r>
              <a:rPr sz="1600" lang="en-US"/>
              <a:t>New supported settings for Android in the Google Apps control panel Settings &gt; Mobile &gt;</a:t>
            </a:r>
            <a:r>
              <a:rPr u="sng" sz="1600" lang="en-US">
                <a:hlinkClick r:id="rId5"/>
              </a:rPr>
              <a:t>Org Settings</a:t>
            </a:r>
            <a:r>
              <a:rPr sz="1600" lang="en-US"/>
              <a:t>:</a:t>
            </a:r>
          </a:p>
          <a:p>
            <a:pPr rtl="0" lvl="1" indent="-298450" marL="914400">
              <a:lnSpc>
                <a:spcPct val="115000"/>
              </a:lnSpc>
              <a:spcBef>
                <a:spcPts val="0"/>
              </a:spcBef>
              <a:buClr>
                <a:srgbClr val="000000"/>
              </a:buClr>
              <a:buSzPct val="68750"/>
              <a:buFont typeface="Courier New"/>
              <a:buChar char="o"/>
            </a:pPr>
            <a:r>
              <a:rPr sz="1600" lang="en-US"/>
              <a:t>Number of days before password expires for Android 3.0+</a:t>
            </a:r>
          </a:p>
          <a:p>
            <a:pPr rtl="0" lvl="1" indent="-298450" marL="914400">
              <a:lnSpc>
                <a:spcPct val="115000"/>
              </a:lnSpc>
              <a:spcBef>
                <a:spcPts val="0"/>
              </a:spcBef>
              <a:buClr>
                <a:srgbClr val="000000"/>
              </a:buClr>
              <a:buSzPct val="68750"/>
              <a:buFont typeface="Courier New"/>
              <a:buChar char="o"/>
            </a:pPr>
            <a:r>
              <a:rPr sz="1600" lang="en-US"/>
              <a:t>Number of expired passwords that are blocked for Android 3.0+</a:t>
            </a:r>
          </a:p>
          <a:p>
            <a:pPr rtl="0" lvl="1" indent="-298450" marL="914400">
              <a:lnSpc>
                <a:spcPct val="115000"/>
              </a:lnSpc>
              <a:spcBef>
                <a:spcPts val="0"/>
              </a:spcBef>
              <a:buClr>
                <a:srgbClr val="000000"/>
              </a:buClr>
              <a:buSzPct val="68750"/>
              <a:buFont typeface="Courier New"/>
              <a:buChar char="o"/>
            </a:pPr>
            <a:r>
              <a:rPr sz="1600" lang="en-US"/>
              <a:t>Allow/block camera for Android 4.0+</a:t>
            </a:r>
          </a:p>
          <a:p>
            <a:pPr rtl="0" lvl="0" indent="0" marL="139700">
              <a:lnSpc>
                <a:spcPct val="115000"/>
              </a:lnSpc>
              <a:spcBef>
                <a:spcPts val="0"/>
              </a:spcBef>
              <a:buClr>
                <a:srgbClr val="000000"/>
              </a:buClr>
              <a:buFont typeface="Arial"/>
              <a:buNone/>
            </a:pPr>
            <a:r>
              <a:t/>
            </a:r>
            <a:endParaRPr sz="1600"/>
          </a:p>
          <a:p>
            <a:pPr rtl="0" lvl="0" indent="0" marL="139700">
              <a:lnSpc>
                <a:spcPct val="115000"/>
              </a:lnSpc>
              <a:spcBef>
                <a:spcPts val="0"/>
              </a:spcBef>
              <a:buClr>
                <a:srgbClr val="000000"/>
              </a:buClr>
              <a:buSzPct val="68750"/>
              <a:buFont typeface="Arial"/>
              <a:buNone/>
            </a:pPr>
            <a:r>
              <a:rPr b="1" sz="1600" lang="en-US">
                <a:solidFill>
                  <a:srgbClr val="4A86E8"/>
                </a:solidFill>
              </a:rPr>
              <a:t>NOTE:</a:t>
            </a:r>
            <a:r>
              <a:rPr sz="1600" lang="en-US"/>
              <a:t> If a Google Apps domain is enforcing policies that are not supported by a user’s Android device, the affected users will be blocked from accessing their accounts. </a:t>
            </a:r>
            <a:br>
              <a:rPr sz="1600" lang="en-US"/>
            </a:br>
            <a:r>
              <a:rPr sz="1600" lang="en-US"/>
              <a:t>Learn more about </a:t>
            </a:r>
            <a:r>
              <a:rPr u="sng" sz="1600" lang="en-US">
                <a:hlinkClick r:id="rId6"/>
              </a:rPr>
              <a:t>enforcing device policies</a:t>
            </a:r>
          </a:p>
          <a:p>
            <a:pPr rtl="0" lvl="0">
              <a:spcBef>
                <a:spcPts val="0"/>
              </a:spcBef>
              <a:buClr>
                <a:srgbClr val="000000"/>
              </a:buClr>
              <a:buFont typeface="Arial"/>
              <a:buNone/>
            </a:pPr>
            <a:r>
              <a:t/>
            </a:r>
            <a:endParaRPr sz="1600"/>
          </a:p>
          <a:p>
            <a:pPr rtl="0" lvl="0">
              <a:spcBef>
                <a:spcPts val="0"/>
              </a:spcBef>
              <a:buClr>
                <a:srgbClr val="000000"/>
              </a:buClr>
              <a:buFont typeface="Arial"/>
              <a:buNone/>
            </a:pPr>
            <a:r>
              <a:t/>
            </a:r>
            <a:endParaRPr sz="1600"/>
          </a:p>
          <a:p>
            <a:pPr rtl="0" lvl="0">
              <a:spcBef>
                <a:spcPts val="0"/>
              </a:spcBef>
              <a:buClr>
                <a:srgbClr val="000000"/>
              </a:buClr>
              <a:buFont typeface="Arial"/>
              <a:buNone/>
            </a:pPr>
            <a:r>
              <a:t/>
            </a:r>
            <a:endParaRPr sz="1600"/>
          </a:p>
          <a:p>
            <a:pPr rtl="0" lvl="0" indent="0" marL="1371600">
              <a:spcBef>
                <a:spcPts val="0"/>
              </a:spcBef>
              <a:buClr>
                <a:srgbClr val="000000"/>
              </a:buClr>
              <a:buSzPct val="68750"/>
              <a:buFont typeface="Arial"/>
              <a:buNone/>
            </a:pPr>
            <a:r>
              <a:rPr b="1" sz="1600" lang="en-US"/>
              <a:t>How to access what's new:</a:t>
            </a:r>
            <a:r>
              <a:rPr sz="1600" lang="en-US"/>
              <a:t> </a:t>
            </a:r>
          </a:p>
          <a:p>
            <a:pPr lvl="0" indent="0" marL="1371600">
              <a:spcBef>
                <a:spcPts val="0"/>
              </a:spcBef>
              <a:buClr>
                <a:srgbClr val="000000"/>
              </a:buClr>
              <a:buSzPct val="68750"/>
              <a:buFont typeface="Arial"/>
              <a:buNone/>
            </a:pPr>
            <a:r>
              <a:rPr u="sng" sz="1600" lang="en-US">
                <a:hlinkClick r:id="rId7"/>
              </a:rPr>
              <a:t>Download Device Policy on Google Play</a:t>
            </a:r>
            <a:r>
              <a:rPr sz="1600" lang="en-US"/>
              <a:t> </a:t>
            </a:r>
          </a:p>
        </p:txBody>
      </p:sp>
      <p:sp>
        <p:nvSpPr>
          <p:cNvPr id="722" name="Shape 722"/>
          <p:cNvSpPr/>
          <p:nvPr/>
        </p:nvSpPr>
        <p:spPr>
          <a:xfrm>
            <a:off y="5438035" x="702320"/>
            <a:ext cy="893699" cx="874199"/>
          </a:xfrm>
          <a:prstGeom prst="rightArrow">
            <a:avLst>
              <a:gd fmla="val 50000" name="adj1"/>
              <a:gd fmla="val 50000" name="adj2"/>
            </a:avLst>
          </a:prstGeom>
          <a:solidFill>
            <a:srgbClr val="FF9900"/>
          </a:solidFill>
          <a:ln>
            <a:noFill/>
          </a:ln>
        </p:spPr>
        <p:txBody>
          <a:bodyPr bIns="91425" rIns="91425" lIns="91425" tIns="91425" anchor="ctr" anchorCtr="0">
            <a:noAutofit/>
          </a:bodyPr>
          <a:lstStyle/>
          <a:p>
            <a:pPr>
              <a:spcBef>
                <a:spcPts val="0"/>
              </a:spcBef>
              <a:buNone/>
            </a:pPr>
            <a:r>
              <a:t/>
            </a:r>
            <a:endParaRPr/>
          </a:p>
        </p:txBody>
      </p:sp>
      <p:sp>
        <p:nvSpPr>
          <p:cNvPr id="723" name="Shape 723"/>
          <p:cNvSpPr/>
          <p:nvPr/>
        </p:nvSpPr>
        <p:spPr>
          <a:xfrm>
            <a:off y="5367383" x="1828800"/>
            <a:ext cy="694800" cx="3905099"/>
          </a:xfrm>
          <a:prstGeom prst="roundRect">
            <a:avLst>
              <a:gd fmla="val 16667" name="adj"/>
            </a:avLst>
          </a:prstGeom>
          <a:noFill/>
          <a:ln w="38100" cap="flat">
            <a:solidFill>
              <a:srgbClr val="E69138"/>
            </a:solidFill>
            <a:prstDash val="solid"/>
            <a:round/>
            <a:headEnd w="med" len="med" type="none"/>
            <a:tailEnd w="med" len="med" type="none"/>
          </a:ln>
        </p:spPr>
        <p:txBody>
          <a:bodyPr bIns="91425" rIns="91425" lIns="91425" tIns="91425" anchor="ctr" anchorCtr="0">
            <a:noAutofit/>
          </a:bodyPr>
          <a:lstStyle/>
          <a:p>
            <a:pPr rtl="0" lvl="0">
              <a:spcBef>
                <a:spcPts val="0"/>
              </a:spcBef>
              <a:buClr>
                <a:srgbClr val="000000"/>
              </a:buClr>
              <a:buFont typeface="Arial"/>
              <a:buNone/>
            </a:pPr>
            <a:r>
              <a:t/>
            </a:r>
            <a:endParaRPr>
              <a:solidFill>
                <a:srgbClr val="FF9900"/>
              </a:solidFill>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22"/>
                                        </p:tgtEl>
                                        <p:attrNameLst>
                                          <p:attrName>style.visibility</p:attrName>
                                        </p:attrNameLst>
                                      </p:cBhvr>
                                      <p:to>
                                        <p:strVal val="visible"/>
                                      </p:to>
                                    </p:set>
                                    <p:animEffect transition="in" filter="fade">
                                      <p:cBhvr>
                                        <p:cTn dur="1000"/>
                                        <p:tgtEl>
                                          <p:spTgt spid="72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23"/>
                                        </p:tgtEl>
                                        <p:attrNameLst>
                                          <p:attrName>style.visibility</p:attrName>
                                        </p:attrNameLst>
                                      </p:cBhvr>
                                      <p:to>
                                        <p:strVal val="visible"/>
                                      </p:to>
                                    </p:set>
                                    <p:animEffect transition="in" filter="fade">
                                      <p:cBhvr>
                                        <p:cTn dur="1000"/>
                                        <p:tgtEl>
                                          <p:spTgt spid="7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27" name="Shape 727"/>
        <p:cNvGrpSpPr/>
        <p:nvPr/>
      </p:nvGrpSpPr>
      <p:grpSpPr>
        <a:xfrm>
          <a:off y="0" x="0"/>
          <a:ext cy="0" cx="0"/>
          <a:chOff y="0" x="0"/>
          <a:chExt cy="0" cx="0"/>
        </a:xfrm>
      </p:grpSpPr>
      <p:sp>
        <p:nvSpPr>
          <p:cNvPr id="728" name="Shape 728"/>
          <p:cNvSpPr txBox="1"/>
          <p:nvPr>
            <p:ph type="ctrTitle"/>
          </p:nvPr>
        </p:nvSpPr>
        <p:spPr>
          <a:xfrm>
            <a:off y="2644094" x="393682"/>
            <a:ext cy="873899" cx="8353499"/>
          </a:xfrm>
          <a:prstGeom prst="rect">
            <a:avLst/>
          </a:prstGeom>
          <a:noFill/>
          <a:ln>
            <a:noFill/>
          </a:ln>
        </p:spPr>
        <p:txBody>
          <a:bodyPr bIns="91425" rIns="91425" lIns="91425" tIns="91425" anchor="b" anchorCtr="0">
            <a:noAutofit/>
          </a:bodyPr>
          <a:lstStyle/>
          <a:p>
            <a:pPr algn="ctr" rtl="0" lvl="0">
              <a:spcBef>
                <a:spcPts val="0"/>
              </a:spcBef>
              <a:buNone/>
            </a:pPr>
            <a:r>
              <a:rPr sz="2666" lang="en-US">
                <a:solidFill>
                  <a:srgbClr val="FFFFFF"/>
                </a:solidFill>
              </a:rPr>
              <a:t>Tools and Connectors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32" name="Shape 732"/>
        <p:cNvGrpSpPr/>
        <p:nvPr/>
      </p:nvGrpSpPr>
      <p:grpSpPr>
        <a:xfrm>
          <a:off y="0" x="0"/>
          <a:ext cy="0" cx="0"/>
          <a:chOff y="0" x="0"/>
          <a:chExt cy="0" cx="0"/>
        </a:xfrm>
      </p:grpSpPr>
      <p:sp>
        <p:nvSpPr>
          <p:cNvPr id="733" name="Shape 733"/>
          <p:cNvSpPr txBox="1"/>
          <p:nvPr>
            <p:ph type="title"/>
          </p:nvPr>
        </p:nvSpPr>
        <p:spPr>
          <a:xfrm>
            <a:off y="15792" x="92070"/>
            <a:ext cy="7682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4A86E8"/>
                </a:solidFill>
              </a:rPr>
              <a:t>New!</a:t>
            </a:r>
            <a:br>
              <a:rPr sz="2400" lang="en-US">
                <a:solidFill>
                  <a:srgbClr val="3C3C3C"/>
                </a:solidFill>
              </a:rPr>
            </a:br>
            <a:r>
              <a:rPr sz="2400" lang="en-US">
                <a:solidFill>
                  <a:srgbClr val="3C3C3C"/>
                </a:solidFill>
              </a:rPr>
              <a:t>Google Apps Password Sync (GAPS) for Active Directory</a:t>
            </a:r>
          </a:p>
        </p:txBody>
      </p:sp>
      <p:sp>
        <p:nvSpPr>
          <p:cNvPr id="734" name="Shape 734"/>
          <p:cNvSpPr txBox="1"/>
          <p:nvPr>
            <p:ph idx="1" type="subTitle"/>
          </p:nvPr>
        </p:nvSpPr>
        <p:spPr>
          <a:xfrm>
            <a:off y="822959" x="834150"/>
            <a:ext cy="1273200" cx="7475699"/>
          </a:xfrm>
          <a:prstGeom prst="rect">
            <a:avLst/>
          </a:prstGeom>
          <a:noFill/>
          <a:ln>
            <a:noFill/>
          </a:ln>
        </p:spPr>
        <p:txBody>
          <a:bodyPr bIns="91425" rIns="91425" lIns="91425" tIns="91425" anchor="t" anchorCtr="0">
            <a:noAutofit/>
          </a:bodyPr>
          <a:lstStyle/>
          <a:p>
            <a:pPr rtl="0" lvl="0">
              <a:spcBef>
                <a:spcPts val="0"/>
              </a:spcBef>
              <a:buClr>
                <a:srgbClr val="000000"/>
              </a:buClr>
              <a:buSzPct val="78571"/>
              <a:buFont typeface="Arial"/>
              <a:buNone/>
            </a:pPr>
            <a:r>
              <a:rPr lang="en-US"/>
              <a:t>Update Alert: </a:t>
            </a:r>
            <a:r>
              <a:rPr u="sng" sz="1100" lang="en-US">
                <a:solidFill>
                  <a:schemeClr val="hlink"/>
                </a:solidFill>
                <a:hlinkClick r:id="rId4"/>
              </a:rPr>
              <a:t>http://googleappsupdates.blogspot.co.uk/2012/05/new-product-google-apps-password-sync.html</a:t>
            </a:r>
          </a:p>
          <a:p>
            <a:pPr rtl="0" lvl="0">
              <a:spcBef>
                <a:spcPts val="0"/>
              </a:spcBef>
              <a:buClr>
                <a:srgbClr val="000000"/>
              </a:buClr>
              <a:buFont typeface="Arial"/>
              <a:buNone/>
            </a:pPr>
            <a:r>
              <a:t/>
            </a:r>
            <a:endParaRPr sz="1000">
              <a:solidFill>
                <a:srgbClr val="222222"/>
              </a:solidFill>
            </a:endParaRPr>
          </a:p>
          <a:p>
            <a:pPr rtl="0" lvl="0">
              <a:spcBef>
                <a:spcPts val="0"/>
              </a:spcBef>
              <a:buClr>
                <a:srgbClr val="000000"/>
              </a:buClr>
              <a:buFont typeface="Arial"/>
              <a:buNone/>
            </a:pPr>
            <a:r>
              <a:t/>
            </a:r>
            <a:endParaRPr sz="1000">
              <a:solidFill>
                <a:srgbClr val="222222"/>
              </a:solidFill>
            </a:endParaRPr>
          </a:p>
          <a:p>
            <a:pPr algn="ctr" rtl="0" lvl="0">
              <a:lnSpc>
                <a:spcPct val="115000"/>
              </a:lnSpc>
              <a:spcBef>
                <a:spcPts val="0"/>
              </a:spcBef>
              <a:buClr>
                <a:srgbClr val="000000"/>
              </a:buClr>
              <a:buSzPct val="61111"/>
              <a:buFont typeface="Arial"/>
              <a:buNone/>
            </a:pPr>
            <a:r>
              <a:rPr b="1" sz="1800" lang="en-US">
                <a:solidFill>
                  <a:srgbClr val="4D90FE"/>
                </a:solidFill>
              </a:rPr>
              <a:t>GAPS allows admins to synchronize their users' passwords from Active Directory (AD) to Google Apps as they are changed</a:t>
            </a:r>
          </a:p>
          <a:p>
            <a:pPr rtl="0" lvl="0">
              <a:spcBef>
                <a:spcPts val="0"/>
              </a:spcBef>
              <a:buClr>
                <a:srgbClr val="000000"/>
              </a:buClr>
              <a:buFont typeface="Arial"/>
              <a:buNone/>
            </a:pPr>
            <a:r>
              <a:t/>
            </a:r>
            <a:endParaRPr sz="1000">
              <a:solidFill>
                <a:srgbClr val="222222"/>
              </a:solidFill>
            </a:endParaRPr>
          </a:p>
          <a:p>
            <a:pPr rtl="0" lvl="0">
              <a:spcBef>
                <a:spcPts val="0"/>
              </a:spcBef>
              <a:buClr>
                <a:srgbClr val="000000"/>
              </a:buClr>
              <a:buFont typeface="Arial"/>
              <a:buNone/>
            </a:pPr>
            <a:r>
              <a:t/>
            </a:r>
            <a:endParaRPr sz="1600"/>
          </a:p>
        </p:txBody>
      </p:sp>
      <p:pic>
        <p:nvPicPr>
          <p:cNvPr id="735" name="Shape 735"/>
          <p:cNvPicPr preferRelativeResize="0"/>
          <p:nvPr/>
        </p:nvPicPr>
        <p:blipFill>
          <a:blip r:embed="rId5">
            <a:alphaModFix/>
          </a:blip>
          <a:stretch>
            <a:fillRect/>
          </a:stretch>
        </p:blipFill>
        <p:spPr>
          <a:xfrm>
            <a:off y="2709713" x="4456325"/>
            <a:ext cy="3657061" cx="4547437"/>
          </a:xfrm>
          <a:prstGeom prst="rect">
            <a:avLst/>
          </a:prstGeom>
          <a:noFill/>
          <a:ln>
            <a:noFill/>
          </a:ln>
        </p:spPr>
      </p:pic>
      <p:sp>
        <p:nvSpPr>
          <p:cNvPr id="736" name="Shape 736"/>
          <p:cNvSpPr txBox="1"/>
          <p:nvPr/>
        </p:nvSpPr>
        <p:spPr>
          <a:xfrm>
            <a:off y="2230214" x="107625"/>
            <a:ext cy="2694300" cx="4095600"/>
          </a:xfrm>
          <a:prstGeom prst="rect">
            <a:avLst/>
          </a:prstGeom>
          <a:noFill/>
          <a:ln w="9525" cap="flat">
            <a:solidFill>
              <a:srgbClr val="666666"/>
            </a:solidFill>
            <a:prstDash val="solid"/>
            <a:round/>
            <a:headEnd w="med" len="med" type="none"/>
            <a:tailEnd w="med" len="med" type="none"/>
          </a:ln>
        </p:spPr>
        <p:txBody>
          <a:bodyPr bIns="91425" rIns="91425" lIns="91425" tIns="91425" anchor="t" anchorCtr="0">
            <a:noAutofit/>
          </a:bodyPr>
          <a:lstStyle/>
          <a:p>
            <a:pPr rtl="0" lvl="0">
              <a:spcBef>
                <a:spcPts val="0"/>
              </a:spcBef>
              <a:buNone/>
            </a:pPr>
            <a:r>
              <a:rPr b="1" sz="1600" lang="en-US">
                <a:solidFill>
                  <a:srgbClr val="4A86E8"/>
                </a:solidFill>
              </a:rPr>
              <a:t>What is GAPS?</a:t>
            </a:r>
          </a:p>
          <a:p>
            <a:pPr rtl="0" lvl="0" indent="-317500" marL="457200">
              <a:spcBef>
                <a:spcPts val="480"/>
              </a:spcBef>
              <a:buClr>
                <a:schemeClr val="dk1"/>
              </a:buClr>
              <a:buSzPct val="100000"/>
              <a:buFont typeface="Arial"/>
              <a:buChar char="●"/>
            </a:pPr>
            <a:r>
              <a:rPr lang="en-US">
                <a:solidFill>
                  <a:schemeClr val="dk1"/>
                </a:solidFill>
              </a:rPr>
              <a:t>Tool to sync passwords into Google Apps</a:t>
            </a:r>
          </a:p>
          <a:p>
            <a:pPr rtl="0" lvl="0" indent="-317500" marL="457200">
              <a:spcBef>
                <a:spcPts val="480"/>
              </a:spcBef>
              <a:buClr>
                <a:schemeClr val="dk1"/>
              </a:buClr>
              <a:buSzPct val="100000"/>
              <a:buFont typeface="Arial"/>
              <a:buChar char="●"/>
            </a:pPr>
            <a:r>
              <a:rPr lang="en-US">
                <a:solidFill>
                  <a:schemeClr val="dk1"/>
                </a:solidFill>
              </a:rPr>
              <a:t>Only works from Active Directory into Google Apps</a:t>
            </a:r>
          </a:p>
          <a:p>
            <a:pPr rtl="0" lvl="0" indent="-317500" marL="457200">
              <a:spcBef>
                <a:spcPts val="480"/>
              </a:spcBef>
              <a:buClr>
                <a:schemeClr val="dk1"/>
              </a:buClr>
              <a:buSzPct val="100000"/>
              <a:buFont typeface="Arial"/>
              <a:buChar char="●"/>
            </a:pPr>
            <a:r>
              <a:rPr lang="en-US">
                <a:solidFill>
                  <a:schemeClr val="dk1"/>
                </a:solidFill>
              </a:rPr>
              <a:t>Only syncs passwords</a:t>
            </a:r>
          </a:p>
          <a:p>
            <a:pPr rtl="0" lvl="0" indent="-317500" marL="457200">
              <a:spcBef>
                <a:spcPts val="480"/>
              </a:spcBef>
              <a:buClr>
                <a:schemeClr val="dk1"/>
              </a:buClr>
              <a:buSzPct val="100000"/>
              <a:buFont typeface="Arial"/>
              <a:buChar char="●"/>
            </a:pPr>
            <a:r>
              <a:rPr lang="en-US">
                <a:solidFill>
                  <a:schemeClr val="dk1"/>
                </a:solidFill>
              </a:rPr>
              <a:t>Does </a:t>
            </a:r>
            <a:r>
              <a:rPr u="sng" lang="en-US">
                <a:solidFill>
                  <a:schemeClr val="dk1"/>
                </a:solidFill>
              </a:rPr>
              <a:t>not</a:t>
            </a:r>
            <a:r>
              <a:rPr lang="en-US">
                <a:solidFill>
                  <a:schemeClr val="dk1"/>
                </a:solidFill>
              </a:rPr>
              <a:t> create users or update other information</a:t>
            </a:r>
          </a:p>
          <a:p>
            <a:pPr rtl="0" lvl="0" indent="-317500" marL="457200">
              <a:spcBef>
                <a:spcPts val="480"/>
              </a:spcBef>
              <a:buClr>
                <a:schemeClr val="dk1"/>
              </a:buClr>
              <a:buSzPct val="100000"/>
              <a:buFont typeface="Arial"/>
              <a:buChar char="●"/>
            </a:pPr>
            <a:r>
              <a:rPr lang="en-US">
                <a:solidFill>
                  <a:schemeClr val="dk1"/>
                </a:solidFill>
              </a:rPr>
              <a:t>Syncs on-the-fly:</a:t>
            </a:r>
          </a:p>
          <a:p>
            <a:pPr rtl="0" lvl="1" indent="-317500" marL="914400">
              <a:spcBef>
                <a:spcPts val="480"/>
              </a:spcBef>
              <a:buClr>
                <a:schemeClr val="dk1"/>
              </a:buClr>
              <a:buSzPct val="100000"/>
              <a:buFont typeface="Courier New"/>
              <a:buChar char="o"/>
            </a:pPr>
            <a:r>
              <a:rPr lang="en-US">
                <a:solidFill>
                  <a:schemeClr val="dk1"/>
                </a:solidFill>
              </a:rPr>
              <a:t>No scheduling required</a:t>
            </a:r>
          </a:p>
          <a:p>
            <a:pPr rtl="0" lvl="1" indent="-317500" marL="914400">
              <a:spcBef>
                <a:spcPts val="480"/>
              </a:spcBef>
              <a:buClr>
                <a:schemeClr val="dk1"/>
              </a:buClr>
              <a:buSzPct val="100000"/>
              <a:buFont typeface="Courier New"/>
              <a:buChar char="o"/>
            </a:pPr>
            <a:r>
              <a:rPr lang="en-US">
                <a:solidFill>
                  <a:schemeClr val="dk1"/>
                </a:solidFill>
              </a:rPr>
              <a:t>Syncs only a password when it changes - not all passwords</a:t>
            </a:r>
          </a:p>
          <a:p>
            <a:pPr>
              <a:spcBef>
                <a:spcPts val="0"/>
              </a:spcBef>
              <a:buNone/>
            </a:pPr>
            <a:r>
              <a:t/>
            </a:r>
            <a:endParaRPr/>
          </a:p>
        </p:txBody>
      </p:sp>
      <p:sp>
        <p:nvSpPr>
          <p:cNvPr id="737" name="Shape 737"/>
          <p:cNvSpPr txBox="1"/>
          <p:nvPr/>
        </p:nvSpPr>
        <p:spPr>
          <a:xfrm>
            <a:off y="5116300" x="92070"/>
            <a:ext cy="1605299" cx="4136700"/>
          </a:xfrm>
          <a:prstGeom prst="rect">
            <a:avLst/>
          </a:prstGeom>
          <a:noFill/>
          <a:ln w="9525" cap="flat">
            <a:solidFill>
              <a:srgbClr val="666666"/>
            </a:solidFill>
            <a:prstDash val="solid"/>
            <a:round/>
            <a:headEnd w="med" len="med" type="none"/>
            <a:tailEnd w="med" len="med" type="none"/>
          </a:ln>
        </p:spPr>
        <p:txBody>
          <a:bodyPr bIns="91425" rIns="91425" lIns="91425" tIns="91425" anchor="t" anchorCtr="0">
            <a:noAutofit/>
          </a:bodyPr>
          <a:lstStyle/>
          <a:p>
            <a:pPr rtl="0" lvl="0">
              <a:spcBef>
                <a:spcPts val="0"/>
              </a:spcBef>
              <a:buClr>
                <a:srgbClr val="000000"/>
              </a:buClr>
              <a:buSzPct val="68750"/>
              <a:buFont typeface="Arial"/>
              <a:buNone/>
            </a:pPr>
            <a:r>
              <a:rPr b="1" sz="1600" lang="en-US">
                <a:solidFill>
                  <a:srgbClr val="4A86E8"/>
                </a:solidFill>
              </a:rPr>
              <a:t>How it works:</a:t>
            </a:r>
            <a:r>
              <a:rPr b="1" sz="1600" lang="en-US">
                <a:solidFill>
                  <a:srgbClr val="434343"/>
                </a:solidFill>
              </a:rPr>
              <a:t> </a:t>
            </a:r>
            <a:r>
              <a:rPr sz="1600" lang="en-US">
                <a:solidFill>
                  <a:srgbClr val="434343"/>
                </a:solidFill>
              </a:rPr>
              <a:t>When the user changes AD password &gt; </a:t>
            </a:r>
          </a:p>
          <a:p>
            <a:pPr rtl="0" lvl="0">
              <a:spcBef>
                <a:spcPts val="0"/>
              </a:spcBef>
              <a:buClr>
                <a:srgbClr val="000000"/>
              </a:buClr>
              <a:buSzPct val="68750"/>
              <a:buFont typeface="Arial"/>
              <a:buNone/>
            </a:pPr>
            <a:r>
              <a:rPr sz="1600" lang="en-US">
                <a:solidFill>
                  <a:srgbClr val="434343"/>
                </a:solidFill>
              </a:rPr>
              <a:t>GAPS gets the raw password &gt; </a:t>
            </a:r>
            <a:br>
              <a:rPr sz="1600" lang="en-US">
                <a:solidFill>
                  <a:srgbClr val="434343"/>
                </a:solidFill>
              </a:rPr>
            </a:br>
            <a:r>
              <a:rPr sz="1600" lang="en-US">
                <a:solidFill>
                  <a:srgbClr val="434343"/>
                </a:solidFill>
              </a:rPr>
              <a:t>hashes it as SHA1 &gt;</a:t>
            </a:r>
          </a:p>
          <a:p>
            <a:pPr rtl="0" lvl="0">
              <a:spcBef>
                <a:spcPts val="0"/>
              </a:spcBef>
              <a:buClr>
                <a:srgbClr val="000000"/>
              </a:buClr>
              <a:buSzPct val="68750"/>
              <a:buFont typeface="Arial"/>
              <a:buNone/>
            </a:pPr>
            <a:r>
              <a:rPr sz="1600" lang="en-US">
                <a:solidFill>
                  <a:srgbClr val="434343"/>
                </a:solidFill>
              </a:rPr>
              <a:t>and sends it to Google Apps using the Provisioning API</a:t>
            </a:r>
          </a:p>
          <a:p>
            <a:pPr>
              <a:spcBef>
                <a:spcPts val="0"/>
              </a:spcBef>
              <a:buNone/>
            </a:pPr>
            <a:r>
              <a:t/>
            </a:r>
            <a:endParaRPr/>
          </a:p>
        </p:txBody>
      </p:sp>
      <p:sp>
        <p:nvSpPr>
          <p:cNvPr id="738" name="Shape 738"/>
          <p:cNvSpPr/>
          <p:nvPr/>
        </p:nvSpPr>
        <p:spPr>
          <a:xfrm>
            <a:off y="2691500" x="4411425"/>
            <a:ext cy="3687600" cx="4612800"/>
          </a:xfrm>
          <a:prstGeom prst="rect">
            <a:avLst/>
          </a:prstGeom>
          <a:noFill/>
          <a:ln w="19050" cap="flat">
            <a:solidFill>
              <a:srgbClr val="4A86E8"/>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36"/>
                                        </p:tgtEl>
                                        <p:attrNameLst>
                                          <p:attrName>style.visibility</p:attrName>
                                        </p:attrNameLst>
                                      </p:cBhvr>
                                      <p:to>
                                        <p:strVal val="visible"/>
                                      </p:to>
                                    </p:set>
                                    <p:animEffect transition="in" filter="fade">
                                      <p:cBhvr>
                                        <p:cTn dur="1000"/>
                                        <p:tgtEl>
                                          <p:spTgt spid="73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37"/>
                                        </p:tgtEl>
                                        <p:attrNameLst>
                                          <p:attrName>style.visibility</p:attrName>
                                        </p:attrNameLst>
                                      </p:cBhvr>
                                      <p:to>
                                        <p:strVal val="visible"/>
                                      </p:to>
                                    </p:set>
                                    <p:animEffect transition="in" filter="fade">
                                      <p:cBhvr>
                                        <p:cTn dur="1000"/>
                                        <p:tgtEl>
                                          <p:spTgt spid="7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42" name="Shape 742"/>
        <p:cNvGrpSpPr/>
        <p:nvPr/>
      </p:nvGrpSpPr>
      <p:grpSpPr>
        <a:xfrm>
          <a:off y="0" x="0"/>
          <a:ext cy="0" cx="0"/>
          <a:chOff y="0" x="0"/>
          <a:chExt cy="0" cx="0"/>
        </a:xfrm>
      </p:grpSpPr>
      <p:sp>
        <p:nvSpPr>
          <p:cNvPr id="743" name="Shape 743"/>
          <p:cNvSpPr txBox="1"/>
          <p:nvPr>
            <p:ph type="title"/>
          </p:nvPr>
        </p:nvSpPr>
        <p:spPr>
          <a:xfrm>
            <a:off y="113763" x="92070"/>
            <a:ext cy="768299" cx="8798099"/>
          </a:xfrm>
          <a:prstGeom prst="rect">
            <a:avLst/>
          </a:prstGeom>
          <a:noFill/>
          <a:ln>
            <a:noFill/>
          </a:ln>
        </p:spPr>
        <p:txBody>
          <a:bodyPr bIns="91425" rIns="91425" lIns="91425" tIns="91425" anchor="ctr" anchorCtr="0">
            <a:noAutofit/>
          </a:bodyPr>
          <a:lstStyle/>
          <a:p>
            <a:pPr lvl="0">
              <a:spcBef>
                <a:spcPts val="0"/>
              </a:spcBef>
              <a:buClr>
                <a:srgbClr val="000000"/>
              </a:buClr>
              <a:buSzPct val="91666"/>
              <a:buFont typeface="Arial"/>
              <a:buNone/>
            </a:pPr>
            <a:r>
              <a:rPr sz="1200" lang="en-US">
                <a:solidFill>
                  <a:srgbClr val="3C3C3C"/>
                </a:solidFill>
              </a:rPr>
              <a:t>- continued</a:t>
            </a:r>
            <a:br>
              <a:rPr sz="2400" lang="en-US">
                <a:solidFill>
                  <a:srgbClr val="3C3C3C"/>
                </a:solidFill>
              </a:rPr>
            </a:br>
            <a:r>
              <a:rPr sz="2400" lang="en-US">
                <a:solidFill>
                  <a:srgbClr val="3C3C3C"/>
                </a:solidFill>
              </a:rPr>
              <a:t>Google Apps Password Sync (GAPS) for Active Directory</a:t>
            </a:r>
          </a:p>
        </p:txBody>
      </p:sp>
      <p:sp>
        <p:nvSpPr>
          <p:cNvPr id="744" name="Shape 744"/>
          <p:cNvSpPr txBox="1"/>
          <p:nvPr>
            <p:ph idx="1" type="subTitle"/>
          </p:nvPr>
        </p:nvSpPr>
        <p:spPr>
          <a:xfrm>
            <a:off y="822959" x="457200"/>
            <a:ext cy="5450399" cx="8605200"/>
          </a:xfrm>
          <a:prstGeom prst="rect">
            <a:avLst/>
          </a:prstGeom>
          <a:noFill/>
          <a:ln>
            <a:noFill/>
          </a:ln>
        </p:spPr>
        <p:txBody>
          <a:bodyPr bIns="91425" rIns="91425" lIns="91425" tIns="91425" anchor="t" anchorCtr="0">
            <a:noAutofit/>
          </a:bodyPr>
          <a:lstStyle/>
          <a:p>
            <a:pPr rtl="0" lvl="0">
              <a:spcBef>
                <a:spcPts val="0"/>
              </a:spcBef>
              <a:buClr>
                <a:srgbClr val="000000"/>
              </a:buClr>
              <a:buSzPct val="68750"/>
              <a:buFont typeface="Arial"/>
              <a:buNone/>
            </a:pPr>
            <a:r>
              <a:rPr u="sng" sz="1600" lang="en-US">
                <a:solidFill>
                  <a:srgbClr val="1155CC"/>
                </a:solidFill>
                <a:hlinkClick r:id="rId4"/>
              </a:rPr>
              <a:t>Download Page</a:t>
            </a:r>
          </a:p>
          <a:p>
            <a:pPr rtl="0" lvl="0">
              <a:spcBef>
                <a:spcPts val="0"/>
              </a:spcBef>
              <a:buClr>
                <a:srgbClr val="000000"/>
              </a:buClr>
              <a:buSzPct val="68750"/>
              <a:buFont typeface="Arial"/>
              <a:buNone/>
            </a:pPr>
            <a:r>
              <a:rPr u="sng" sz="1600" lang="en-US">
                <a:solidFill>
                  <a:srgbClr val="1155CC"/>
                </a:solidFill>
                <a:hlinkClick r:id="rId5"/>
              </a:rPr>
              <a:t>Configuration Guide</a:t>
            </a:r>
          </a:p>
          <a:p>
            <a:pPr rtl="0" lvl="0">
              <a:spcBef>
                <a:spcPts val="0"/>
              </a:spcBef>
              <a:buClr>
                <a:srgbClr val="000000"/>
              </a:buClr>
              <a:buFont typeface="Arial"/>
              <a:buNone/>
            </a:pPr>
            <a:r>
              <a:t/>
            </a:r>
            <a:endParaRPr b="1" sz="1600">
              <a:solidFill>
                <a:srgbClr val="434343"/>
              </a:solidFill>
            </a:endParaRPr>
          </a:p>
          <a:p>
            <a:pPr rtl="0" lvl="0">
              <a:spcBef>
                <a:spcPts val="0"/>
              </a:spcBef>
              <a:buClr>
                <a:srgbClr val="000000"/>
              </a:buClr>
              <a:buFont typeface="Arial"/>
              <a:buNone/>
            </a:pPr>
            <a:r>
              <a:t/>
            </a:r>
            <a:endParaRPr sz="1600">
              <a:solidFill>
                <a:srgbClr val="222222"/>
              </a:solidFill>
            </a:endParaRPr>
          </a:p>
          <a:p>
            <a:pPr rtl="0" lvl="0">
              <a:spcBef>
                <a:spcPts val="0"/>
              </a:spcBef>
              <a:buClr>
                <a:srgbClr val="000000"/>
              </a:buClr>
              <a:buSzPct val="68750"/>
              <a:buFont typeface="Arial"/>
              <a:buNone/>
            </a:pPr>
            <a:r>
              <a:rPr b="1" sz="1600" lang="en-US">
                <a:solidFill>
                  <a:srgbClr val="4A86E8"/>
                </a:solidFill>
              </a:rPr>
              <a:t>What’s new:</a:t>
            </a:r>
          </a:p>
          <a:p>
            <a:pPr rtl="0" lvl="0">
              <a:spcBef>
                <a:spcPts val="0"/>
              </a:spcBef>
              <a:buClr>
                <a:srgbClr val="000000"/>
              </a:buClr>
              <a:buSzPct val="68750"/>
              <a:buFont typeface="Arial"/>
              <a:buNone/>
            </a:pPr>
            <a:r>
              <a:rPr sz="1600" lang="en-US">
                <a:solidFill>
                  <a:srgbClr val="222222"/>
                </a:solidFill>
              </a:rPr>
              <a:t>- Sync passwords as they are changed - no need to wait for a scheduled sync</a:t>
            </a:r>
          </a:p>
          <a:p>
            <a:pPr rtl="0" lvl="0">
              <a:spcBef>
                <a:spcPts val="0"/>
              </a:spcBef>
              <a:buClr>
                <a:srgbClr val="000000"/>
              </a:buClr>
              <a:buSzPct val="68750"/>
              <a:buFont typeface="Arial"/>
              <a:buNone/>
            </a:pPr>
            <a:r>
              <a:rPr sz="1600" lang="en-US">
                <a:solidFill>
                  <a:srgbClr val="222222"/>
                </a:solidFill>
              </a:rPr>
              <a:t>- Secure - passwords aren't saved anywhere except on your Active Directory </a:t>
            </a:r>
          </a:p>
          <a:p>
            <a:pPr rtl="0" lvl="0">
              <a:spcBef>
                <a:spcPts val="0"/>
              </a:spcBef>
              <a:buClr>
                <a:srgbClr val="000000"/>
              </a:buClr>
              <a:buSzPct val="68750"/>
              <a:buFont typeface="Arial"/>
              <a:buNone/>
            </a:pPr>
            <a:r>
              <a:rPr sz="1600" lang="en-US">
                <a:solidFill>
                  <a:srgbClr val="222222"/>
                </a:solidFill>
              </a:rPr>
              <a:t>  and Google Apps, and are transmitted hashed and encrypted</a:t>
            </a:r>
          </a:p>
          <a:p>
            <a:pPr rtl="0" lvl="0">
              <a:spcBef>
                <a:spcPts val="0"/>
              </a:spcBef>
              <a:buClr>
                <a:srgbClr val="000000"/>
              </a:buClr>
              <a:buSzPct val="68750"/>
              <a:buFont typeface="Arial"/>
              <a:buNone/>
            </a:pPr>
            <a:r>
              <a:rPr sz="1600" lang="en-US">
                <a:solidFill>
                  <a:srgbClr val="222222"/>
                </a:solidFill>
              </a:rPr>
              <a:t>- Quick to set up - installation takes only a few minutes per server</a:t>
            </a:r>
          </a:p>
          <a:p>
            <a:pPr rtl="0" lvl="0">
              <a:spcBef>
                <a:spcPts val="0"/>
              </a:spcBef>
              <a:buClr>
                <a:srgbClr val="000000"/>
              </a:buClr>
              <a:buFont typeface="Arial"/>
              <a:buNone/>
            </a:pPr>
            <a:r>
              <a:t/>
            </a:r>
            <a:endParaRPr b="1" sz="1600">
              <a:solidFill>
                <a:srgbClr val="434343"/>
              </a:solidFill>
            </a:endParaRPr>
          </a:p>
          <a:p>
            <a:pPr rtl="0" lvl="0">
              <a:spcBef>
                <a:spcPts val="0"/>
              </a:spcBef>
              <a:buClr>
                <a:srgbClr val="000000"/>
              </a:buClr>
              <a:buSzPct val="68750"/>
              <a:buFont typeface="Arial"/>
              <a:buNone/>
            </a:pPr>
            <a:r>
              <a:rPr b="1" sz="1600" lang="en-US">
                <a:solidFill>
                  <a:srgbClr val="4A86E8"/>
                </a:solidFill>
              </a:rPr>
              <a:t>Configuration Steps</a:t>
            </a:r>
          </a:p>
          <a:p>
            <a:pPr rtl="0" lvl="0" indent="-330200" marL="457200">
              <a:spcBef>
                <a:spcPts val="0"/>
              </a:spcBef>
              <a:buClr>
                <a:srgbClr val="000000"/>
              </a:buClr>
              <a:buSzPct val="100000"/>
              <a:buFont typeface="Arial"/>
              <a:buAutoNum type="arabicPeriod"/>
            </a:pPr>
            <a:r>
              <a:rPr sz="1600" lang="en-US">
                <a:solidFill>
                  <a:srgbClr val="434343"/>
                </a:solidFill>
              </a:rPr>
              <a:t>Add users to Google Apps</a:t>
            </a:r>
          </a:p>
          <a:p>
            <a:pPr rtl="0" lvl="0" indent="-330200" marL="457200">
              <a:spcBef>
                <a:spcPts val="0"/>
              </a:spcBef>
              <a:buClr>
                <a:srgbClr val="000000"/>
              </a:buClr>
              <a:buSzPct val="100000"/>
              <a:buFont typeface="Arial"/>
              <a:buAutoNum type="arabicPeriod"/>
            </a:pPr>
            <a:r>
              <a:rPr sz="1600" lang="en-US">
                <a:solidFill>
                  <a:srgbClr val="434343"/>
                </a:solidFill>
              </a:rPr>
              <a:t>Enable Provisioning API</a:t>
            </a:r>
          </a:p>
          <a:p>
            <a:pPr rtl="0" lvl="0" indent="-330200" marL="457200">
              <a:spcBef>
                <a:spcPts val="0"/>
              </a:spcBef>
              <a:buClr>
                <a:srgbClr val="000000"/>
              </a:buClr>
              <a:buSzPct val="100000"/>
              <a:buFont typeface="Arial"/>
              <a:buAutoNum type="arabicPeriod"/>
            </a:pPr>
            <a:r>
              <a:rPr sz="1600" lang="en-US">
                <a:solidFill>
                  <a:srgbClr val="434343"/>
                </a:solidFill>
              </a:rPr>
              <a:t>Install and configure GAPS on your writable AD servers</a:t>
            </a:r>
          </a:p>
          <a:p>
            <a:pPr rtl="0" lvl="0" indent="-330200" marL="457200">
              <a:spcBef>
                <a:spcPts val="0"/>
              </a:spcBef>
              <a:buClr>
                <a:srgbClr val="000000"/>
              </a:buClr>
              <a:buSzPct val="100000"/>
              <a:buFont typeface="Arial"/>
              <a:buAutoNum type="arabicPeriod"/>
            </a:pPr>
            <a:r>
              <a:rPr sz="1600" lang="en-US">
                <a:solidFill>
                  <a:srgbClr val="434343"/>
                </a:solidFill>
              </a:rPr>
              <a:t>Prevent users from changing their Google Apps passwords directly</a:t>
            </a:r>
          </a:p>
          <a:p>
            <a:pPr rtl="0" lvl="0" indent="-330200" marL="457200">
              <a:spcBef>
                <a:spcPts val="0"/>
              </a:spcBef>
              <a:buClr>
                <a:srgbClr val="000000"/>
              </a:buClr>
              <a:buSzPct val="100000"/>
              <a:buFont typeface="Arial"/>
              <a:buAutoNum type="arabicPeriod"/>
            </a:pPr>
            <a:r>
              <a:rPr sz="1600" lang="en-US">
                <a:solidFill>
                  <a:srgbClr val="434343"/>
                </a:solidFill>
              </a:rPr>
              <a:t>Instruct users to change their Active Directory passwords</a:t>
            </a:r>
          </a:p>
          <a:p>
            <a:pPr rtl="0" lvl="0">
              <a:spcBef>
                <a:spcPts val="0"/>
              </a:spcBef>
              <a:buClr>
                <a:srgbClr val="000000"/>
              </a:buClr>
              <a:buFont typeface="Arial"/>
              <a:buNone/>
            </a:pPr>
            <a:r>
              <a:t/>
            </a:r>
            <a:endParaRPr sz="1600">
              <a:solidFill>
                <a:srgbClr val="222222"/>
              </a:solidFill>
            </a:endParaRPr>
          </a:p>
          <a:p>
            <a:pPr rtl="0" lvl="0">
              <a:spcBef>
                <a:spcPts val="0"/>
              </a:spcBef>
              <a:buClr>
                <a:srgbClr val="000000"/>
              </a:buClr>
              <a:buSzPct val="68750"/>
              <a:buFont typeface="Arial"/>
              <a:buNone/>
            </a:pPr>
            <a:r>
              <a:rPr b="1" sz="1600" lang="en-US">
                <a:solidFill>
                  <a:srgbClr val="4A86E8"/>
                </a:solidFill>
              </a:rPr>
              <a:t>Editions included:</a:t>
            </a:r>
            <a:r>
              <a:rPr sz="1600" lang="en-US">
                <a:solidFill>
                  <a:srgbClr val="4A86E8"/>
                </a:solidFill>
              </a:rPr>
              <a:t> </a:t>
            </a:r>
            <a:r>
              <a:rPr sz="1600" lang="en-US">
                <a:solidFill>
                  <a:srgbClr val="222222"/>
                </a:solidFill>
              </a:rPr>
              <a:t>Google Apps for Business, Government and Education</a:t>
            </a:r>
          </a:p>
          <a:p>
            <a:pPr rtl="0" lvl="0">
              <a:spcBef>
                <a:spcPts val="0"/>
              </a:spcBef>
              <a:buClr>
                <a:srgbClr val="000000"/>
              </a:buClr>
              <a:buFont typeface="Arial"/>
              <a:buNone/>
            </a:pPr>
            <a:r>
              <a:t/>
            </a:r>
            <a:endParaRPr sz="1600">
              <a:solidFill>
                <a:srgbClr val="222222"/>
              </a:solidFill>
            </a:endParaRPr>
          </a:p>
          <a:p>
            <a:pPr rtl="0" lvl="0">
              <a:spcBef>
                <a:spcPts val="0"/>
              </a:spcBef>
              <a:buClr>
                <a:srgbClr val="000000"/>
              </a:buClr>
              <a:buSzPct val="68750"/>
              <a:buFont typeface="Arial"/>
              <a:buNone/>
            </a:pPr>
            <a:r>
              <a:rPr b="1" sz="1600" lang="en-US">
                <a:solidFill>
                  <a:srgbClr val="4A86E8"/>
                </a:solidFill>
              </a:rPr>
              <a:t>Languages included:</a:t>
            </a:r>
            <a:r>
              <a:rPr sz="1600" lang="en-US">
                <a:solidFill>
                  <a:srgbClr val="222222"/>
                </a:solidFill>
              </a:rPr>
              <a:t> English</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48" name="Shape 748"/>
        <p:cNvGrpSpPr/>
        <p:nvPr/>
      </p:nvGrpSpPr>
      <p:grpSpPr>
        <a:xfrm>
          <a:off y="0" x="0"/>
          <a:ext cy="0" cx="0"/>
          <a:chOff y="0" x="0"/>
          <a:chExt cy="0" cx="0"/>
        </a:xfrm>
      </p:grpSpPr>
      <p:sp>
        <p:nvSpPr>
          <p:cNvPr id="749" name="Shape 749"/>
          <p:cNvSpPr txBox="1"/>
          <p:nvPr>
            <p:ph type="title"/>
          </p:nvPr>
        </p:nvSpPr>
        <p:spPr>
          <a:xfrm>
            <a:off y="113763" x="92070"/>
            <a:ext cy="768299" cx="8798099"/>
          </a:xfrm>
          <a:prstGeom prst="rect">
            <a:avLst/>
          </a:prstGeom>
          <a:noFill/>
          <a:ln>
            <a:noFill/>
          </a:ln>
        </p:spPr>
        <p:txBody>
          <a:bodyPr bIns="91425" rIns="91425" lIns="91425" tIns="91425" anchor="ctr" anchorCtr="0">
            <a:noAutofit/>
          </a:bodyPr>
          <a:lstStyle/>
          <a:p>
            <a:pPr lvl="0">
              <a:spcBef>
                <a:spcPts val="0"/>
              </a:spcBef>
              <a:buClr>
                <a:srgbClr val="000000"/>
              </a:buClr>
              <a:buSzPct val="91666"/>
              <a:buFont typeface="Arial"/>
              <a:buNone/>
            </a:pPr>
            <a:r>
              <a:rPr sz="1200" lang="en-US">
                <a:solidFill>
                  <a:srgbClr val="3C3C3C"/>
                </a:solidFill>
              </a:rPr>
              <a:t>- continued</a:t>
            </a:r>
            <a:br>
              <a:rPr sz="2400" lang="en-US">
                <a:solidFill>
                  <a:srgbClr val="3C3C3C"/>
                </a:solidFill>
              </a:rPr>
            </a:br>
            <a:r>
              <a:rPr sz="2400" lang="en-US">
                <a:solidFill>
                  <a:srgbClr val="3C3C3C"/>
                </a:solidFill>
              </a:rPr>
              <a:t>Google Apps Password Sync (GAPS) for Active Directory</a:t>
            </a:r>
          </a:p>
        </p:txBody>
      </p:sp>
      <p:sp>
        <p:nvSpPr>
          <p:cNvPr id="750" name="Shape 750"/>
          <p:cNvSpPr txBox="1"/>
          <p:nvPr>
            <p:ph idx="1" type="subTitle"/>
          </p:nvPr>
        </p:nvSpPr>
        <p:spPr>
          <a:xfrm>
            <a:off y="822959" x="457200"/>
            <a:ext cy="5450399" cx="8605200"/>
          </a:xfrm>
          <a:prstGeom prst="rect">
            <a:avLst/>
          </a:prstGeom>
          <a:noFill/>
          <a:ln>
            <a:noFill/>
          </a:ln>
        </p:spPr>
        <p:txBody>
          <a:bodyPr bIns="91425" rIns="91425" lIns="91425" tIns="91425" anchor="t" anchorCtr="0">
            <a:noAutofit/>
          </a:bodyPr>
          <a:lstStyle/>
          <a:p>
            <a:pPr rtl="0" lvl="0">
              <a:spcBef>
                <a:spcPts val="0"/>
              </a:spcBef>
              <a:buClr>
                <a:srgbClr val="000000"/>
              </a:buClr>
              <a:buSzPct val="68750"/>
              <a:buFont typeface="Arial"/>
              <a:buNone/>
            </a:pPr>
            <a:r>
              <a:rPr b="1" sz="1600" lang="en-US">
                <a:solidFill>
                  <a:srgbClr val="4A86E8"/>
                </a:solidFill>
              </a:rPr>
              <a:t>Now... what's different between GADS and GAPS?</a:t>
            </a:r>
          </a:p>
          <a:p>
            <a:pPr rtl="0" lvl="0">
              <a:spcBef>
                <a:spcPts val="0"/>
              </a:spcBef>
              <a:buClr>
                <a:srgbClr val="000000"/>
              </a:buClr>
              <a:buFont typeface="Arial"/>
              <a:buNone/>
            </a:pPr>
            <a:r>
              <a:t/>
            </a:r>
            <a:endParaRPr sz="1600"/>
          </a:p>
          <a:p>
            <a:pPr lvl="0">
              <a:spcBef>
                <a:spcPts val="0"/>
              </a:spcBef>
              <a:buClr>
                <a:srgbClr val="000000"/>
              </a:buClr>
              <a:buSzPct val="68750"/>
              <a:buFont typeface="Arial"/>
              <a:buNone/>
            </a:pPr>
            <a:r>
              <a:rPr sz="1600" lang="en-US"/>
              <a:t>Let's have a quick look and compare the functionality of GADS versus GAPS:</a:t>
            </a:r>
          </a:p>
        </p:txBody>
      </p:sp>
      <p:graphicFrame>
        <p:nvGraphicFramePr>
          <p:cNvPr id="751" name="Shape 751"/>
          <p:cNvGraphicFramePr/>
          <p:nvPr/>
        </p:nvGraphicFramePr>
        <p:xfrm>
          <a:off y="1973025" x="544275"/>
          <a:ext cy="3000000" cx="3000000"/>
        </p:xfrm>
        <a:graphic>
          <a:graphicData uri="http://schemas.openxmlformats.org/drawingml/2006/table">
            <a:tbl>
              <a:tblPr>
                <a:noFill/>
                <a:tableStyleId>{C361A591-F151-4626-A92B-D8643F56C3F0}</a:tableStyleId>
              </a:tblPr>
              <a:tblGrid>
                <a:gridCol w="3932475"/>
                <a:gridCol w="3905250"/>
              </a:tblGrid>
              <a:tr h="381000">
                <a:tc>
                  <a:txBody>
                    <a:bodyPr>
                      <a:noAutofit/>
                    </a:bodyPr>
                    <a:lstStyle/>
                    <a:p>
                      <a:pPr rtl="0" lvl="0">
                        <a:spcBef>
                          <a:spcPts val="480"/>
                        </a:spcBef>
                        <a:buClr>
                          <a:srgbClr val="000000"/>
                        </a:buClr>
                        <a:buSzPct val="68750"/>
                        <a:buFont typeface="Arial"/>
                        <a:buNone/>
                      </a:pPr>
                      <a:r>
                        <a:rPr b="1" sz="1600" lang="en-US">
                          <a:solidFill>
                            <a:srgbClr val="1155CC"/>
                          </a:solidFill>
                        </a:rPr>
                        <a:t>Google Apps Directory Sync (GADS)</a:t>
                      </a:r>
                    </a:p>
                    <a:p>
                      <a:pPr rtl="0" lvl="0">
                        <a:spcBef>
                          <a:spcPts val="480"/>
                        </a:spcBef>
                        <a:buClr>
                          <a:srgbClr val="000000"/>
                        </a:buClr>
                        <a:buFont typeface="Arial"/>
                        <a:buNone/>
                      </a:pPr>
                      <a:r>
                        <a:t/>
                      </a:r>
                      <a:endParaRPr sz="1600">
                        <a:solidFill>
                          <a:schemeClr val="dk1"/>
                        </a:solidFill>
                      </a:endParaRPr>
                    </a:p>
                    <a:p>
                      <a:pPr rtl="0" lvl="0">
                        <a:spcBef>
                          <a:spcPts val="480"/>
                        </a:spcBef>
                        <a:buClr>
                          <a:srgbClr val="000000"/>
                        </a:buClr>
                        <a:buSzPct val="68750"/>
                        <a:buFont typeface="Arial"/>
                        <a:buNone/>
                      </a:pPr>
                      <a:r>
                        <a:rPr sz="1600" lang="en-US">
                          <a:solidFill>
                            <a:schemeClr val="dk1"/>
                          </a:solidFill>
                        </a:rPr>
                        <a:t>Syncs users, groups... </a:t>
                      </a:r>
                    </a:p>
                    <a:p>
                      <a:pPr rtl="0" lvl="0">
                        <a:spcBef>
                          <a:spcPts val="480"/>
                        </a:spcBef>
                        <a:buClr>
                          <a:srgbClr val="000000"/>
                        </a:buClr>
                        <a:buFont typeface="Arial"/>
                        <a:buNone/>
                      </a:pPr>
                      <a:r>
                        <a:t/>
                      </a:r>
                      <a:endParaRPr sz="1600">
                        <a:solidFill>
                          <a:schemeClr val="dk1"/>
                        </a:solidFill>
                      </a:endParaRPr>
                    </a:p>
                    <a:p>
                      <a:pPr rtl="0" lvl="0">
                        <a:spcBef>
                          <a:spcPts val="480"/>
                        </a:spcBef>
                        <a:buClr>
                          <a:srgbClr val="000000"/>
                        </a:buClr>
                        <a:buSzPct val="68750"/>
                        <a:buFont typeface="Arial"/>
                        <a:buNone/>
                      </a:pPr>
                      <a:r>
                        <a:rPr sz="1600" lang="en-US">
                          <a:solidFill>
                            <a:schemeClr val="dk1"/>
                          </a:solidFill>
                        </a:rPr>
                        <a:t>Syncs from </a:t>
                      </a:r>
                      <a:r>
                        <a:rPr b="1" sz="1600" lang="en-US">
                          <a:solidFill>
                            <a:schemeClr val="dk1"/>
                          </a:solidFill>
                        </a:rPr>
                        <a:t>any LDAP</a:t>
                      </a:r>
                    </a:p>
                    <a:p>
                      <a:pPr rtl="0" lvl="0">
                        <a:spcBef>
                          <a:spcPts val="480"/>
                        </a:spcBef>
                        <a:buClr>
                          <a:srgbClr val="000000"/>
                        </a:buClr>
                        <a:buFont typeface="Arial"/>
                        <a:buNone/>
                      </a:pPr>
                      <a:r>
                        <a:t/>
                      </a:r>
                      <a:endParaRPr sz="1600">
                        <a:solidFill>
                          <a:schemeClr val="dk1"/>
                        </a:solidFill>
                      </a:endParaRPr>
                    </a:p>
                    <a:p>
                      <a:pPr rtl="0" lvl="0">
                        <a:spcBef>
                          <a:spcPts val="480"/>
                        </a:spcBef>
                        <a:buClr>
                          <a:srgbClr val="000000"/>
                        </a:buClr>
                        <a:buSzPct val="68750"/>
                        <a:buFont typeface="Arial"/>
                        <a:buNone/>
                      </a:pPr>
                      <a:r>
                        <a:rPr sz="1600" lang="en-US">
                          <a:solidFill>
                            <a:schemeClr val="dk1"/>
                          </a:solidFill>
                        </a:rPr>
                        <a:t>Scheduled or manual sync</a:t>
                      </a:r>
                    </a:p>
                    <a:p>
                      <a:pPr rtl="0" lvl="0">
                        <a:spcBef>
                          <a:spcPts val="480"/>
                        </a:spcBef>
                        <a:buClr>
                          <a:srgbClr val="000000"/>
                        </a:buClr>
                        <a:buFont typeface="Arial"/>
                        <a:buNone/>
                      </a:pPr>
                      <a:r>
                        <a:t/>
                      </a:r>
                      <a:endParaRPr sz="1600">
                        <a:solidFill>
                          <a:schemeClr val="dk1"/>
                        </a:solidFill>
                      </a:endParaRPr>
                    </a:p>
                    <a:p>
                      <a:pPr rtl="0" lvl="0">
                        <a:spcBef>
                          <a:spcPts val="480"/>
                        </a:spcBef>
                        <a:buClr>
                          <a:srgbClr val="000000"/>
                        </a:buClr>
                        <a:buSzPct val="68750"/>
                        <a:buFont typeface="Arial"/>
                        <a:buNone/>
                      </a:pPr>
                      <a:r>
                        <a:rPr sz="1600" lang="en-US">
                          <a:solidFill>
                            <a:schemeClr val="dk1"/>
                          </a:solidFill>
                        </a:rPr>
                        <a:t>Generic password hashes</a:t>
                      </a:r>
                    </a:p>
                    <a:p>
                      <a:pPr rtl="0" lvl="0">
                        <a:spcBef>
                          <a:spcPts val="480"/>
                        </a:spcBef>
                        <a:buClr>
                          <a:srgbClr val="000000"/>
                        </a:buClr>
                        <a:buFont typeface="Arial"/>
                        <a:buNone/>
                      </a:pPr>
                      <a:r>
                        <a:t/>
                      </a:r>
                      <a:endParaRPr sz="1600">
                        <a:solidFill>
                          <a:schemeClr val="dk1"/>
                        </a:solidFill>
                      </a:endParaRPr>
                    </a:p>
                    <a:p>
                      <a:pPr rtl="0" lvl="0">
                        <a:spcBef>
                          <a:spcPts val="480"/>
                        </a:spcBef>
                        <a:buClr>
                          <a:srgbClr val="000000"/>
                        </a:buClr>
                        <a:buSzPct val="68750"/>
                        <a:buFont typeface="Arial"/>
                        <a:buNone/>
                      </a:pPr>
                      <a:r>
                        <a:rPr sz="1600" lang="en-US">
                          <a:solidFill>
                            <a:schemeClr val="dk1"/>
                          </a:solidFill>
                        </a:rPr>
                        <a:t>Creates users on GA</a:t>
                      </a:r>
                    </a:p>
                  </a:txBody>
                  <a:tcPr marR="91425" marB="91425" marT="91425" marL="91425"/>
                </a:tc>
                <a:tc>
                  <a:txBody>
                    <a:bodyPr>
                      <a:noAutofit/>
                    </a:bodyPr>
                    <a:lstStyle/>
                    <a:p>
                      <a:pPr rtl="0" lvl="0">
                        <a:spcBef>
                          <a:spcPts val="480"/>
                        </a:spcBef>
                        <a:buClr>
                          <a:srgbClr val="000000"/>
                        </a:buClr>
                        <a:buSzPct val="68750"/>
                        <a:buFont typeface="Arial"/>
                        <a:buNone/>
                      </a:pPr>
                      <a:r>
                        <a:rPr b="1" sz="1600" lang="en-US">
                          <a:solidFill>
                            <a:srgbClr val="38761D"/>
                          </a:solidFill>
                        </a:rPr>
                        <a:t>Google Apps Password Sync (GAPS)</a:t>
                      </a:r>
                    </a:p>
                    <a:p>
                      <a:pPr rtl="0" lvl="0">
                        <a:spcBef>
                          <a:spcPts val="480"/>
                        </a:spcBef>
                        <a:buClr>
                          <a:srgbClr val="000000"/>
                        </a:buClr>
                        <a:buFont typeface="Arial"/>
                        <a:buNone/>
                      </a:pPr>
                      <a:r>
                        <a:t/>
                      </a:r>
                      <a:endParaRPr sz="1600">
                        <a:solidFill>
                          <a:schemeClr val="dk1"/>
                        </a:solidFill>
                      </a:endParaRPr>
                    </a:p>
                    <a:p>
                      <a:pPr rtl="0" lvl="0">
                        <a:spcBef>
                          <a:spcPts val="480"/>
                        </a:spcBef>
                        <a:buClr>
                          <a:srgbClr val="000000"/>
                        </a:buClr>
                        <a:buSzPct val="68750"/>
                        <a:buFont typeface="Arial"/>
                        <a:buNone/>
                      </a:pPr>
                      <a:r>
                        <a:rPr sz="1600" lang="en-US">
                          <a:solidFill>
                            <a:schemeClr val="dk1"/>
                          </a:solidFill>
                        </a:rPr>
                        <a:t>Syncs only passwords</a:t>
                      </a:r>
                    </a:p>
                    <a:p>
                      <a:pPr rtl="0" lvl="0">
                        <a:spcBef>
                          <a:spcPts val="480"/>
                        </a:spcBef>
                        <a:buClr>
                          <a:srgbClr val="000000"/>
                        </a:buClr>
                        <a:buFont typeface="Arial"/>
                        <a:buNone/>
                      </a:pPr>
                      <a:r>
                        <a:t/>
                      </a:r>
                      <a:endParaRPr sz="1600">
                        <a:solidFill>
                          <a:schemeClr val="dk1"/>
                        </a:solidFill>
                      </a:endParaRPr>
                    </a:p>
                    <a:p>
                      <a:pPr rtl="0" lvl="0">
                        <a:spcBef>
                          <a:spcPts val="480"/>
                        </a:spcBef>
                        <a:buClr>
                          <a:srgbClr val="000000"/>
                        </a:buClr>
                        <a:buSzPct val="68750"/>
                        <a:buFont typeface="Arial"/>
                        <a:buNone/>
                      </a:pPr>
                      <a:r>
                        <a:rPr b="1" sz="1600" lang="en-US">
                          <a:solidFill>
                            <a:schemeClr val="dk1"/>
                          </a:solidFill>
                        </a:rPr>
                        <a:t>Active Directory only</a:t>
                      </a:r>
                    </a:p>
                    <a:p>
                      <a:pPr rtl="0" lvl="0">
                        <a:spcBef>
                          <a:spcPts val="480"/>
                        </a:spcBef>
                        <a:buClr>
                          <a:srgbClr val="000000"/>
                        </a:buClr>
                        <a:buFont typeface="Arial"/>
                        <a:buNone/>
                      </a:pPr>
                      <a:r>
                        <a:t/>
                      </a:r>
                      <a:endParaRPr sz="1600">
                        <a:solidFill>
                          <a:schemeClr val="dk1"/>
                        </a:solidFill>
                      </a:endParaRPr>
                    </a:p>
                    <a:p>
                      <a:pPr rtl="0" lvl="0">
                        <a:spcBef>
                          <a:spcPts val="480"/>
                        </a:spcBef>
                        <a:buClr>
                          <a:srgbClr val="000000"/>
                        </a:buClr>
                        <a:buSzPct val="68750"/>
                        <a:buFont typeface="Arial"/>
                        <a:buNone/>
                      </a:pPr>
                      <a:r>
                        <a:rPr sz="1600" lang="en-US">
                          <a:solidFill>
                            <a:schemeClr val="dk1"/>
                          </a:solidFill>
                        </a:rPr>
                        <a:t>Automatic sync on change</a:t>
                      </a:r>
                    </a:p>
                    <a:p>
                      <a:pPr rtl="0" lvl="0">
                        <a:spcBef>
                          <a:spcPts val="480"/>
                        </a:spcBef>
                        <a:buClr>
                          <a:srgbClr val="000000"/>
                        </a:buClr>
                        <a:buFont typeface="Arial"/>
                        <a:buNone/>
                      </a:pPr>
                      <a:r>
                        <a:t/>
                      </a:r>
                      <a:endParaRPr sz="1600">
                        <a:solidFill>
                          <a:schemeClr val="dk1"/>
                        </a:solidFill>
                      </a:endParaRPr>
                    </a:p>
                    <a:p>
                      <a:pPr rtl="0" lvl="0">
                        <a:spcBef>
                          <a:spcPts val="480"/>
                        </a:spcBef>
                        <a:buClr>
                          <a:srgbClr val="000000"/>
                        </a:buClr>
                        <a:buSzPct val="68750"/>
                        <a:buFont typeface="Arial"/>
                        <a:buNone/>
                      </a:pPr>
                      <a:r>
                        <a:rPr sz="1600" lang="en-US">
                          <a:solidFill>
                            <a:schemeClr val="dk1"/>
                          </a:solidFill>
                        </a:rPr>
                        <a:t>Active Directory only</a:t>
                      </a:r>
                    </a:p>
                    <a:p>
                      <a:pPr rtl="0" lvl="0">
                        <a:spcBef>
                          <a:spcPts val="480"/>
                        </a:spcBef>
                        <a:buClr>
                          <a:srgbClr val="000000"/>
                        </a:buClr>
                        <a:buFont typeface="Arial"/>
                        <a:buNone/>
                      </a:pPr>
                      <a:r>
                        <a:t/>
                      </a:r>
                      <a:endParaRPr sz="1600">
                        <a:solidFill>
                          <a:schemeClr val="dk1"/>
                        </a:solidFill>
                      </a:endParaRPr>
                    </a:p>
                    <a:p>
                      <a:pPr rtl="0" lvl="0">
                        <a:spcBef>
                          <a:spcPts val="480"/>
                        </a:spcBef>
                        <a:buClr>
                          <a:srgbClr val="000000"/>
                        </a:buClr>
                        <a:buSzPct val="68750"/>
                        <a:buFont typeface="Arial"/>
                        <a:buNone/>
                      </a:pPr>
                      <a:r>
                        <a:rPr sz="1600" lang="en-US">
                          <a:solidFill>
                            <a:schemeClr val="dk1"/>
                          </a:solidFill>
                        </a:rPr>
                        <a:t>Doesn't create users</a:t>
                      </a:r>
                    </a:p>
                    <a:p>
                      <a:pPr rtl="0" lvl="0">
                        <a:spcBef>
                          <a:spcPts val="0"/>
                        </a:spcBef>
                        <a:buClr>
                          <a:srgbClr val="000000"/>
                        </a:buClr>
                        <a:buFont typeface="Arial"/>
                        <a:buNone/>
                      </a:pPr>
                      <a:r>
                        <a:t/>
                      </a:r>
                      <a:endParaRPr sz="1600"/>
                    </a:p>
                  </a:txBody>
                  <a:tcPr marR="91425" marB="91425" marT="91425" marL="91425"/>
                </a:tc>
              </a:tr>
            </a:tbl>
          </a:graphicData>
        </a:graphic>
      </p:graphicFrame>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55" name="Shape 755"/>
        <p:cNvGrpSpPr/>
        <p:nvPr/>
      </p:nvGrpSpPr>
      <p:grpSpPr>
        <a:xfrm>
          <a:off y="0" x="0"/>
          <a:ext cy="0" cx="0"/>
          <a:chOff y="0" x="0"/>
          <a:chExt cy="0" cx="0"/>
        </a:xfrm>
      </p:grpSpPr>
      <p:sp>
        <p:nvSpPr>
          <p:cNvPr id="756" name="Shape 756"/>
          <p:cNvSpPr txBox="1"/>
          <p:nvPr>
            <p:ph type="title"/>
          </p:nvPr>
        </p:nvSpPr>
        <p:spPr>
          <a:xfrm>
            <a:off y="113763" x="92070"/>
            <a:ext cy="768299" cx="8798099"/>
          </a:xfrm>
          <a:prstGeom prst="rect">
            <a:avLst/>
          </a:prstGeom>
          <a:noFill/>
          <a:ln>
            <a:noFill/>
          </a:ln>
        </p:spPr>
        <p:txBody>
          <a:bodyPr bIns="91425" rIns="91425" lIns="91425" tIns="91425" anchor="ctr" anchorCtr="0">
            <a:noAutofit/>
          </a:bodyPr>
          <a:lstStyle/>
          <a:p>
            <a:pPr lvl="0">
              <a:spcBef>
                <a:spcPts val="0"/>
              </a:spcBef>
              <a:buClr>
                <a:srgbClr val="000000"/>
              </a:buClr>
              <a:buSzPct val="91666"/>
              <a:buFont typeface="Arial"/>
              <a:buNone/>
            </a:pPr>
            <a:r>
              <a:rPr sz="1200" lang="en-US">
                <a:solidFill>
                  <a:srgbClr val="3C3C3C"/>
                </a:solidFill>
              </a:rPr>
              <a:t>- continued</a:t>
            </a:r>
            <a:br>
              <a:rPr sz="2400" lang="en-US">
                <a:solidFill>
                  <a:srgbClr val="3C3C3C"/>
                </a:solidFill>
              </a:rPr>
            </a:br>
            <a:r>
              <a:rPr sz="2400" lang="en-US">
                <a:solidFill>
                  <a:srgbClr val="3C3C3C"/>
                </a:solidFill>
              </a:rPr>
              <a:t>Google Apps Password Sync (GAPS) for Active Directory</a:t>
            </a:r>
          </a:p>
        </p:txBody>
      </p:sp>
      <p:sp>
        <p:nvSpPr>
          <p:cNvPr id="757" name="Shape 757"/>
          <p:cNvSpPr txBox="1"/>
          <p:nvPr>
            <p:ph idx="1" type="subTitle"/>
          </p:nvPr>
        </p:nvSpPr>
        <p:spPr>
          <a:xfrm>
            <a:off y="822959" x="304800"/>
            <a:ext cy="5450399" cx="8605200"/>
          </a:xfrm>
          <a:prstGeom prst="rect">
            <a:avLst/>
          </a:prstGeom>
          <a:noFill/>
          <a:ln>
            <a:noFill/>
          </a:ln>
        </p:spPr>
        <p:txBody>
          <a:bodyPr bIns="91425" rIns="91425" lIns="91425" tIns="91425" anchor="t" anchorCtr="0">
            <a:noAutofit/>
          </a:bodyPr>
          <a:lstStyle/>
          <a:p>
            <a:pPr rtl="0" lvl="0">
              <a:spcBef>
                <a:spcPts val="0"/>
              </a:spcBef>
              <a:buNone/>
            </a:pPr>
            <a:r>
              <a:t/>
            </a:r>
            <a:endParaRPr b="1" sz="1800">
              <a:solidFill>
                <a:srgbClr val="4A86E8"/>
              </a:solidFill>
            </a:endParaRPr>
          </a:p>
          <a:p>
            <a:pPr rtl="0" lvl="0">
              <a:spcBef>
                <a:spcPts val="0"/>
              </a:spcBef>
              <a:buNone/>
            </a:pPr>
            <a:r>
              <a:rPr b="1" sz="1800" lang="en-US">
                <a:solidFill>
                  <a:srgbClr val="4A86E8"/>
                </a:solidFill>
              </a:rPr>
              <a:t>So if I decide to use GAPS, what do I do with GADS?</a:t>
            </a:r>
          </a:p>
          <a:p>
            <a:pPr rtl="0" lvl="0">
              <a:spcBef>
                <a:spcPts val="0"/>
              </a:spcBef>
              <a:buNone/>
            </a:pPr>
            <a:r>
              <a:t/>
            </a:r>
            <a:endParaRPr b="1" sz="1800">
              <a:solidFill>
                <a:srgbClr val="4A86E8"/>
              </a:solidFill>
            </a:endParaRPr>
          </a:p>
          <a:p>
            <a:pPr rtl="0" lvl="0" indent="-342900" marL="457200">
              <a:spcBef>
                <a:spcPts val="480"/>
              </a:spcBef>
              <a:buClr>
                <a:schemeClr val="dk1"/>
              </a:buClr>
              <a:buSzPct val="100000"/>
              <a:buFont typeface="Arial"/>
              <a:buChar char="●"/>
            </a:pPr>
            <a:r>
              <a:rPr sz="1800" lang="en-US">
                <a:solidFill>
                  <a:schemeClr val="dk1"/>
                </a:solidFill>
              </a:rPr>
              <a:t>In GADS, disable password sync by choosing </a:t>
            </a:r>
            <a:r>
              <a:rPr sz="1800" lang="en-US" i="1">
                <a:solidFill>
                  <a:schemeClr val="dk1"/>
                </a:solidFill>
              </a:rPr>
              <a:t>Only for new users</a:t>
            </a:r>
            <a:r>
              <a:rPr sz="1800" lang="en-US">
                <a:solidFill>
                  <a:schemeClr val="dk1"/>
                </a:solidFill>
              </a:rPr>
              <a:t>and nothing else under </a:t>
            </a:r>
            <a:r>
              <a:rPr sz="1800" lang="en-US" i="1">
                <a:solidFill>
                  <a:schemeClr val="dk1"/>
                </a:solidFill>
              </a:rPr>
              <a:t>User Password Sync</a:t>
            </a:r>
          </a:p>
          <a:p>
            <a:pPr rtl="0" lvl="1" indent="-342900" marL="914400">
              <a:spcBef>
                <a:spcPts val="480"/>
              </a:spcBef>
              <a:buClr>
                <a:schemeClr val="dk1"/>
              </a:buClr>
              <a:buSzPct val="100000"/>
              <a:buFont typeface="Courier New"/>
              <a:buChar char="o"/>
            </a:pPr>
            <a:r>
              <a:rPr sz="1800" lang="en-US">
                <a:solidFill>
                  <a:schemeClr val="dk1"/>
                </a:solidFill>
              </a:rPr>
              <a:t>This way GADS will set passwords for new users only</a:t>
            </a:r>
          </a:p>
          <a:p>
            <a:pPr rtl="0" lvl="1" indent="-342900" marL="914400">
              <a:spcBef>
                <a:spcPts val="480"/>
              </a:spcBef>
              <a:buClr>
                <a:schemeClr val="dk1"/>
              </a:buClr>
              <a:buSzPct val="100000"/>
              <a:buFont typeface="Courier New"/>
              <a:buChar char="o"/>
            </a:pPr>
            <a:r>
              <a:rPr sz="1800" lang="en-US">
                <a:solidFill>
                  <a:schemeClr val="dk1"/>
                </a:solidFill>
              </a:rPr>
              <a:t>New users on Google Apps will always need a password set</a:t>
            </a:r>
          </a:p>
          <a:p>
            <a:pPr rtl="0" lvl="0" indent="-342900" marL="457200">
              <a:spcBef>
                <a:spcPts val="480"/>
              </a:spcBef>
              <a:buClr>
                <a:schemeClr val="dk1"/>
              </a:buClr>
              <a:buSzPct val="100000"/>
              <a:buFont typeface="Arial"/>
              <a:buChar char="●"/>
            </a:pPr>
            <a:r>
              <a:rPr sz="1800" lang="en-US">
                <a:solidFill>
                  <a:schemeClr val="dk1"/>
                </a:solidFill>
              </a:rPr>
              <a:t>If you used sha1hexfltr or HashingPasswordFilter, you will no longer need them</a:t>
            </a:r>
          </a:p>
          <a:p>
            <a:pPr rtl="0" lvl="0" indent="-342900" marL="457200">
              <a:spcBef>
                <a:spcPts val="480"/>
              </a:spcBef>
              <a:buClr>
                <a:schemeClr val="dk1"/>
              </a:buClr>
              <a:buSzPct val="100000"/>
              <a:buFont typeface="Arial"/>
              <a:buChar char="●"/>
            </a:pPr>
            <a:r>
              <a:rPr sz="1800" lang="en-US">
                <a:solidFill>
                  <a:schemeClr val="dk1"/>
                </a:solidFill>
              </a:rPr>
              <a:t>Then, keep GADS configured to sync as usual</a:t>
            </a:r>
          </a:p>
          <a:p>
            <a:pPr rtl="0" lvl="0">
              <a:spcBef>
                <a:spcPts val="480"/>
              </a:spcBef>
              <a:buClr>
                <a:srgbClr val="000000"/>
              </a:buClr>
              <a:buFont typeface="Arial"/>
              <a:buNone/>
            </a:pPr>
            <a:r>
              <a:t/>
            </a:r>
            <a:endParaRPr sz="1800">
              <a:solidFill>
                <a:schemeClr val="dk1"/>
              </a:solidFill>
            </a:endParaRPr>
          </a:p>
          <a:p>
            <a:pPr rtl="0" lvl="0">
              <a:spcBef>
                <a:spcPts val="0"/>
              </a:spcBef>
              <a:buClr>
                <a:srgbClr val="000000"/>
              </a:buClr>
              <a:buFont typeface="Arial"/>
              <a:buNone/>
            </a:pPr>
            <a:r>
              <a:t/>
            </a:r>
            <a:endParaRPr b="1" sz="1800">
              <a:solidFill>
                <a:srgbClr val="4A86E8"/>
              </a:solidFill>
            </a:endParaRPr>
          </a:p>
          <a:p>
            <a:pPr lvl="0">
              <a:spcBef>
                <a:spcPts val="0"/>
              </a:spcBef>
              <a:buClr>
                <a:srgbClr val="000000"/>
              </a:buClr>
              <a:buFont typeface="Arial"/>
              <a:buNone/>
            </a:pPr>
            <a:r>
              <a:t/>
            </a:r>
            <a:endParaRPr sz="1800"/>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61" name="Shape 761"/>
        <p:cNvGrpSpPr/>
        <p:nvPr/>
      </p:nvGrpSpPr>
      <p:grpSpPr>
        <a:xfrm>
          <a:off y="0" x="0"/>
          <a:ext cy="0" cx="0"/>
          <a:chOff y="0" x="0"/>
          <a:chExt cy="0" cx="0"/>
        </a:xfrm>
      </p:grpSpPr>
      <p:sp>
        <p:nvSpPr>
          <p:cNvPr id="762" name="Shape 762"/>
          <p:cNvSpPr txBox="1"/>
          <p:nvPr>
            <p:ph type="title"/>
          </p:nvPr>
        </p:nvSpPr>
        <p:spPr>
          <a:xfrm>
            <a:off y="113763" x="92070"/>
            <a:ext cy="768299" cx="8798099"/>
          </a:xfrm>
          <a:prstGeom prst="rect">
            <a:avLst/>
          </a:prstGeom>
          <a:noFill/>
          <a:ln>
            <a:noFill/>
          </a:ln>
        </p:spPr>
        <p:txBody>
          <a:bodyPr bIns="91425" rIns="91425" lIns="91425" tIns="91425" anchor="ctr" anchorCtr="0">
            <a:noAutofit/>
          </a:bodyPr>
          <a:lstStyle/>
          <a:p>
            <a:pPr lvl="0">
              <a:spcBef>
                <a:spcPts val="0"/>
              </a:spcBef>
              <a:buClr>
                <a:srgbClr val="000000"/>
              </a:buClr>
              <a:buSzPct val="91666"/>
              <a:buFont typeface="Arial"/>
              <a:buNone/>
            </a:pPr>
            <a:r>
              <a:rPr sz="1200" lang="en-US">
                <a:solidFill>
                  <a:srgbClr val="3C3C3C"/>
                </a:solidFill>
              </a:rPr>
              <a:t>- continued</a:t>
            </a:r>
            <a:br>
              <a:rPr sz="2400" lang="en-US">
                <a:solidFill>
                  <a:srgbClr val="3C3C3C"/>
                </a:solidFill>
              </a:rPr>
            </a:br>
            <a:r>
              <a:rPr sz="2400" lang="en-US">
                <a:solidFill>
                  <a:srgbClr val="3C3C3C"/>
                </a:solidFill>
              </a:rPr>
              <a:t>Google Apps Password Sync (GAPS) for Active Directory</a:t>
            </a:r>
          </a:p>
        </p:txBody>
      </p:sp>
      <p:sp>
        <p:nvSpPr>
          <p:cNvPr id="763" name="Shape 763"/>
          <p:cNvSpPr txBox="1"/>
          <p:nvPr>
            <p:ph idx="1" type="subTitle"/>
          </p:nvPr>
        </p:nvSpPr>
        <p:spPr>
          <a:xfrm>
            <a:off y="822959" x="457200"/>
            <a:ext cy="1953299" cx="8605200"/>
          </a:xfrm>
          <a:prstGeom prst="rect">
            <a:avLst/>
          </a:prstGeom>
          <a:noFill/>
          <a:ln>
            <a:noFill/>
          </a:ln>
        </p:spPr>
        <p:txBody>
          <a:bodyPr bIns="91425" rIns="91425" lIns="91425" tIns="91425" anchor="t" anchorCtr="0">
            <a:noAutofit/>
          </a:bodyPr>
          <a:lstStyle/>
          <a:p>
            <a:pPr rtl="0" lvl="0">
              <a:spcBef>
                <a:spcPts val="480"/>
              </a:spcBef>
              <a:buNone/>
            </a:pPr>
            <a:r>
              <a:rPr b="1" sz="1600" lang="en-US">
                <a:solidFill>
                  <a:srgbClr val="4A86E8"/>
                </a:solidFill>
              </a:rPr>
              <a:t>Ensure you set a Change password URL in Google Apps Control Panel:</a:t>
            </a:r>
          </a:p>
          <a:p>
            <a:pPr rtl="0" lvl="0">
              <a:spcBef>
                <a:spcPts val="480"/>
              </a:spcBef>
              <a:buNone/>
            </a:pPr>
            <a:r>
              <a:t/>
            </a:r>
            <a:endParaRPr sz="1600">
              <a:solidFill>
                <a:schemeClr val="dk1"/>
              </a:solidFill>
            </a:endParaRPr>
          </a:p>
          <a:p>
            <a:pPr rtl="0" lvl="0">
              <a:spcBef>
                <a:spcPts val="480"/>
              </a:spcBef>
              <a:buNone/>
            </a:pPr>
            <a:r>
              <a:t/>
            </a:r>
            <a:endParaRPr sz="1600">
              <a:solidFill>
                <a:schemeClr val="dk1"/>
              </a:solidFill>
            </a:endParaRPr>
          </a:p>
          <a:p>
            <a:pPr rtl="0" lvl="0">
              <a:spcBef>
                <a:spcPts val="480"/>
              </a:spcBef>
              <a:buNone/>
            </a:pPr>
            <a:r>
              <a:t/>
            </a:r>
            <a:endParaRPr sz="1600">
              <a:solidFill>
                <a:schemeClr val="dk1"/>
              </a:solidFill>
            </a:endParaRPr>
          </a:p>
          <a:p>
            <a:pPr rtl="0" lvl="0">
              <a:spcBef>
                <a:spcPts val="480"/>
              </a:spcBef>
              <a:buNone/>
            </a:pPr>
            <a:r>
              <a:t/>
            </a:r>
            <a:endParaRPr sz="1600">
              <a:solidFill>
                <a:schemeClr val="dk1"/>
              </a:solidFill>
            </a:endParaRPr>
          </a:p>
          <a:p>
            <a:pPr rtl="0" lvl="0">
              <a:spcBef>
                <a:spcPts val="480"/>
              </a:spcBef>
              <a:buNone/>
            </a:pPr>
            <a:r>
              <a:t/>
            </a:r>
            <a:endParaRPr sz="1600">
              <a:solidFill>
                <a:schemeClr val="dk1"/>
              </a:solidFill>
            </a:endParaRPr>
          </a:p>
          <a:p>
            <a:pPr rtl="0" lvl="0">
              <a:spcBef>
                <a:spcPts val="480"/>
              </a:spcBef>
              <a:buNone/>
            </a:pPr>
            <a:r>
              <a:t/>
            </a:r>
            <a:endParaRPr sz="1600">
              <a:solidFill>
                <a:schemeClr val="dk1"/>
              </a:solidFill>
            </a:endParaRPr>
          </a:p>
          <a:p>
            <a:pPr rtl="0" lvl="0">
              <a:spcBef>
                <a:spcPts val="480"/>
              </a:spcBef>
              <a:buNone/>
            </a:pPr>
            <a:r>
              <a:t/>
            </a:r>
            <a:endParaRPr sz="1600">
              <a:solidFill>
                <a:schemeClr val="dk1"/>
              </a:solidFill>
            </a:endParaRPr>
          </a:p>
          <a:p>
            <a:pPr rtl="0" lvl="0">
              <a:spcBef>
                <a:spcPts val="480"/>
              </a:spcBef>
              <a:buNone/>
            </a:pPr>
            <a:r>
              <a:t/>
            </a:r>
            <a:endParaRPr sz="1600">
              <a:solidFill>
                <a:schemeClr val="dk1"/>
              </a:solidFill>
            </a:endParaRPr>
          </a:p>
          <a:p>
            <a:pPr rtl="0" lvl="0">
              <a:spcBef>
                <a:spcPts val="480"/>
              </a:spcBef>
              <a:buNone/>
            </a:pPr>
            <a:r>
              <a:t/>
            </a:r>
            <a:endParaRPr sz="1600">
              <a:solidFill>
                <a:schemeClr val="dk1"/>
              </a:solidFill>
            </a:endParaRPr>
          </a:p>
          <a:p>
            <a:pPr rtl="0" lvl="0">
              <a:spcBef>
                <a:spcPts val="480"/>
              </a:spcBef>
              <a:buNone/>
            </a:pPr>
            <a:r>
              <a:t/>
            </a:r>
            <a:endParaRPr sz="1600">
              <a:solidFill>
                <a:schemeClr val="dk1"/>
              </a:solidFill>
            </a:endParaRPr>
          </a:p>
          <a:p>
            <a:pPr rtl="0" lvl="0">
              <a:spcBef>
                <a:spcPts val="480"/>
              </a:spcBef>
              <a:buNone/>
            </a:pPr>
            <a:r>
              <a:t/>
            </a:r>
            <a:endParaRPr sz="1600">
              <a:solidFill>
                <a:schemeClr val="dk1"/>
              </a:solidFill>
            </a:endParaRPr>
          </a:p>
          <a:p>
            <a:pPr rtl="0" lvl="0">
              <a:spcBef>
                <a:spcPts val="480"/>
              </a:spcBef>
              <a:buNone/>
            </a:pPr>
            <a:r>
              <a:t/>
            </a:r>
            <a:endParaRPr sz="1600">
              <a:solidFill>
                <a:schemeClr val="dk1"/>
              </a:solidFill>
            </a:endParaRPr>
          </a:p>
          <a:p>
            <a:pPr rtl="0" lvl="0">
              <a:spcBef>
                <a:spcPts val="480"/>
              </a:spcBef>
              <a:buNone/>
            </a:pPr>
            <a:r>
              <a:t/>
            </a:r>
            <a:endParaRPr sz="1600">
              <a:solidFill>
                <a:schemeClr val="dk1"/>
              </a:solidFill>
            </a:endParaRPr>
          </a:p>
          <a:p>
            <a:pPr rtl="0" lvl="0" indent="-317500" marL="457200">
              <a:spcBef>
                <a:spcPts val="480"/>
              </a:spcBef>
              <a:buClr>
                <a:srgbClr val="000000"/>
              </a:buClr>
              <a:buSzPct val="87500"/>
              <a:buFont typeface="Arial"/>
              <a:buChar char="●"/>
            </a:pPr>
            <a:r>
              <a:rPr sz="1600" lang="en-US">
                <a:solidFill>
                  <a:schemeClr val="dk1"/>
                </a:solidFill>
              </a:rPr>
              <a:t>With GAPS you keep Active Directory as the single point of truth for the password</a:t>
            </a:r>
          </a:p>
          <a:p>
            <a:pPr rtl="0" lvl="0" indent="-317500" marL="457200">
              <a:spcBef>
                <a:spcPts val="480"/>
              </a:spcBef>
              <a:buClr>
                <a:srgbClr val="000000"/>
              </a:buClr>
              <a:buSzPct val="87500"/>
              <a:buFont typeface="Arial"/>
              <a:buChar char="●"/>
            </a:pPr>
            <a:r>
              <a:rPr sz="1600" lang="en-US">
                <a:solidFill>
                  <a:schemeClr val="dk1"/>
                </a:solidFill>
              </a:rPr>
              <a:t>Password changes need to happen in Active Directory (AD)</a:t>
            </a:r>
          </a:p>
          <a:p>
            <a:pPr rtl="0" lvl="0" indent="-317500" marL="457200">
              <a:spcBef>
                <a:spcPts val="480"/>
              </a:spcBef>
              <a:buClr>
                <a:srgbClr val="000000"/>
              </a:buClr>
              <a:buSzPct val="87500"/>
              <a:buFont typeface="Arial"/>
              <a:buChar char="●"/>
            </a:pPr>
            <a:r>
              <a:rPr sz="1600" lang="en-US">
                <a:solidFill>
                  <a:schemeClr val="dk1"/>
                </a:solidFill>
              </a:rPr>
              <a:t>Password in Google Apps will be overwritten by the password stored in AD</a:t>
            </a:r>
          </a:p>
          <a:p>
            <a:pPr rtl="0" lvl="0" indent="-317500" marL="457200">
              <a:spcBef>
                <a:spcPts val="480"/>
              </a:spcBef>
              <a:buClr>
                <a:srgbClr val="000000"/>
              </a:buClr>
              <a:buSzPct val="87500"/>
              <a:buFont typeface="Arial"/>
              <a:buChar char="●"/>
            </a:pPr>
            <a:r>
              <a:rPr sz="1600" lang="en-US">
                <a:solidFill>
                  <a:schemeClr val="dk1"/>
                </a:solidFill>
              </a:rPr>
              <a:t>To avoid confusion:</a:t>
            </a:r>
          </a:p>
          <a:p>
            <a:pPr rtl="0" lvl="1" indent="-317500" marL="914400">
              <a:spcBef>
                <a:spcPts val="480"/>
              </a:spcBef>
              <a:buClr>
                <a:srgbClr val="000000"/>
              </a:buClr>
              <a:buSzPct val="87500"/>
              <a:buFont typeface="Courier New"/>
              <a:buChar char="o"/>
            </a:pPr>
            <a:r>
              <a:rPr sz="1600" lang="en-US">
                <a:solidFill>
                  <a:schemeClr val="dk1"/>
                </a:solidFill>
              </a:rPr>
              <a:t>Because if a users changes the Password in Google Apps,</a:t>
            </a:r>
            <a:br>
              <a:rPr sz="1600" lang="en-US">
                <a:solidFill>
                  <a:schemeClr val="dk1"/>
                </a:solidFill>
              </a:rPr>
            </a:br>
            <a:r>
              <a:rPr sz="1600" lang="en-US">
                <a:solidFill>
                  <a:schemeClr val="dk1"/>
                </a:solidFill>
              </a:rPr>
              <a:t>this change will not be replicated into Active Directory</a:t>
            </a:r>
          </a:p>
          <a:p>
            <a:pPr rtl="0" lvl="0">
              <a:spcBef>
                <a:spcPts val="480"/>
              </a:spcBef>
              <a:buNone/>
            </a:pPr>
            <a:r>
              <a:t/>
            </a:r>
            <a:endParaRPr sz="1600">
              <a:solidFill>
                <a:schemeClr val="dk1"/>
              </a:solidFill>
            </a:endParaRPr>
          </a:p>
          <a:p>
            <a:pPr rtl="0" lvl="0">
              <a:spcBef>
                <a:spcPts val="0"/>
              </a:spcBef>
              <a:buClr>
                <a:srgbClr val="000000"/>
              </a:buClr>
              <a:buFont typeface="Arial"/>
              <a:buNone/>
            </a:pPr>
            <a:r>
              <a:t/>
            </a:r>
            <a:endParaRPr b="1" sz="1600">
              <a:solidFill>
                <a:srgbClr val="4A86E8"/>
              </a:solidFill>
            </a:endParaRPr>
          </a:p>
          <a:p>
            <a:pPr lvl="0">
              <a:spcBef>
                <a:spcPts val="0"/>
              </a:spcBef>
              <a:buClr>
                <a:srgbClr val="000000"/>
              </a:buClr>
              <a:buFont typeface="Arial"/>
              <a:buNone/>
            </a:pPr>
            <a:r>
              <a:t/>
            </a:r>
            <a:endParaRPr sz="1600"/>
          </a:p>
        </p:txBody>
      </p:sp>
      <p:pic>
        <p:nvPicPr>
          <p:cNvPr id="764" name="Shape 764"/>
          <p:cNvPicPr preferRelativeResize="0"/>
          <p:nvPr/>
        </p:nvPicPr>
        <p:blipFill>
          <a:blip r:embed="rId4">
            <a:alphaModFix/>
          </a:blip>
          <a:stretch>
            <a:fillRect/>
          </a:stretch>
        </p:blipFill>
        <p:spPr>
          <a:xfrm>
            <a:off y="1401673" x="537897"/>
            <a:ext cy="3125492" cx="7001404"/>
          </a:xfrm>
          <a:prstGeom prst="rect">
            <a:avLst/>
          </a:prstGeom>
          <a:noFill/>
          <a:ln>
            <a:noFill/>
          </a:ln>
        </p:spPr>
      </p:pic>
      <p:sp>
        <p:nvSpPr>
          <p:cNvPr id="765" name="Shape 765"/>
          <p:cNvSpPr/>
          <p:nvPr/>
        </p:nvSpPr>
        <p:spPr>
          <a:xfrm>
            <a:off y="1412425" x="541575"/>
            <a:ext cy="3197699" cx="7007700"/>
          </a:xfrm>
          <a:prstGeom prst="rect">
            <a:avLst/>
          </a:prstGeom>
          <a:noFill/>
          <a:ln w="19050" cap="flat">
            <a:solidFill>
              <a:srgbClr val="4A86E8"/>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69" name="Shape 769"/>
        <p:cNvGrpSpPr/>
        <p:nvPr/>
      </p:nvGrpSpPr>
      <p:grpSpPr>
        <a:xfrm>
          <a:off y="0" x="0"/>
          <a:ext cy="0" cx="0"/>
          <a:chOff y="0" x="0"/>
          <a:chExt cy="0" cx="0"/>
        </a:xfrm>
      </p:grpSpPr>
      <p:sp>
        <p:nvSpPr>
          <p:cNvPr id="770" name="Shape 770"/>
          <p:cNvSpPr txBox="1"/>
          <p:nvPr>
            <p:ph type="title"/>
          </p:nvPr>
        </p:nvSpPr>
        <p:spPr>
          <a:xfrm>
            <a:off y="269907" x="45720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3C3C3C"/>
                </a:solidFill>
              </a:rPr>
              <a:t>Update: Google Apps Sync for Microsoft Outlook v3.1</a:t>
            </a:r>
          </a:p>
        </p:txBody>
      </p:sp>
      <p:sp>
        <p:nvSpPr>
          <p:cNvPr id="771" name="Shape 771"/>
          <p:cNvSpPr txBox="1"/>
          <p:nvPr>
            <p:ph idx="1" type="subTitle"/>
          </p:nvPr>
        </p:nvSpPr>
        <p:spPr>
          <a:xfrm>
            <a:off y="822959" x="457200"/>
            <a:ext cy="667499" cx="7114500"/>
          </a:xfrm>
          <a:prstGeom prst="rect">
            <a:avLst/>
          </a:prstGeom>
          <a:noFill/>
          <a:ln>
            <a:noFill/>
          </a:ln>
        </p:spPr>
        <p:txBody>
          <a:bodyPr bIns="91425" rIns="91425" lIns="91425" tIns="91425" anchor="t" anchorCtr="0">
            <a:noAutofit/>
          </a:bodyPr>
          <a:lstStyle/>
          <a:p>
            <a:pPr rtl="0" lvl="0">
              <a:spcBef>
                <a:spcPts val="0"/>
              </a:spcBef>
              <a:buClr>
                <a:srgbClr val="000000"/>
              </a:buClr>
              <a:buSzPct val="78571"/>
              <a:buFont typeface="Arial"/>
              <a:buNone/>
            </a:pPr>
            <a:r>
              <a:rPr lang="en-US">
                <a:solidFill>
                  <a:srgbClr val="4A86E8"/>
                </a:solidFill>
              </a:rPr>
              <a:t>Download and Documentation Site: </a:t>
            </a:r>
            <a:r>
              <a:rPr u="sng" lang="en-US">
                <a:solidFill>
                  <a:srgbClr val="1155CC"/>
                </a:solidFill>
                <a:hlinkClick r:id="rId4"/>
              </a:rPr>
              <a:t>https://tools.google.com/dlpage/gappssync</a:t>
            </a:r>
            <a:r>
              <a:rPr lang="en-US">
                <a:solidFill>
                  <a:srgbClr val="222222"/>
                </a:solidFill>
              </a:rPr>
              <a:t> </a:t>
            </a:r>
          </a:p>
          <a:p>
            <a:pPr rtl="0" lvl="0">
              <a:spcBef>
                <a:spcPts val="0"/>
              </a:spcBef>
              <a:buClr>
                <a:srgbClr val="000000"/>
              </a:buClr>
              <a:buFont typeface="Arial"/>
              <a:buNone/>
            </a:pPr>
            <a:r>
              <a:t/>
            </a:r>
            <a:endParaRPr>
              <a:solidFill>
                <a:srgbClr val="222222"/>
              </a:solidFill>
            </a:endParaRPr>
          </a:p>
          <a:p>
            <a:pPr lvl="0">
              <a:spcBef>
                <a:spcPts val="0"/>
              </a:spcBef>
              <a:buClr>
                <a:srgbClr val="000000"/>
              </a:buClr>
              <a:buFont typeface="Arial"/>
              <a:buNone/>
            </a:pPr>
            <a:r>
              <a:t/>
            </a:r>
            <a:endParaRPr/>
          </a:p>
        </p:txBody>
      </p:sp>
      <p:grpSp>
        <p:nvGrpSpPr>
          <p:cNvPr id="772" name="Shape 772"/>
          <p:cNvGrpSpPr/>
          <p:nvPr/>
        </p:nvGrpSpPr>
        <p:grpSpPr>
          <a:xfrm>
            <a:off y="1338454" x="457199"/>
            <a:ext cy="5416137" cx="6904866"/>
            <a:chOff y="1490875" x="549270"/>
            <a:chExt cy="5222387" cx="6547379"/>
          </a:xfrm>
        </p:grpSpPr>
        <p:pic>
          <p:nvPicPr>
            <p:cNvPr id="773" name="Shape 773"/>
            <p:cNvPicPr preferRelativeResize="0"/>
            <p:nvPr/>
          </p:nvPicPr>
          <p:blipFill>
            <a:blip r:embed="rId5">
              <a:alphaModFix/>
            </a:blip>
            <a:stretch>
              <a:fillRect/>
            </a:stretch>
          </p:blipFill>
          <p:spPr>
            <a:xfrm>
              <a:off y="1525221" x="549270"/>
              <a:ext cy="5188040" cx="6502686"/>
            </a:xfrm>
            <a:prstGeom prst="rect">
              <a:avLst/>
            </a:prstGeom>
            <a:noFill/>
            <a:ln>
              <a:noFill/>
            </a:ln>
          </p:spPr>
        </p:pic>
        <p:sp>
          <p:nvSpPr>
            <p:cNvPr id="774" name="Shape 774"/>
            <p:cNvSpPr/>
            <p:nvPr/>
          </p:nvSpPr>
          <p:spPr>
            <a:xfrm>
              <a:off y="1490875" x="611250"/>
              <a:ext cy="5217900" cx="6485399"/>
            </a:xfrm>
            <a:prstGeom prst="rect">
              <a:avLst/>
            </a:prstGeom>
            <a:noFill/>
            <a:ln w="19050" cap="flat">
              <a:solidFill>
                <a:srgbClr val="4A86E8"/>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gr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29" name="Shape 529"/>
        <p:cNvGrpSpPr/>
        <p:nvPr/>
      </p:nvGrpSpPr>
      <p:grpSpPr>
        <a:xfrm>
          <a:off y="0" x="0"/>
          <a:ext cy="0" cx="0"/>
          <a:chOff y="0" x="0"/>
          <a:chExt cy="0" cx="0"/>
        </a:xfrm>
      </p:grpSpPr>
      <p:sp>
        <p:nvSpPr>
          <p:cNvPr id="530" name="Shape 530"/>
          <p:cNvSpPr txBox="1"/>
          <p:nvPr>
            <p:ph type="ctrTitle"/>
          </p:nvPr>
        </p:nvSpPr>
        <p:spPr>
          <a:xfrm>
            <a:off y="2484652" x="393682"/>
            <a:ext cy="880799" cx="8353499"/>
          </a:xfrm>
          <a:prstGeom prst="rect">
            <a:avLst/>
          </a:prstGeom>
          <a:noFill/>
          <a:ln>
            <a:noFill/>
          </a:ln>
        </p:spPr>
        <p:txBody>
          <a:bodyPr bIns="91425" rIns="91425" lIns="91425" tIns="91425" anchor="b" anchorCtr="0">
            <a:noAutofit/>
          </a:bodyPr>
          <a:lstStyle/>
          <a:p>
            <a:pPr algn="ctr" rtl="0" lvl="0">
              <a:spcBef>
                <a:spcPts val="0"/>
              </a:spcBef>
              <a:buNone/>
            </a:pPr>
            <a:r>
              <a:rPr sz="2666" lang="en-US">
                <a:solidFill>
                  <a:srgbClr val="FFFFFF"/>
                </a:solidFill>
              </a:rPr>
              <a:t>Google Apps Control Panel</a:t>
            </a:r>
          </a:p>
          <a:p>
            <a:pPr algn="ctr" lvl="0">
              <a:spcBef>
                <a:spcPts val="0"/>
              </a:spcBef>
              <a:buNone/>
            </a:pPr>
            <a:r>
              <a:rPr sz="2666" lang="en-US">
                <a:solidFill>
                  <a:srgbClr val="FFFFFF"/>
                </a:solidFill>
              </a:rPr>
              <a:t>Enhancements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78" name="Shape 778"/>
        <p:cNvGrpSpPr/>
        <p:nvPr/>
      </p:nvGrpSpPr>
      <p:grpSpPr>
        <a:xfrm>
          <a:off y="0" x="0"/>
          <a:ext cy="0" cx="0"/>
          <a:chOff y="0" x="0"/>
          <a:chExt cy="0" cx="0"/>
        </a:xfrm>
      </p:grpSpPr>
      <p:sp>
        <p:nvSpPr>
          <p:cNvPr id="779" name="Shape 779"/>
          <p:cNvSpPr txBox="1"/>
          <p:nvPr>
            <p:ph type="title"/>
          </p:nvPr>
        </p:nvSpPr>
        <p:spPr>
          <a:xfrm>
            <a:off y="269907" x="5492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3C3C3C"/>
                </a:solidFill>
              </a:rPr>
              <a:t>Update: Google Apps Sync for Microsoft Outlook v3.1 </a:t>
            </a:r>
            <a:r>
              <a:rPr sz="1200" lang="en-US">
                <a:solidFill>
                  <a:srgbClr val="3C3C3C"/>
                </a:solidFill>
              </a:rPr>
              <a:t>- continued</a:t>
            </a:r>
          </a:p>
        </p:txBody>
      </p:sp>
      <p:sp>
        <p:nvSpPr>
          <p:cNvPr id="780" name="Shape 780"/>
          <p:cNvSpPr txBox="1"/>
          <p:nvPr>
            <p:ph idx="1" type="subTitle"/>
          </p:nvPr>
        </p:nvSpPr>
        <p:spPr>
          <a:xfrm>
            <a:off y="822959" x="457200"/>
            <a:ext cy="2217900" cx="8277299"/>
          </a:xfrm>
          <a:prstGeom prst="rect">
            <a:avLst/>
          </a:prstGeom>
          <a:noFill/>
          <a:ln>
            <a:noFill/>
          </a:ln>
        </p:spPr>
        <p:txBody>
          <a:bodyPr bIns="91425" rIns="91425" lIns="91425" tIns="91425" anchor="t" anchorCtr="0">
            <a:noAutofit/>
          </a:bodyPr>
          <a:lstStyle/>
          <a:p>
            <a:pPr rtl="0" lvl="0">
              <a:spcBef>
                <a:spcPts val="0"/>
              </a:spcBef>
              <a:buClr>
                <a:srgbClr val="000000"/>
              </a:buClr>
              <a:buSzPct val="78571"/>
              <a:buFont typeface="Arial"/>
              <a:buNone/>
            </a:pPr>
            <a:r>
              <a:rPr lang="en-US">
                <a:solidFill>
                  <a:srgbClr val="4A86E8"/>
                </a:solidFill>
              </a:rPr>
              <a:t>Help Center:</a:t>
            </a:r>
            <a:r>
              <a:rPr lang="en-US"/>
              <a:t> </a:t>
            </a:r>
            <a:r>
              <a:rPr u="sng" lang="en-US">
                <a:solidFill>
                  <a:srgbClr val="1155CC"/>
                </a:solidFill>
                <a:hlinkClick r:id="rId4"/>
              </a:rPr>
              <a:t>http://support.google.com/a/bin/answer.py?hl=en&amp;answer=153463</a:t>
            </a:r>
            <a:r>
              <a:rPr lang="en-US">
                <a:solidFill>
                  <a:srgbClr val="222222"/>
                </a:solidFill>
              </a:rPr>
              <a:t> </a:t>
            </a:r>
          </a:p>
          <a:p>
            <a:pPr rtl="0" lvl="0">
              <a:spcBef>
                <a:spcPts val="0"/>
              </a:spcBef>
              <a:buClr>
                <a:srgbClr val="000000"/>
              </a:buClr>
              <a:buSzPct val="78571"/>
              <a:buFont typeface="Arial"/>
              <a:buNone/>
            </a:pPr>
            <a:r>
              <a:rPr lang="en-US">
                <a:solidFill>
                  <a:srgbClr val="4A86E8"/>
                </a:solidFill>
              </a:rPr>
              <a:t>Download and Documentation Site: </a:t>
            </a:r>
            <a:r>
              <a:rPr u="sng" lang="en-US">
                <a:solidFill>
                  <a:srgbClr val="1155CC"/>
                </a:solidFill>
                <a:hlinkClick r:id="rId5"/>
              </a:rPr>
              <a:t>https://tools.google.com/dlpage/gappssync</a:t>
            </a:r>
            <a:r>
              <a:rPr lang="en-US">
                <a:solidFill>
                  <a:srgbClr val="222222"/>
                </a:solidFill>
              </a:rPr>
              <a:t> </a:t>
            </a:r>
          </a:p>
          <a:p>
            <a:pPr rtl="0" lvl="0">
              <a:spcBef>
                <a:spcPts val="0"/>
              </a:spcBef>
              <a:buClr>
                <a:srgbClr val="000000"/>
              </a:buClr>
              <a:buFont typeface="Arial"/>
              <a:buNone/>
            </a:pPr>
            <a:r>
              <a:t/>
            </a:r>
            <a:endParaRPr>
              <a:solidFill>
                <a:srgbClr val="222222"/>
              </a:solidFill>
            </a:endParaRPr>
          </a:p>
          <a:p>
            <a:pPr rtl="0" lvl="0">
              <a:spcBef>
                <a:spcPts val="0"/>
              </a:spcBef>
              <a:buClr>
                <a:srgbClr val="000000"/>
              </a:buClr>
              <a:buSzPct val="61111"/>
              <a:buFont typeface="Arial"/>
              <a:buNone/>
            </a:pPr>
            <a:r>
              <a:rPr b="1" sz="1800" lang="en-US">
                <a:solidFill>
                  <a:srgbClr val="222222"/>
                </a:solidFill>
              </a:rPr>
              <a:t>Version 3.1 of Google Apps Sync for Microsoft Outlook® (GASMO)</a:t>
            </a:r>
            <a:r>
              <a:rPr sz="1800" lang="en-US">
                <a:solidFill>
                  <a:srgbClr val="222222"/>
                </a:solidFill>
              </a:rPr>
              <a:t> is rolling out over the </a:t>
            </a:r>
            <a:r>
              <a:rPr b="1" sz="1800" lang="en-US">
                <a:solidFill>
                  <a:srgbClr val="222222"/>
                </a:solidFill>
              </a:rPr>
              <a:t>next 2-3 weeks</a:t>
            </a:r>
            <a:r>
              <a:rPr sz="1800" lang="en-US">
                <a:solidFill>
                  <a:srgbClr val="222222"/>
                </a:solidFill>
              </a:rPr>
              <a:t> with the following new features:</a:t>
            </a:r>
          </a:p>
          <a:p>
            <a:pPr rtl="0" lvl="0" indent="-298450" marL="457200">
              <a:spcBef>
                <a:spcPts val="0"/>
              </a:spcBef>
              <a:buClr>
                <a:srgbClr val="000000"/>
              </a:buClr>
              <a:buSzPct val="78571"/>
              <a:buFont typeface="Arial"/>
              <a:buChar char="●"/>
            </a:pPr>
            <a:r>
              <a:rPr lang="en-US">
                <a:solidFill>
                  <a:srgbClr val="222222"/>
                </a:solidFill>
              </a:rPr>
              <a:t>New registry key for hiding the Synchronization Status dialog for new users </a:t>
            </a:r>
          </a:p>
          <a:p>
            <a:pPr rtl="0" lvl="0" indent="-298450" marL="457200">
              <a:spcBef>
                <a:spcPts val="0"/>
              </a:spcBef>
              <a:buClr>
                <a:srgbClr val="000000"/>
              </a:buClr>
              <a:buSzPct val="78571"/>
              <a:buFont typeface="Arial"/>
              <a:buChar char="●"/>
            </a:pPr>
            <a:r>
              <a:rPr lang="en-US">
                <a:solidFill>
                  <a:srgbClr val="222222"/>
                </a:solidFill>
              </a:rPr>
              <a:t>Disabled services are now indicated in the Synchronization Status</a:t>
            </a:r>
          </a:p>
          <a:p>
            <a:pPr rtl="0" lvl="0" indent="-298450" marL="457200">
              <a:spcBef>
                <a:spcPts val="0"/>
              </a:spcBef>
              <a:buClr>
                <a:srgbClr val="000000"/>
              </a:buClr>
              <a:buSzPct val="78571"/>
              <a:buFont typeface="Arial"/>
              <a:buChar char="●"/>
            </a:pPr>
            <a:r>
              <a:rPr lang="en-US">
                <a:solidFill>
                  <a:srgbClr val="222222"/>
                </a:solidFill>
              </a:rPr>
              <a:t>"Error reported" fix </a:t>
            </a:r>
          </a:p>
          <a:p>
            <a:pPr rtl="0" lvl="0">
              <a:spcBef>
                <a:spcPts val="0"/>
              </a:spcBef>
              <a:buClr>
                <a:srgbClr val="000000"/>
              </a:buClr>
              <a:buFont typeface="Arial"/>
              <a:buNone/>
            </a:pPr>
            <a:r>
              <a:t/>
            </a:r>
            <a:endParaRPr b="1">
              <a:solidFill>
                <a:srgbClr val="222222"/>
              </a:solidFill>
            </a:endParaRPr>
          </a:p>
          <a:p>
            <a:pPr rtl="0" lvl="0">
              <a:spcBef>
                <a:spcPts val="0"/>
              </a:spcBef>
              <a:buClr>
                <a:srgbClr val="000000"/>
              </a:buClr>
              <a:buFont typeface="Arial"/>
              <a:buNone/>
            </a:pPr>
            <a:r>
              <a:t/>
            </a:r>
            <a:endParaRPr/>
          </a:p>
        </p:txBody>
      </p:sp>
      <p:sp>
        <p:nvSpPr>
          <p:cNvPr id="781" name="Shape 781"/>
          <p:cNvSpPr/>
          <p:nvPr/>
        </p:nvSpPr>
        <p:spPr>
          <a:xfrm>
            <a:off y="1514443" x="379400"/>
            <a:ext cy="680699" cx="8217299"/>
          </a:xfrm>
          <a:prstGeom prst="roundRect">
            <a:avLst>
              <a:gd fmla="val 16667" name="adj"/>
            </a:avLst>
          </a:prstGeom>
          <a:noFill/>
          <a:ln w="38100" cap="flat">
            <a:solidFill>
              <a:srgbClr val="E69138"/>
            </a:solidFill>
            <a:prstDash val="solid"/>
            <a:round/>
            <a:headEnd w="med" len="med" type="none"/>
            <a:tailEnd w="med" len="med" type="none"/>
          </a:ln>
        </p:spPr>
        <p:txBody>
          <a:bodyPr bIns="91425" rIns="91425" lIns="91425" tIns="91425" anchor="ctr" anchorCtr="0">
            <a:noAutofit/>
          </a:bodyPr>
          <a:lstStyle/>
          <a:p>
            <a:pPr rtl="0" lvl="0">
              <a:spcBef>
                <a:spcPts val="0"/>
              </a:spcBef>
              <a:buClr>
                <a:srgbClr val="000000"/>
              </a:buClr>
              <a:buFont typeface="Arial"/>
              <a:buNone/>
            </a:pPr>
            <a:r>
              <a:t/>
            </a:r>
            <a:endParaRPr>
              <a:solidFill>
                <a:srgbClr val="FF9900"/>
              </a:solidFill>
            </a:endParaRPr>
          </a:p>
        </p:txBody>
      </p:sp>
      <p:sp>
        <p:nvSpPr>
          <p:cNvPr id="782" name="Shape 782"/>
          <p:cNvSpPr txBox="1"/>
          <p:nvPr/>
        </p:nvSpPr>
        <p:spPr>
          <a:xfrm>
            <a:off y="3149035" x="447250"/>
            <a:ext cy="879599" cx="8289299"/>
          </a:xfrm>
          <a:prstGeom prst="rect">
            <a:avLst/>
          </a:prstGeom>
          <a:noFill/>
          <a:ln>
            <a:noFill/>
          </a:ln>
        </p:spPr>
        <p:txBody>
          <a:bodyPr bIns="91425" rIns="91425" lIns="91425" tIns="91425" anchor="t" anchorCtr="0">
            <a:noAutofit/>
          </a:bodyPr>
          <a:lstStyle/>
          <a:p>
            <a:pPr rtl="0" lvl="0">
              <a:spcBef>
                <a:spcPts val="0"/>
              </a:spcBef>
              <a:buClr>
                <a:srgbClr val="000000"/>
              </a:buClr>
              <a:buSzPct val="78571"/>
              <a:buFont typeface="Arial"/>
              <a:buNone/>
            </a:pPr>
            <a:r>
              <a:rPr b="1" lang="en-US">
                <a:solidFill>
                  <a:srgbClr val="4A86E8"/>
                </a:solidFill>
              </a:rPr>
              <a:t>Editions included:</a:t>
            </a:r>
            <a:r>
              <a:rPr lang="en-US">
                <a:solidFill>
                  <a:srgbClr val="222222"/>
                </a:solidFill>
              </a:rPr>
              <a:t> Google Apps for Business, Government and Education </a:t>
            </a:r>
          </a:p>
          <a:p>
            <a:pPr rtl="0" lvl="0">
              <a:spcBef>
                <a:spcPts val="0"/>
              </a:spcBef>
              <a:buClr>
                <a:srgbClr val="000000"/>
              </a:buClr>
              <a:buFont typeface="Arial"/>
              <a:buNone/>
            </a:pPr>
            <a:r>
              <a:t/>
            </a:r>
            <a:endParaRPr>
              <a:solidFill>
                <a:srgbClr val="222222"/>
              </a:solidFill>
            </a:endParaRPr>
          </a:p>
          <a:p>
            <a:pPr rtl="0" lvl="0">
              <a:spcBef>
                <a:spcPts val="0"/>
              </a:spcBef>
              <a:buClr>
                <a:srgbClr val="000000"/>
              </a:buClr>
              <a:buSzPct val="78571"/>
              <a:buFont typeface="Arial"/>
              <a:buNone/>
            </a:pPr>
            <a:r>
              <a:rPr b="1" lang="en-US">
                <a:solidFill>
                  <a:srgbClr val="4A86E8"/>
                </a:solidFill>
              </a:rPr>
              <a:t>Languages included:</a:t>
            </a:r>
            <a:r>
              <a:rPr lang="en-US">
                <a:solidFill>
                  <a:srgbClr val="4A86E8"/>
                </a:solidFill>
              </a:rPr>
              <a:t> </a:t>
            </a:r>
            <a:r>
              <a:rPr lang="en-US">
                <a:solidFill>
                  <a:srgbClr val="222222"/>
                </a:solidFill>
              </a:rPr>
              <a:t>US English Only </a:t>
            </a:r>
          </a:p>
        </p:txBody>
      </p:sp>
      <p:sp>
        <p:nvSpPr>
          <p:cNvPr id="783" name="Shape 783"/>
          <p:cNvSpPr txBox="1"/>
          <p:nvPr/>
        </p:nvSpPr>
        <p:spPr>
          <a:xfrm>
            <a:off y="4008791" x="462175"/>
            <a:ext cy="2772900" cx="8259299"/>
          </a:xfrm>
          <a:prstGeom prst="rect">
            <a:avLst/>
          </a:prstGeom>
          <a:noFill/>
          <a:ln>
            <a:noFill/>
          </a:ln>
        </p:spPr>
        <p:txBody>
          <a:bodyPr bIns="91425" rIns="91425" lIns="91425" tIns="91425" anchor="t" anchorCtr="0">
            <a:noAutofit/>
          </a:bodyPr>
          <a:lstStyle/>
          <a:p>
            <a:pPr rtl="0" lvl="0">
              <a:lnSpc>
                <a:spcPct val="115000"/>
              </a:lnSpc>
              <a:spcBef>
                <a:spcPts val="0"/>
              </a:spcBef>
              <a:buClr>
                <a:srgbClr val="000000"/>
              </a:buClr>
              <a:buSzPct val="61111"/>
              <a:buFont typeface="Arial"/>
              <a:buNone/>
            </a:pPr>
            <a:r>
              <a:rPr b="1" sz="1800" lang="en-US">
                <a:solidFill>
                  <a:srgbClr val="4A86E8"/>
                </a:solidFill>
              </a:rPr>
              <a:t>How to access what's new:</a:t>
            </a:r>
            <a:r>
              <a:rPr sz="1800" lang="en-US">
                <a:solidFill>
                  <a:srgbClr val="4A86E8"/>
                </a:solidFill>
              </a:rPr>
              <a:t> </a:t>
            </a:r>
          </a:p>
          <a:p>
            <a:pPr rtl="0" lvl="0">
              <a:spcBef>
                <a:spcPts val="0"/>
              </a:spcBef>
              <a:buClr>
                <a:srgbClr val="000000"/>
              </a:buClr>
              <a:buSzPct val="78571"/>
              <a:buFont typeface="Arial"/>
              <a:buNone/>
            </a:pPr>
            <a:r>
              <a:rPr b="1" lang="en-US">
                <a:solidFill>
                  <a:srgbClr val="222222"/>
                </a:solidFill>
              </a:rPr>
              <a:t>1. Update Google Apps Sync</a:t>
            </a:r>
          </a:p>
          <a:p>
            <a:pPr rtl="0" lvl="0">
              <a:spcBef>
                <a:spcPts val="0"/>
              </a:spcBef>
              <a:buClr>
                <a:srgbClr val="000000"/>
              </a:buClr>
              <a:buSzPct val="78571"/>
              <a:buFont typeface="Arial"/>
              <a:buNone/>
            </a:pPr>
            <a:r>
              <a:rPr lang="en-US">
                <a:solidFill>
                  <a:srgbClr val="222222"/>
                </a:solidFill>
              </a:rPr>
              <a:t>- If you installed Google App Sync: Updates are checked for and downloaded to your computer automatically.</a:t>
            </a:r>
          </a:p>
          <a:p>
            <a:pPr rtl="0" lvl="0">
              <a:spcBef>
                <a:spcPts val="0"/>
              </a:spcBef>
              <a:buClr>
                <a:srgbClr val="000000"/>
              </a:buClr>
              <a:buSzPct val="78571"/>
              <a:buFont typeface="Arial"/>
              <a:buNone/>
            </a:pPr>
            <a:r>
              <a:rPr lang="en-US">
                <a:solidFill>
                  <a:srgbClr val="222222"/>
                </a:solidFill>
              </a:rPr>
              <a:t>- If your administrator installed Google Apps Sync: Updates are downloaded to your computer automatically, if your administrator enables automatic updates.</a:t>
            </a:r>
          </a:p>
          <a:p>
            <a:pPr rtl="0" lvl="0">
              <a:spcBef>
                <a:spcPts val="0"/>
              </a:spcBef>
              <a:buClr>
                <a:srgbClr val="000000"/>
              </a:buClr>
              <a:buFont typeface="Arial"/>
              <a:buNone/>
            </a:pPr>
            <a:r>
              <a:t/>
            </a:r>
            <a:endParaRPr>
              <a:solidFill>
                <a:srgbClr val="222222"/>
              </a:solidFill>
            </a:endParaRPr>
          </a:p>
          <a:p>
            <a:pPr rtl="0" lvl="0">
              <a:spcBef>
                <a:spcPts val="0"/>
              </a:spcBef>
              <a:buClr>
                <a:srgbClr val="000000"/>
              </a:buClr>
              <a:buSzPct val="78571"/>
              <a:buFont typeface="Arial"/>
              <a:buNone/>
            </a:pPr>
            <a:r>
              <a:rPr lang="en-US">
                <a:solidFill>
                  <a:srgbClr val="222222"/>
                </a:solidFill>
              </a:rPr>
              <a:t>You can also download the latest version at any time from the Google Apps Sync download page.</a:t>
            </a:r>
          </a:p>
          <a:p>
            <a:pPr rtl="0" lvl="0">
              <a:spcBef>
                <a:spcPts val="0"/>
              </a:spcBef>
              <a:buClr>
                <a:srgbClr val="000000"/>
              </a:buClr>
              <a:buFont typeface="Arial"/>
              <a:buNone/>
            </a:pPr>
            <a:r>
              <a:t/>
            </a:r>
            <a:endParaRPr>
              <a:solidFill>
                <a:srgbClr val="222222"/>
              </a:solidFill>
            </a:endParaRPr>
          </a:p>
          <a:p>
            <a:pPr rtl="0" lvl="0">
              <a:spcBef>
                <a:spcPts val="0"/>
              </a:spcBef>
              <a:buClr>
                <a:srgbClr val="000000"/>
              </a:buClr>
              <a:buSzPct val="78571"/>
              <a:buFont typeface="Arial"/>
              <a:buNone/>
            </a:pPr>
            <a:r>
              <a:rPr b="1" lang="en-US">
                <a:solidFill>
                  <a:srgbClr val="222222"/>
                </a:solidFill>
              </a:rPr>
              <a:t>2. For the update to go into effect:</a:t>
            </a:r>
          </a:p>
          <a:p>
            <a:pPr rtl="0" lvl="0">
              <a:spcBef>
                <a:spcPts val="0"/>
              </a:spcBef>
              <a:buClr>
                <a:srgbClr val="000000"/>
              </a:buClr>
              <a:buSzPct val="78571"/>
              <a:buFont typeface="Arial"/>
              <a:buNone/>
            </a:pPr>
            <a:r>
              <a:rPr lang="en-US">
                <a:solidFill>
                  <a:srgbClr val="222222"/>
                </a:solidFill>
              </a:rPr>
              <a:t>If you have Windows XP: Restart your computer.</a:t>
            </a:r>
          </a:p>
          <a:p>
            <a:pPr rtl="0" lvl="0">
              <a:spcBef>
                <a:spcPts val="0"/>
              </a:spcBef>
              <a:buClr>
                <a:srgbClr val="000000"/>
              </a:buClr>
              <a:buSzPct val="78571"/>
              <a:buFont typeface="Arial"/>
              <a:buNone/>
            </a:pPr>
            <a:r>
              <a:rPr lang="en-US">
                <a:solidFill>
                  <a:srgbClr val="222222"/>
                </a:solidFill>
              </a:rPr>
              <a:t>If you have Windows Vista: Restart Microsoft Outlook®.</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81"/>
                                        </p:tgtEl>
                                        <p:attrNameLst>
                                          <p:attrName>style.visibility</p:attrName>
                                        </p:attrNameLst>
                                      </p:cBhvr>
                                      <p:to>
                                        <p:strVal val="visible"/>
                                      </p:to>
                                    </p:set>
                                    <p:animEffect transition="in" filter="fade">
                                      <p:cBhvr>
                                        <p:cTn dur="1000"/>
                                        <p:tgtEl>
                                          <p:spTgt spid="781"/>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82"/>
                                        </p:tgtEl>
                                        <p:attrNameLst>
                                          <p:attrName>style.visibility</p:attrName>
                                        </p:attrNameLst>
                                      </p:cBhvr>
                                      <p:to>
                                        <p:strVal val="visible"/>
                                      </p:to>
                                    </p:set>
                                    <p:animEffect transition="in" filter="fade">
                                      <p:cBhvr>
                                        <p:cTn dur="1000"/>
                                        <p:tgtEl>
                                          <p:spTgt spid="78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83"/>
                                        </p:tgtEl>
                                        <p:attrNameLst>
                                          <p:attrName>style.visibility</p:attrName>
                                        </p:attrNameLst>
                                      </p:cBhvr>
                                      <p:to>
                                        <p:strVal val="visible"/>
                                      </p:to>
                                    </p:set>
                                    <p:animEffect transition="in" filter="fade">
                                      <p:cBhvr>
                                        <p:cTn dur="1000"/>
                                        <p:tgtEl>
                                          <p:spTgt spid="7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87" name="Shape 787"/>
        <p:cNvGrpSpPr/>
        <p:nvPr/>
      </p:nvGrpSpPr>
      <p:grpSpPr>
        <a:xfrm>
          <a:off y="0" x="0"/>
          <a:ext cy="0" cx="0"/>
          <a:chOff y="0" x="0"/>
          <a:chExt cy="0" cx="0"/>
        </a:xfrm>
      </p:grpSpPr>
      <p:sp>
        <p:nvSpPr>
          <p:cNvPr id="788" name="Shape 788"/>
          <p:cNvSpPr txBox="1"/>
          <p:nvPr>
            <p:ph type="title"/>
          </p:nvPr>
        </p:nvSpPr>
        <p:spPr>
          <a:xfrm>
            <a:off y="2597130" x="584189"/>
            <a:ext cy="520695" cx="7969229"/>
          </a:xfrm>
          <a:prstGeom prst="rect">
            <a:avLst/>
          </a:prstGeom>
          <a:noFill/>
          <a:ln>
            <a:noFill/>
          </a:ln>
        </p:spPr>
        <p:txBody>
          <a:bodyPr bIns="91425" rIns="91425" lIns="91425" tIns="91425" anchor="ctr" anchorCtr="0">
            <a:noAutofit/>
          </a:bodyPr>
          <a:lstStyle/>
          <a:p>
            <a:pPr algn="ctr" lvl="0">
              <a:spcBef>
                <a:spcPts val="0"/>
              </a:spcBef>
              <a:spcAft>
                <a:spcPts val="0"/>
              </a:spcAft>
              <a:buNone/>
            </a:pPr>
            <a:r>
              <a:rPr sz="2666" lang="en-US">
                <a:solidFill>
                  <a:srgbClr val="FFFFFF"/>
                </a:solidFill>
                <a:latin typeface="Arial"/>
                <a:ea typeface="Arial"/>
                <a:cs typeface="Arial"/>
                <a:sym typeface="Arial"/>
              </a:rPr>
              <a:t>Stay Informed</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92" name="Shape 792"/>
        <p:cNvGrpSpPr/>
        <p:nvPr/>
      </p:nvGrpSpPr>
      <p:grpSpPr>
        <a:xfrm>
          <a:off y="0" x="0"/>
          <a:ext cy="0" cx="0"/>
          <a:chOff y="0" x="0"/>
          <a:chExt cy="0" cx="0"/>
        </a:xfrm>
      </p:grpSpPr>
      <p:sp>
        <p:nvSpPr>
          <p:cNvPr id="793" name="Shape 793"/>
          <p:cNvSpPr txBox="1"/>
          <p:nvPr>
            <p:ph type="title"/>
          </p:nvPr>
        </p:nvSpPr>
        <p:spPr>
          <a:xfrm>
            <a:off y="269907" x="5492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3C3C3C"/>
                </a:solidFill>
              </a:rPr>
              <a:t>Google Apps Deployment Certification Updated</a:t>
            </a:r>
          </a:p>
        </p:txBody>
      </p:sp>
      <p:sp>
        <p:nvSpPr>
          <p:cNvPr id="794" name="Shape 794"/>
          <p:cNvSpPr txBox="1"/>
          <p:nvPr>
            <p:ph idx="1" type="subTitle"/>
          </p:nvPr>
        </p:nvSpPr>
        <p:spPr>
          <a:xfrm>
            <a:off y="822959" x="457200"/>
            <a:ext cy="1755900" cx="8605200"/>
          </a:xfrm>
          <a:prstGeom prst="rect">
            <a:avLst/>
          </a:prstGeom>
          <a:noFill/>
          <a:ln>
            <a:noFill/>
          </a:ln>
        </p:spPr>
        <p:txBody>
          <a:bodyPr bIns="91425" rIns="91425" lIns="91425" tIns="91425" anchor="t" anchorCtr="0">
            <a:noAutofit/>
          </a:bodyPr>
          <a:lstStyle/>
          <a:p>
            <a:pPr rtl="0" lvl="0">
              <a:spcBef>
                <a:spcPts val="0"/>
              </a:spcBef>
              <a:buClr>
                <a:srgbClr val="000000"/>
              </a:buClr>
              <a:buSzPct val="61111"/>
              <a:buFont typeface="Arial"/>
              <a:buNone/>
            </a:pPr>
            <a:r>
              <a:rPr u="sng" sz="1800" lang="en-US">
                <a:solidFill>
                  <a:schemeClr val="hlink"/>
                </a:solidFill>
                <a:hlinkClick r:id="rId4"/>
              </a:rPr>
              <a:t>http://certification.googleapps.com</a:t>
            </a:r>
          </a:p>
          <a:p>
            <a:pPr rtl="0" lvl="0" indent="-298450" marL="457200">
              <a:lnSpc>
                <a:spcPct val="115000"/>
              </a:lnSpc>
              <a:spcBef>
                <a:spcPts val="1400"/>
              </a:spcBef>
              <a:spcAft>
                <a:spcPts val="400"/>
              </a:spcAft>
              <a:buClr>
                <a:srgbClr val="000000"/>
              </a:buClr>
              <a:buSzPct val="78571"/>
              <a:buFont typeface="Arial"/>
              <a:buChar char="●"/>
            </a:pPr>
            <a:r>
              <a:rPr lang="en-US">
                <a:solidFill>
                  <a:srgbClr val="444444"/>
                </a:solidFill>
              </a:rPr>
              <a:t>We have published an updated version of the Deployment Specialist certification exam and study guide:</a:t>
            </a:r>
            <a:br>
              <a:rPr lang="en-US">
                <a:solidFill>
                  <a:srgbClr val="444444"/>
                </a:solidFill>
              </a:rPr>
            </a:br>
            <a:br>
              <a:rPr lang="en-US">
                <a:solidFill>
                  <a:srgbClr val="444444"/>
                </a:solidFill>
              </a:rPr>
            </a:br>
            <a:r>
              <a:rPr lang="en-US">
                <a:solidFill>
                  <a:srgbClr val="444444"/>
                </a:solidFill>
              </a:rPr>
              <a:t>As product and features in the Google Apps product suite are constantly evolving, there were many feature updates over the last few months. These are now incorporated in the new version of the Deployment Specialist certification exam </a:t>
            </a:r>
          </a:p>
          <a:p>
            <a:pPr rtl="0" lvl="0" indent="-298450" marL="457200">
              <a:lnSpc>
                <a:spcPct val="115000"/>
              </a:lnSpc>
              <a:spcBef>
                <a:spcPts val="1400"/>
              </a:spcBef>
              <a:spcAft>
                <a:spcPts val="400"/>
              </a:spcAft>
              <a:buClr>
                <a:srgbClr val="000000"/>
              </a:buClr>
              <a:buSzPct val="78571"/>
              <a:buFont typeface="Arial"/>
              <a:buChar char="●"/>
            </a:pPr>
            <a:r>
              <a:rPr lang="en-US">
                <a:solidFill>
                  <a:srgbClr val="444444"/>
                </a:solidFill>
              </a:rPr>
              <a:t>Check out our </a:t>
            </a:r>
            <a:r>
              <a:rPr u="sng" lang="en-US">
                <a:solidFill>
                  <a:schemeClr val="hlink"/>
                </a:solidFill>
                <a:hlinkClick r:id="rId5"/>
              </a:rPr>
              <a:t>new study guide</a:t>
            </a:r>
            <a:br>
              <a:rPr lang="en-US">
                <a:solidFill>
                  <a:srgbClr val="444444"/>
                </a:solidFill>
              </a:rPr>
            </a:br>
            <a:r>
              <a:rPr lang="en-US">
                <a:solidFill>
                  <a:srgbClr val="444444"/>
                </a:solidFill>
              </a:rPr>
              <a:t> </a:t>
            </a:r>
          </a:p>
          <a:p>
            <a:pPr rtl="0" lvl="0" indent="-298450" marL="457200">
              <a:lnSpc>
                <a:spcPct val="115000"/>
              </a:lnSpc>
              <a:spcBef>
                <a:spcPts val="1400"/>
              </a:spcBef>
              <a:spcAft>
                <a:spcPts val="400"/>
              </a:spcAft>
              <a:buClr>
                <a:srgbClr val="000000"/>
              </a:buClr>
              <a:buSzPct val="78571"/>
              <a:buFont typeface="Arial"/>
              <a:buChar char="●"/>
            </a:pPr>
            <a:r>
              <a:rPr lang="en-US">
                <a:solidFill>
                  <a:srgbClr val="444444"/>
                </a:solidFill>
              </a:rPr>
              <a:t>On the exam update: </a:t>
            </a:r>
            <a:br>
              <a:rPr lang="en-US">
                <a:solidFill>
                  <a:srgbClr val="444444"/>
                </a:solidFill>
              </a:rPr>
            </a:br>
            <a:r>
              <a:rPr lang="en-US">
                <a:solidFill>
                  <a:srgbClr val="444444"/>
                </a:solidFill>
              </a:rPr>
              <a:t>See our </a:t>
            </a:r>
            <a:r>
              <a:rPr u="sng" lang="en-US">
                <a:solidFill>
                  <a:schemeClr val="hlink"/>
                </a:solidFill>
                <a:hlinkClick r:id="rId6"/>
              </a:rPr>
              <a:t>FAQs</a:t>
            </a:r>
            <a:r>
              <a:rPr lang="en-US">
                <a:solidFill>
                  <a:srgbClr val="444444"/>
                </a:solidFill>
              </a:rPr>
              <a:t> for more </a:t>
            </a:r>
          </a:p>
          <a:p>
            <a:pPr lvl="0">
              <a:spcBef>
                <a:spcPts val="0"/>
              </a:spcBef>
              <a:buClr>
                <a:srgbClr val="000000"/>
              </a:buClr>
              <a:buFont typeface="Arial"/>
              <a:buNone/>
            </a:pPr>
            <a:r>
              <a:t/>
            </a:r>
            <a:endParaRPr/>
          </a:p>
        </p:txBody>
      </p:sp>
      <p:pic>
        <p:nvPicPr>
          <p:cNvPr id="795" name="Shape 795"/>
          <p:cNvPicPr preferRelativeResize="0"/>
          <p:nvPr/>
        </p:nvPicPr>
        <p:blipFill>
          <a:blip r:embed="rId7">
            <a:alphaModFix/>
          </a:blip>
          <a:stretch>
            <a:fillRect/>
          </a:stretch>
        </p:blipFill>
        <p:spPr>
          <a:xfrm>
            <a:off y="3279057" x="3765082"/>
            <a:ext cy="3308829" cx="5146226"/>
          </a:xfrm>
          <a:prstGeom prst="rect">
            <a:avLst/>
          </a:prstGeom>
          <a:noFill/>
          <a:ln>
            <a:noFill/>
          </a:ln>
        </p:spPr>
      </p:pic>
      <p:sp>
        <p:nvSpPr>
          <p:cNvPr id="796" name="Shape 796"/>
          <p:cNvSpPr/>
          <p:nvPr/>
        </p:nvSpPr>
        <p:spPr>
          <a:xfrm>
            <a:off y="2100950" x="204110"/>
            <a:ext cy="558000" cx="612299"/>
          </a:xfrm>
          <a:prstGeom prst="rightArrow">
            <a:avLst>
              <a:gd fmla="val 50000" name="adj1"/>
              <a:gd fmla="val 50000" name="adj2"/>
            </a:avLst>
          </a:prstGeom>
          <a:solidFill>
            <a:srgbClr val="4A86E8"/>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97" name="Shape 797"/>
          <p:cNvSpPr/>
          <p:nvPr/>
        </p:nvSpPr>
        <p:spPr>
          <a:xfrm>
            <a:off y="3292925" x="3769175"/>
            <a:ext cy="3306600" cx="5156999"/>
          </a:xfrm>
          <a:prstGeom prst="rect">
            <a:avLst/>
          </a:prstGeom>
          <a:noFill/>
          <a:ln w="19050" cap="flat">
            <a:solidFill>
              <a:srgbClr val="4A86E8"/>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01" name="Shape 801"/>
        <p:cNvGrpSpPr/>
        <p:nvPr/>
      </p:nvGrpSpPr>
      <p:grpSpPr>
        <a:xfrm>
          <a:off y="0" x="0"/>
          <a:ext cy="0" cx="0"/>
          <a:chOff y="0" x="0"/>
          <a:chExt cy="0" cx="0"/>
        </a:xfrm>
      </p:grpSpPr>
      <p:pic>
        <p:nvPicPr>
          <p:cNvPr id="802" name="Shape 802"/>
          <p:cNvPicPr preferRelativeResize="0"/>
          <p:nvPr/>
        </p:nvPicPr>
        <p:blipFill>
          <a:blip r:embed="rId4">
            <a:alphaModFix/>
          </a:blip>
          <a:stretch>
            <a:fillRect/>
          </a:stretch>
        </p:blipFill>
        <p:spPr>
          <a:xfrm>
            <a:off y="2584809" x="2043112"/>
            <a:ext cy="3028950" cx="6886575"/>
          </a:xfrm>
          <a:prstGeom prst="rect">
            <a:avLst/>
          </a:prstGeom>
          <a:noFill/>
          <a:ln>
            <a:noFill/>
          </a:ln>
        </p:spPr>
      </p:pic>
      <p:sp>
        <p:nvSpPr>
          <p:cNvPr id="803" name="Shape 803"/>
          <p:cNvSpPr txBox="1"/>
          <p:nvPr>
            <p:ph idx="1" type="subTitle"/>
          </p:nvPr>
        </p:nvSpPr>
        <p:spPr>
          <a:xfrm>
            <a:off y="822959" x="457200"/>
            <a:ext cy="2280300" cx="8303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3C78D8"/>
                </a:solidFill>
              </a:rPr>
              <a:t>Quick bits of information for Google Apps admins, such as...</a:t>
            </a:r>
          </a:p>
          <a:p>
            <a:pPr algn="l" rtl="0" lvl="0" marR="0" indent="-317500" marL="457200">
              <a:lnSpc>
                <a:spcPct val="115000"/>
              </a:lnSpc>
              <a:spcBef>
                <a:spcPts val="0"/>
              </a:spcBef>
              <a:spcAft>
                <a:spcPts val="0"/>
              </a:spcAft>
              <a:buClr>
                <a:srgbClr val="000000"/>
              </a:buClr>
              <a:buSzPct val="77777"/>
              <a:buFont typeface="Arial"/>
              <a:buAutoNum type="arabicPeriod"/>
            </a:pPr>
            <a:r>
              <a:rPr sz="1800" lang="en-US">
                <a:solidFill>
                  <a:srgbClr val="222222"/>
                </a:solidFill>
              </a:rPr>
              <a:t>High level announcements</a:t>
            </a:r>
          </a:p>
          <a:p>
            <a:pPr algn="l" rtl="0" lvl="0" marR="0" indent="-317500" marL="457200">
              <a:lnSpc>
                <a:spcPct val="115000"/>
              </a:lnSpc>
              <a:spcBef>
                <a:spcPts val="0"/>
              </a:spcBef>
              <a:spcAft>
                <a:spcPts val="0"/>
              </a:spcAft>
              <a:buClr>
                <a:srgbClr val="000000"/>
              </a:buClr>
              <a:buSzPct val="77777"/>
              <a:buFont typeface="Arial"/>
              <a:buAutoNum type="arabicPeriod"/>
            </a:pPr>
            <a:r>
              <a:rPr sz="1800" lang="en-US">
                <a:solidFill>
                  <a:srgbClr val="222222"/>
                </a:solidFill>
              </a:rPr>
              <a:t>Product Q&amp;A Corner: product visions, how customers are using Apps, and other content that connects real-life and people</a:t>
            </a:r>
          </a:p>
          <a:p>
            <a:pPr algn="l" rtl="0" lvl="0" marR="0" indent="-317500" marL="457200">
              <a:lnSpc>
                <a:spcPct val="115000"/>
              </a:lnSpc>
              <a:spcBef>
                <a:spcPts val="0"/>
              </a:spcBef>
              <a:spcAft>
                <a:spcPts val="0"/>
              </a:spcAft>
              <a:buClr>
                <a:srgbClr val="000000"/>
              </a:buClr>
              <a:buSzPct val="77777"/>
              <a:buFont typeface="Arial"/>
              <a:buAutoNum type="arabicPeriod"/>
            </a:pPr>
            <a:r>
              <a:rPr sz="1800" lang="en-US">
                <a:solidFill>
                  <a:srgbClr val="222222"/>
                </a:solidFill>
              </a:rPr>
              <a:t>Tips &amp; Tricks: Features for admins, and tips they can share with their users</a:t>
            </a:r>
          </a:p>
          <a:p>
            <a:pPr rtl="0" lvl="0" indent="0" marL="457200">
              <a:lnSpc>
                <a:spcPct val="115000"/>
              </a:lnSpc>
              <a:spcBef>
                <a:spcPts val="0"/>
              </a:spcBef>
              <a:buClr>
                <a:srgbClr val="000000"/>
              </a:buClr>
              <a:buFont typeface="Arial"/>
              <a:buNone/>
            </a:pPr>
            <a:r>
              <a:t/>
            </a:r>
            <a:endParaRPr sz="1800">
              <a:solidFill>
                <a:srgbClr val="0066CC"/>
              </a:solidFill>
            </a:endParaRPr>
          </a:p>
          <a:p>
            <a:pPr lvl="0">
              <a:spcBef>
                <a:spcPts val="0"/>
              </a:spcBef>
              <a:buClr>
                <a:srgbClr val="000000"/>
              </a:buClr>
              <a:buFont typeface="Arial"/>
              <a:buNone/>
            </a:pPr>
            <a:r>
              <a:t/>
            </a:r>
            <a:endParaRPr>
              <a:solidFill>
                <a:srgbClr val="0066CC"/>
              </a:solidFill>
            </a:endParaRPr>
          </a:p>
        </p:txBody>
      </p:sp>
      <p:sp>
        <p:nvSpPr>
          <p:cNvPr id="804" name="Shape 804"/>
          <p:cNvSpPr/>
          <p:nvPr/>
        </p:nvSpPr>
        <p:spPr>
          <a:xfrm>
            <a:off y="2614461" x="2043112"/>
            <a:ext cy="3011999" cx="6911400"/>
          </a:xfrm>
          <a:prstGeom prst="rect">
            <a:avLst/>
          </a:prstGeom>
          <a:noFill/>
          <a:ln w="19050" cap="flat">
            <a:solidFill>
              <a:schemeClr val="accent5"/>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805" name="Shape 805"/>
          <p:cNvSpPr txBox="1"/>
          <p:nvPr>
            <p:ph type="title"/>
          </p:nvPr>
        </p:nvSpPr>
        <p:spPr>
          <a:xfrm>
            <a:off y="372352" x="549270"/>
            <a:ext cy="3842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3C3C3C"/>
                </a:solidFill>
              </a:rPr>
              <a:t>Subscribe to Our Monthly Admin Newsletter</a:t>
            </a:r>
          </a:p>
        </p:txBody>
      </p:sp>
      <p:sp>
        <p:nvSpPr>
          <p:cNvPr id="806" name="Shape 806"/>
          <p:cNvSpPr/>
          <p:nvPr/>
        </p:nvSpPr>
        <p:spPr>
          <a:xfrm>
            <a:off y="3995121" x="3785929"/>
            <a:ext cy="454800" cx="5121000"/>
          </a:xfrm>
          <a:prstGeom prst="roundRect">
            <a:avLst>
              <a:gd fmla="val 16667" name="adj"/>
            </a:avLst>
          </a:prstGeom>
          <a:noFill/>
          <a:ln w="38100" cap="flat">
            <a:solidFill>
              <a:srgbClr val="E69138"/>
            </a:solidFill>
            <a:prstDash val="solid"/>
            <a:round/>
            <a:headEnd w="med" len="med" type="none"/>
            <a:tailEnd w="med" len="med" type="none"/>
          </a:ln>
        </p:spPr>
        <p:txBody>
          <a:bodyPr bIns="91425" rIns="91425" lIns="91425" tIns="91425" anchor="ctr" anchorCtr="0">
            <a:noAutofit/>
          </a:bodyPr>
          <a:lstStyle/>
          <a:p>
            <a:pPr rtl="0" lvl="0">
              <a:spcBef>
                <a:spcPts val="0"/>
              </a:spcBef>
              <a:buClr>
                <a:srgbClr val="000000"/>
              </a:buClr>
              <a:buFont typeface="Arial"/>
              <a:buNone/>
            </a:pPr>
            <a:r>
              <a:t/>
            </a:r>
            <a:endParaRPr>
              <a:solidFill>
                <a:srgbClr val="FF9900"/>
              </a:solidFill>
            </a:endParaRPr>
          </a:p>
        </p:txBody>
      </p:sp>
      <p:sp>
        <p:nvSpPr>
          <p:cNvPr id="807" name="Shape 807"/>
          <p:cNvSpPr txBox="1"/>
          <p:nvPr/>
        </p:nvSpPr>
        <p:spPr>
          <a:xfrm>
            <a:off y="2614461" x="170675"/>
            <a:ext cy="1918200" cx="1847100"/>
          </a:xfrm>
          <a:prstGeom prst="rect">
            <a:avLst/>
          </a:prstGeom>
          <a:noFill/>
          <a:ln>
            <a:noFill/>
          </a:ln>
        </p:spPr>
        <p:txBody>
          <a:bodyPr bIns="91425" rIns="91425" lIns="91425" tIns="91425" anchor="t" anchorCtr="0">
            <a:noAutofit/>
          </a:bodyPr>
          <a:lstStyle/>
          <a:p>
            <a:pPr rtl="0" lvl="0">
              <a:spcBef>
                <a:spcPts val="0"/>
              </a:spcBef>
              <a:buClr>
                <a:srgbClr val="000000"/>
              </a:buClr>
              <a:buSzPct val="78571"/>
              <a:buFont typeface="Arial"/>
              <a:buNone/>
            </a:pPr>
            <a:r>
              <a:rPr b="1" lang="en-US">
                <a:solidFill>
                  <a:srgbClr val="0066CC"/>
                </a:solidFill>
              </a:rPr>
              <a:t>To subscribe: </a:t>
            </a:r>
            <a:r>
              <a:rPr lang="en-US">
                <a:solidFill>
                  <a:srgbClr val="434343"/>
                </a:solidFill>
              </a:rPr>
              <a:t>Go to </a:t>
            </a:r>
            <a:br>
              <a:rPr lang="en-US">
                <a:solidFill>
                  <a:srgbClr val="434343"/>
                </a:solidFill>
              </a:rPr>
            </a:br>
            <a:r>
              <a:rPr lang="en-US">
                <a:solidFill>
                  <a:srgbClr val="434343"/>
                </a:solidFill>
              </a:rPr>
              <a:t>"Domain Settings" &gt; </a:t>
            </a:r>
          </a:p>
          <a:p>
            <a:pPr rtl="0" lvl="0">
              <a:spcBef>
                <a:spcPts val="0"/>
              </a:spcBef>
              <a:buClr>
                <a:srgbClr val="000000"/>
              </a:buClr>
              <a:buSzPct val="78571"/>
              <a:buFont typeface="Arial"/>
              <a:buNone/>
            </a:pPr>
            <a:r>
              <a:rPr lang="en-US">
                <a:solidFill>
                  <a:srgbClr val="434343"/>
                </a:solidFill>
              </a:rPr>
              <a:t>"General" &gt; </a:t>
            </a:r>
            <a:br>
              <a:rPr lang="en-US">
                <a:solidFill>
                  <a:srgbClr val="434343"/>
                </a:solidFill>
              </a:rPr>
            </a:br>
            <a:r>
              <a:rPr lang="en-US">
                <a:solidFill>
                  <a:srgbClr val="434343"/>
                </a:solidFill>
              </a:rPr>
              <a:t>"Communication preferences"</a:t>
            </a:r>
          </a:p>
          <a:p>
            <a:pPr rtl="0" lvl="0">
              <a:spcBef>
                <a:spcPts val="0"/>
              </a:spcBef>
              <a:buClr>
                <a:srgbClr val="000000"/>
              </a:buClr>
              <a:buSzPct val="78571"/>
              <a:buFont typeface="Arial"/>
              <a:buNone/>
            </a:pPr>
            <a:br>
              <a:rPr lang="en-US">
                <a:solidFill>
                  <a:srgbClr val="434343"/>
                </a:solidFill>
              </a:rPr>
            </a:br>
            <a:r>
              <a:rPr lang="en-US">
                <a:solidFill>
                  <a:srgbClr val="434343"/>
                </a:solidFill>
              </a:rPr>
              <a:t>Check "Performance Suggestions and Updates"</a:t>
            </a:r>
          </a:p>
          <a:p>
            <a:pPr rtl="0" lvl="0">
              <a:spcBef>
                <a:spcPts val="0"/>
              </a:spcBef>
              <a:buClr>
                <a:srgbClr val="000000"/>
              </a:buClr>
              <a:buFont typeface="Arial"/>
              <a:buNone/>
            </a:pPr>
            <a:r>
              <a:t/>
            </a:r>
            <a:endParaRPr>
              <a:solidFill>
                <a:srgbClr val="434343"/>
              </a:solidFill>
            </a:endParaRPr>
          </a:p>
        </p:txBody>
      </p:sp>
      <p:sp>
        <p:nvSpPr>
          <p:cNvPr id="808" name="Shape 808"/>
          <p:cNvSpPr txBox="1"/>
          <p:nvPr/>
        </p:nvSpPr>
        <p:spPr>
          <a:xfrm>
            <a:off y="6080835" x="1306700"/>
            <a:ext cy="421200" cx="7250099"/>
          </a:xfrm>
          <a:prstGeom prst="rect">
            <a:avLst/>
          </a:prstGeom>
          <a:noFill/>
          <a:ln>
            <a:noFill/>
          </a:ln>
        </p:spPr>
        <p:txBody>
          <a:bodyPr bIns="91425" rIns="91425" lIns="91425" tIns="91425" anchor="t" anchorCtr="0">
            <a:noAutofit/>
          </a:bodyPr>
          <a:lstStyle/>
          <a:p>
            <a:pPr>
              <a:spcBef>
                <a:spcPts val="0"/>
              </a:spcBef>
              <a:buNone/>
            </a:pPr>
            <a:r>
              <a:rPr sz="1800" lang="en-US"/>
              <a:t>Check past newsletter issues on our </a:t>
            </a:r>
            <a:r>
              <a:rPr u="sng" b="1" sz="1800" lang="en-US">
                <a:solidFill>
                  <a:schemeClr val="hlink"/>
                </a:solidFill>
                <a:hlinkClick r:id="rId5"/>
              </a:rPr>
              <a:t>Admin Newsletter Archive</a:t>
            </a:r>
          </a:p>
        </p:txBody>
      </p:sp>
      <p:sp>
        <p:nvSpPr>
          <p:cNvPr id="809" name="Shape 809"/>
          <p:cNvSpPr/>
          <p:nvPr/>
        </p:nvSpPr>
        <p:spPr>
          <a:xfrm>
            <a:off y="6120542" x="689493"/>
            <a:ext cy="367500" cx="544200"/>
          </a:xfrm>
          <a:prstGeom prst="rightArrow">
            <a:avLst>
              <a:gd fmla="val 50000" name="adj1"/>
              <a:gd fmla="val 50000" name="adj2"/>
            </a:avLst>
          </a:prstGeom>
          <a:solidFill>
            <a:srgbClr val="0000FF"/>
          </a:solidFill>
          <a:ln>
            <a:noFill/>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13" name="Shape 813"/>
        <p:cNvGrpSpPr/>
        <p:nvPr/>
      </p:nvGrpSpPr>
      <p:grpSpPr>
        <a:xfrm>
          <a:off y="0" x="0"/>
          <a:ext cy="0" cx="0"/>
          <a:chOff y="0" x="0"/>
          <a:chExt cy="0" cx="0"/>
        </a:xfrm>
      </p:grpSpPr>
      <p:sp>
        <p:nvSpPr>
          <p:cNvPr id="814" name="Shape 814"/>
          <p:cNvSpPr txBox="1"/>
          <p:nvPr>
            <p:ph type="title"/>
          </p:nvPr>
        </p:nvSpPr>
        <p:spPr>
          <a:xfrm>
            <a:off y="338130" x="549270"/>
            <a:ext cy="384299" cx="7816800"/>
          </a:xfrm>
          <a:prstGeom prst="rect">
            <a:avLst/>
          </a:prstGeom>
          <a:noFill/>
          <a:ln>
            <a:noFill/>
          </a:ln>
        </p:spPr>
        <p:txBody>
          <a:bodyPr bIns="91425" rIns="91425" lIns="91425" tIns="91425" anchor="ctr" anchorCtr="0">
            <a:noAutofit/>
          </a:bodyPr>
          <a:lstStyle/>
          <a:p>
            <a:pPr lvl="0">
              <a:spcBef>
                <a:spcPts val="0"/>
              </a:spcBef>
              <a:buNone/>
            </a:pPr>
            <a:r>
              <a:rPr sz="2400" lang="en-US">
                <a:solidFill>
                  <a:srgbClr val="3C3C3C"/>
                </a:solidFill>
              </a:rPr>
              <a:t>What's New Webinar - Archive</a:t>
            </a:r>
          </a:p>
        </p:txBody>
      </p:sp>
      <p:sp>
        <p:nvSpPr>
          <p:cNvPr id="815" name="Shape 815"/>
          <p:cNvSpPr txBox="1"/>
          <p:nvPr/>
        </p:nvSpPr>
        <p:spPr>
          <a:xfrm>
            <a:off y="878027" x="1447500"/>
            <a:ext cy="728699" cx="5600999"/>
          </a:xfrm>
          <a:prstGeom prst="rect">
            <a:avLst/>
          </a:prstGeom>
          <a:noFill/>
          <a:ln>
            <a:noFill/>
          </a:ln>
        </p:spPr>
        <p:txBody>
          <a:bodyPr bIns="91425" rIns="91425" lIns="91425" tIns="91425" anchor="t" anchorCtr="0">
            <a:noAutofit/>
          </a:bodyPr>
          <a:lstStyle/>
          <a:p>
            <a:pPr algn="ctr" rtl="0" lvl="0">
              <a:spcBef>
                <a:spcPts val="0"/>
              </a:spcBef>
              <a:buNone/>
            </a:pPr>
            <a:r>
              <a:rPr sz="1800" lang="en-US">
                <a:solidFill>
                  <a:srgbClr val="0000FF"/>
                </a:solidFill>
              </a:rPr>
              <a:t>For past webinars, check our Webinar Archive:</a:t>
            </a:r>
          </a:p>
          <a:p>
            <a:pPr algn="ctr" rtl="0" lvl="0">
              <a:spcBef>
                <a:spcPts val="0"/>
              </a:spcBef>
              <a:buNone/>
            </a:pPr>
            <a:r>
              <a:rPr u="sng" lang="en-US">
                <a:solidFill>
                  <a:schemeClr val="hlink"/>
                </a:solidFill>
                <a:hlinkClick r:id="rId4"/>
              </a:rPr>
              <a:t>http://whatsnew.googleapps.com/whatsnew-webinars-archive</a:t>
            </a:r>
          </a:p>
          <a:p>
            <a:pPr algn="ctr" rtl="0" lvl="0">
              <a:spcBef>
                <a:spcPts val="0"/>
              </a:spcBef>
              <a:buNone/>
            </a:pPr>
            <a:r>
              <a:t/>
            </a:r>
            <a:endParaRPr/>
          </a:p>
        </p:txBody>
      </p:sp>
      <p:pic>
        <p:nvPicPr>
          <p:cNvPr id="816" name="Shape 816"/>
          <p:cNvPicPr preferRelativeResize="0"/>
          <p:nvPr/>
        </p:nvPicPr>
        <p:blipFill>
          <a:blip r:embed="rId5">
            <a:alphaModFix/>
          </a:blip>
          <a:stretch>
            <a:fillRect/>
          </a:stretch>
        </p:blipFill>
        <p:spPr>
          <a:xfrm>
            <a:off y="1911527" x="1134200"/>
            <a:ext cy="4596038" cx="6236923"/>
          </a:xfrm>
          <a:prstGeom prst="rect">
            <a:avLst/>
          </a:prstGeom>
          <a:noFill/>
          <a:ln>
            <a:noFill/>
          </a:ln>
        </p:spPr>
      </p:pic>
      <p:sp>
        <p:nvSpPr>
          <p:cNvPr id="817" name="Shape 817"/>
          <p:cNvSpPr/>
          <p:nvPr/>
        </p:nvSpPr>
        <p:spPr>
          <a:xfrm>
            <a:off y="1682927" x="1138151"/>
            <a:ext cy="4682999" cx="6243000"/>
          </a:xfrm>
          <a:prstGeom prst="rect">
            <a:avLst/>
          </a:prstGeom>
          <a:noFill/>
          <a:ln w="19050" cap="flat">
            <a:solidFill>
              <a:schemeClr val="accent5"/>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21" name="Shape 821"/>
        <p:cNvGrpSpPr/>
        <p:nvPr/>
      </p:nvGrpSpPr>
      <p:grpSpPr>
        <a:xfrm>
          <a:off y="0" x="0"/>
          <a:ext cy="0" cx="0"/>
          <a:chOff y="0" x="0"/>
          <a:chExt cy="0" cx="0"/>
        </a:xfrm>
      </p:grpSpPr>
      <p:sp>
        <p:nvSpPr>
          <p:cNvPr id="822" name="Shape 822"/>
          <p:cNvSpPr txBox="1"/>
          <p:nvPr>
            <p:ph type="title"/>
          </p:nvPr>
        </p:nvSpPr>
        <p:spPr>
          <a:xfrm>
            <a:off y="338130" x="549270"/>
            <a:ext cy="384299" cx="8580300"/>
          </a:xfrm>
          <a:prstGeom prst="rect">
            <a:avLst/>
          </a:prstGeom>
          <a:noFill/>
          <a:ln>
            <a:noFill/>
          </a:ln>
        </p:spPr>
        <p:txBody>
          <a:bodyPr bIns="91425" rIns="91425" lIns="91425" tIns="91425" anchor="ctr" anchorCtr="0">
            <a:noAutofit/>
          </a:bodyPr>
          <a:lstStyle/>
          <a:p>
            <a:pPr lvl="0">
              <a:spcBef>
                <a:spcPts val="0"/>
              </a:spcBef>
              <a:buNone/>
            </a:pPr>
            <a:r>
              <a:rPr sz="2400" lang="en-US">
                <a:solidFill>
                  <a:srgbClr val="3C3C3C"/>
                </a:solidFill>
              </a:rPr>
              <a:t>Release Calendar - What's New in Google Apps</a:t>
            </a:r>
          </a:p>
        </p:txBody>
      </p:sp>
      <p:sp>
        <p:nvSpPr>
          <p:cNvPr id="823" name="Shape 823"/>
          <p:cNvSpPr txBox="1"/>
          <p:nvPr>
            <p:ph idx="1" type="subTitle"/>
          </p:nvPr>
        </p:nvSpPr>
        <p:spPr>
          <a:xfrm>
            <a:off y="872100" x="457200"/>
            <a:ext cy="1468499" cx="8420099"/>
          </a:xfrm>
          <a:prstGeom prst="rect">
            <a:avLst/>
          </a:prstGeom>
          <a:noFill/>
          <a:ln>
            <a:noFill/>
          </a:ln>
        </p:spPr>
        <p:txBody>
          <a:bodyPr bIns="91425" rIns="91425" lIns="91425" tIns="91425" anchor="t" anchorCtr="0">
            <a:noAutofit/>
          </a:bodyPr>
          <a:lstStyle/>
          <a:p>
            <a:pPr lvl="0">
              <a:spcBef>
                <a:spcPts val="0"/>
              </a:spcBef>
              <a:buNone/>
            </a:pPr>
            <a:r>
              <a:rPr u="sng" sz="1600" lang="en-US">
                <a:solidFill>
                  <a:srgbClr val="0000FF"/>
                </a:solidFill>
                <a:hlinkClick r:id="rId4"/>
              </a:rPr>
              <a:t>http://whatsnew.googleapps.com/</a:t>
            </a:r>
          </a:p>
        </p:txBody>
      </p:sp>
      <p:pic>
        <p:nvPicPr>
          <p:cNvPr id="824" name="Shape 824"/>
          <p:cNvPicPr preferRelativeResize="0"/>
          <p:nvPr/>
        </p:nvPicPr>
        <p:blipFill>
          <a:blip r:embed="rId5">
            <a:alphaModFix/>
          </a:blip>
          <a:stretch>
            <a:fillRect/>
          </a:stretch>
        </p:blipFill>
        <p:spPr>
          <a:xfrm>
            <a:off y="2056694" x="7199685"/>
            <a:ext cy="2906617" cx="1893397"/>
          </a:xfrm>
          <a:prstGeom prst="rect">
            <a:avLst/>
          </a:prstGeom>
          <a:noFill/>
          <a:ln>
            <a:noFill/>
          </a:ln>
        </p:spPr>
      </p:pic>
      <p:pic>
        <p:nvPicPr>
          <p:cNvPr id="825" name="Shape 825"/>
          <p:cNvPicPr preferRelativeResize="0"/>
          <p:nvPr/>
        </p:nvPicPr>
        <p:blipFill>
          <a:blip r:embed="rId6">
            <a:alphaModFix/>
          </a:blip>
          <a:stretch>
            <a:fillRect/>
          </a:stretch>
        </p:blipFill>
        <p:spPr>
          <a:xfrm>
            <a:off y="1674664" x="223837"/>
            <a:ext cy="3740298" cx="6683502"/>
          </a:xfrm>
          <a:prstGeom prst="rect">
            <a:avLst/>
          </a:prstGeom>
          <a:noFill/>
          <a:ln>
            <a:noFill/>
          </a:ln>
        </p:spPr>
      </p:pic>
      <p:sp>
        <p:nvSpPr>
          <p:cNvPr id="826" name="Shape 826"/>
          <p:cNvSpPr/>
          <p:nvPr/>
        </p:nvSpPr>
        <p:spPr>
          <a:xfrm>
            <a:off y="1660963" x="204389"/>
            <a:ext cy="3767700" cx="6722399"/>
          </a:xfrm>
          <a:prstGeom prst="rect">
            <a:avLst/>
          </a:prstGeom>
          <a:noFill/>
          <a:ln w="19050" cap="flat">
            <a:solidFill>
              <a:schemeClr val="accent5"/>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30" name="Shape 830"/>
        <p:cNvGrpSpPr/>
        <p:nvPr/>
      </p:nvGrpSpPr>
      <p:grpSpPr>
        <a:xfrm>
          <a:off y="0" x="0"/>
          <a:ext cy="0" cx="0"/>
          <a:chOff y="0" x="0"/>
          <a:chExt cy="0" cx="0"/>
        </a:xfrm>
      </p:grpSpPr>
      <p:pic>
        <p:nvPicPr>
          <p:cNvPr id="831" name="Shape 831"/>
          <p:cNvPicPr preferRelativeResize="0"/>
          <p:nvPr/>
        </p:nvPicPr>
        <p:blipFill>
          <a:blip r:embed="rId4">
            <a:alphaModFix/>
          </a:blip>
          <a:stretch>
            <a:fillRect/>
          </a:stretch>
        </p:blipFill>
        <p:spPr>
          <a:xfrm>
            <a:off y="1463040" x="365760"/>
            <a:ext cy="5044140" cx="7462349"/>
          </a:xfrm>
          <a:prstGeom prst="rect">
            <a:avLst/>
          </a:prstGeom>
          <a:noFill/>
          <a:ln>
            <a:noFill/>
          </a:ln>
        </p:spPr>
      </p:pic>
      <p:sp>
        <p:nvSpPr>
          <p:cNvPr id="832" name="Shape 832"/>
          <p:cNvSpPr/>
          <p:nvPr/>
        </p:nvSpPr>
        <p:spPr>
          <a:xfrm>
            <a:off y="1468732" x="371475"/>
            <a:ext cy="5051790" cx="7424437"/>
          </a:xfrm>
          <a:prstGeom prst="rect">
            <a:avLst/>
          </a:prstGeom>
          <a:solidFill>
            <a:srgbClr val="FFFFFF"/>
          </a:solidFill>
          <a:ln w="12700" cap="flat">
            <a:solidFill>
              <a:srgbClr val="0000FF"/>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833" name="Shape 833"/>
          <p:cNvSpPr txBox="1"/>
          <p:nvPr>
            <p:ph type="title"/>
          </p:nvPr>
        </p:nvSpPr>
        <p:spPr>
          <a:xfrm>
            <a:off y="338130" x="549270"/>
            <a:ext cy="384165" cx="7816837"/>
          </a:xfrm>
          <a:prstGeom prst="rect">
            <a:avLst/>
          </a:prstGeom>
          <a:noFill/>
          <a:ln>
            <a:noFill/>
          </a:ln>
        </p:spPr>
        <p:txBody>
          <a:bodyPr bIns="91425" rIns="91425" lIns="91425" tIns="91425" anchor="ctr" anchorCtr="0">
            <a:noAutofit/>
          </a:bodyPr>
          <a:lstStyle/>
          <a:p>
            <a:pPr algn="l" rtl="0" lvl="0">
              <a:spcBef>
                <a:spcPts val="0"/>
              </a:spcBef>
              <a:spcAft>
                <a:spcPts val="0"/>
              </a:spcAft>
              <a:buNone/>
            </a:pPr>
            <a:r>
              <a:rPr sz="2400" lang="en-US">
                <a:solidFill>
                  <a:srgbClr val="3C3C3C"/>
                </a:solidFill>
                <a:latin typeface="Arial"/>
                <a:ea typeface="Arial"/>
                <a:cs typeface="Arial"/>
                <a:sym typeface="Arial"/>
              </a:rPr>
              <a:t>Subscribe to Google Apps Updates</a:t>
            </a:r>
          </a:p>
        </p:txBody>
      </p:sp>
      <p:sp>
        <p:nvSpPr>
          <p:cNvPr id="834" name="Shape 834"/>
          <p:cNvSpPr txBox="1"/>
          <p:nvPr/>
        </p:nvSpPr>
        <p:spPr>
          <a:xfrm>
            <a:off y="894225" x="457200"/>
            <a:ext cy="441300" cx="7423200"/>
          </a:xfrm>
          <a:prstGeom prst="rect">
            <a:avLst/>
          </a:prstGeom>
          <a:noFill/>
          <a:ln>
            <a:noFill/>
          </a:ln>
        </p:spPr>
        <p:txBody>
          <a:bodyPr bIns="91425" rIns="91425" lIns="91425" tIns="91425" anchor="t" anchorCtr="0">
            <a:noAutofit/>
          </a:bodyPr>
          <a:lstStyle/>
          <a:p>
            <a:pPr rtl="0">
              <a:spcBef>
                <a:spcPts val="0"/>
              </a:spcBef>
              <a:buNone/>
            </a:pPr>
            <a:r>
              <a:rPr u="sng" sz="1600" lang="en-US">
                <a:solidFill>
                  <a:schemeClr val="hlink"/>
                </a:solidFill>
                <a:latin typeface="Arial"/>
                <a:ea typeface="Arial"/>
                <a:cs typeface="Arial"/>
                <a:sym typeface="Arial"/>
                <a:hlinkClick r:id="rId5"/>
              </a:rPr>
              <a:t>http://googleappsupdates.blogspot.com/</a:t>
            </a:r>
          </a:p>
        </p:txBody>
      </p:sp>
      <p:pic>
        <p:nvPicPr>
          <p:cNvPr id="835" name="Shape 835"/>
          <p:cNvPicPr preferRelativeResize="0"/>
          <p:nvPr/>
        </p:nvPicPr>
        <p:blipFill>
          <a:blip r:embed="rId6">
            <a:alphaModFix/>
          </a:blip>
          <a:stretch>
            <a:fillRect/>
          </a:stretch>
        </p:blipFill>
        <p:spPr>
          <a:xfrm>
            <a:off y="1535093" x="466725"/>
            <a:ext cy="4945572" cx="7177191"/>
          </a:xfrm>
          <a:prstGeom prst="rect">
            <a:avLst/>
          </a:prstGeom>
          <a:noFill/>
          <a:ln>
            <a:noFill/>
          </a:ln>
        </p:spPr>
      </p:pic>
      <p:sp>
        <p:nvSpPr>
          <p:cNvPr id="836" name="Shape 836"/>
          <p:cNvSpPr/>
          <p:nvPr/>
        </p:nvSpPr>
        <p:spPr>
          <a:xfrm>
            <a:off y="3211812" x="648475"/>
            <a:ext cy="454800" cx="2622000"/>
          </a:xfrm>
          <a:prstGeom prst="roundRect">
            <a:avLst>
              <a:gd fmla="val 16667" name="adj"/>
            </a:avLst>
          </a:prstGeom>
          <a:noFill/>
          <a:ln w="38100" cap="flat">
            <a:solidFill>
              <a:srgbClr val="E69138"/>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solidFill>
                <a:srgbClr val="FF9900"/>
              </a:solidFill>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cond evt="onBegin" delay="0">
                          <p:tn val="2"/>
                        </p:cond>
                      </p:stCondLst>
                      <p:childTnLst>
                        <p:par>
                          <p:cTn fill="hold">
                            <p:stCondLst>
                              <p:cond delay="0"/>
                            </p:stCondLst>
                            <p:childTnLst>
                              <p:par>
                                <p:cTn presetID="23" fill="hold" presetSubtype="16" presetClass="entr" nodeType="afterEffect">
                                  <p:stCondLst>
                                    <p:cond delay="0"/>
                                  </p:stCondLst>
                                  <p:childTnLst>
                                    <p:set>
                                      <p:cBhvr>
                                        <p:cTn dur="1" fill="hold">
                                          <p:stCondLst>
                                            <p:cond delay="0"/>
                                          </p:stCondLst>
                                        </p:cTn>
                                        <p:tgtEl>
                                          <p:spTgt spid="836"/>
                                        </p:tgtEl>
                                        <p:attrNameLst>
                                          <p:attrName>style.visibility</p:attrName>
                                        </p:attrNameLst>
                                      </p:cBhvr>
                                      <p:to>
                                        <p:strVal val="visible"/>
                                      </p:to>
                                    </p:set>
                                    <p:anim calcmode="lin" valueType="num">
                                      <p:cBhvr additive="base">
                                        <p:cTn dur="500"/>
                                        <p:tgtEl>
                                          <p:spTgt spid="836"/>
                                        </p:tgtEl>
                                        <p:attrNameLst>
                                          <p:attrName>ppt_w</p:attrName>
                                        </p:attrNameLst>
                                      </p:cBhvr>
                                      <p:tavLst>
                                        <p:tav tm="0" fmla="">
                                          <p:val>
                                            <p:strVal val="0"/>
                                          </p:val>
                                        </p:tav>
                                        <p:tav tm="100000" fmla="">
                                          <p:val>
                                            <p:strVal val="#ppt_w"/>
                                          </p:val>
                                        </p:tav>
                                      </p:tavLst>
                                    </p:anim>
                                    <p:anim calcmode="lin" valueType="num">
                                      <p:cBhvr additive="base">
                                        <p:cTn dur="500"/>
                                        <p:tgtEl>
                                          <p:spTgt spid="836"/>
                                        </p:tgtEl>
                                        <p:attrNameLst>
                                          <p:attrName>ppt_h</p:attrName>
                                        </p:attrNameLst>
                                      </p:cBhvr>
                                      <p:tavLst>
                                        <p:tav tm="0" fmla="">
                                          <p:val>
                                            <p:str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40" name="Shape 840"/>
        <p:cNvGrpSpPr/>
        <p:nvPr/>
      </p:nvGrpSpPr>
      <p:grpSpPr>
        <a:xfrm>
          <a:off y="0" x="0"/>
          <a:ext cy="0" cx="0"/>
          <a:chOff y="0" x="0"/>
          <a:chExt cy="0" cx="0"/>
        </a:xfrm>
      </p:grpSpPr>
      <p:sp>
        <p:nvSpPr>
          <p:cNvPr id="841" name="Shape 841"/>
          <p:cNvSpPr txBox="1"/>
          <p:nvPr>
            <p:ph type="title"/>
          </p:nvPr>
        </p:nvSpPr>
        <p:spPr>
          <a:xfrm>
            <a:off y="2597130" x="584189"/>
            <a:ext cy="1228500" cx="7969199"/>
          </a:xfrm>
          <a:prstGeom prst="rect">
            <a:avLst/>
          </a:prstGeom>
          <a:noFill/>
          <a:ln>
            <a:noFill/>
          </a:ln>
        </p:spPr>
        <p:txBody>
          <a:bodyPr bIns="91425" rIns="91425" lIns="91425" tIns="91425" anchor="ctr" anchorCtr="0">
            <a:noAutofit/>
          </a:bodyPr>
          <a:lstStyle/>
          <a:p>
            <a:pPr algn="ctr" lvl="0">
              <a:spcBef>
                <a:spcPts val="0"/>
              </a:spcBef>
              <a:buNone/>
            </a:pPr>
            <a:r>
              <a:rPr sz="2666" lang="en-US">
                <a:solidFill>
                  <a:srgbClr val="FFFFFF"/>
                </a:solidFill>
              </a:rPr>
              <a:t>Partner Corner:</a:t>
            </a:r>
            <a:br>
              <a:rPr sz="2666" lang="en-US">
                <a:solidFill>
                  <a:srgbClr val="FFFFFF"/>
                </a:solidFill>
              </a:rPr>
            </a:br>
            <a:r>
              <a:rPr sz="2666" lang="en-US">
                <a:solidFill>
                  <a:srgbClr val="FFFFFF"/>
                </a:solidFill>
              </a:rPr>
              <a:t>Let's talk about what's important for you as a Google Enterprise Partner</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45" name="Shape 845"/>
        <p:cNvGrpSpPr/>
        <p:nvPr/>
      </p:nvGrpSpPr>
      <p:grpSpPr>
        <a:xfrm>
          <a:off y="0" x="0"/>
          <a:ext cy="0" cx="0"/>
          <a:chOff y="0" x="0"/>
          <a:chExt cy="0" cx="0"/>
        </a:xfrm>
      </p:grpSpPr>
      <p:sp>
        <p:nvSpPr>
          <p:cNvPr id="846" name="Shape 846"/>
          <p:cNvSpPr txBox="1"/>
          <p:nvPr>
            <p:ph type="title"/>
          </p:nvPr>
        </p:nvSpPr>
        <p:spPr>
          <a:xfrm>
            <a:off y="269907" x="5492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3C3C3C"/>
                </a:solidFill>
              </a:rPr>
              <a:t>On GPC: Deployment &gt; Apps &gt; What's New:</a:t>
            </a:r>
          </a:p>
        </p:txBody>
      </p:sp>
      <p:sp>
        <p:nvSpPr>
          <p:cNvPr id="847" name="Shape 847"/>
          <p:cNvSpPr txBox="1"/>
          <p:nvPr>
            <p:ph idx="1" type="subTitle"/>
          </p:nvPr>
        </p:nvSpPr>
        <p:spPr>
          <a:xfrm>
            <a:off y="822959" x="76200"/>
            <a:ext cy="1755900" cx="8918100"/>
          </a:xfrm>
          <a:prstGeom prst="rect">
            <a:avLst/>
          </a:prstGeom>
          <a:noFill/>
          <a:ln>
            <a:noFill/>
          </a:ln>
        </p:spPr>
        <p:txBody>
          <a:bodyPr bIns="91425" rIns="91425" lIns="91425" tIns="91425" anchor="t" anchorCtr="0">
            <a:noAutofit/>
          </a:bodyPr>
          <a:lstStyle/>
          <a:p>
            <a:pPr rtl="0" lvl="0">
              <a:lnSpc>
                <a:spcPct val="115000"/>
              </a:lnSpc>
              <a:spcBef>
                <a:spcPts val="0"/>
              </a:spcBef>
              <a:buNone/>
            </a:pPr>
            <a:r>
              <a:rPr u="sng" sz="1800" lang="en-US">
                <a:solidFill>
                  <a:schemeClr val="hlink"/>
                </a:solidFill>
                <a:hlinkClick r:id="rId4"/>
              </a:rPr>
              <a:t>https://sites.google.com/a/googlepartnerconnect.com/gpc/deployment/apps</a:t>
            </a:r>
          </a:p>
          <a:p>
            <a:pPr rtl="0" lvl="0">
              <a:lnSpc>
                <a:spcPct val="115000"/>
              </a:lnSpc>
              <a:spcBef>
                <a:spcPts val="0"/>
              </a:spcBef>
              <a:buNone/>
            </a:pPr>
            <a:r>
              <a:t/>
            </a:r>
            <a:endParaRPr sz="1800">
              <a:solidFill>
                <a:srgbClr val="333333"/>
              </a:solidFill>
            </a:endParaRPr>
          </a:p>
          <a:p>
            <a:pPr rtl="0" lvl="0">
              <a:lnSpc>
                <a:spcPct val="115000"/>
              </a:lnSpc>
              <a:spcBef>
                <a:spcPts val="0"/>
              </a:spcBef>
              <a:buNone/>
            </a:pPr>
            <a:r>
              <a:t/>
            </a:r>
            <a:endParaRPr sz="1800"/>
          </a:p>
        </p:txBody>
      </p:sp>
      <p:pic>
        <p:nvPicPr>
          <p:cNvPr id="848" name="Shape 848"/>
          <p:cNvPicPr preferRelativeResize="0"/>
          <p:nvPr/>
        </p:nvPicPr>
        <p:blipFill>
          <a:blip r:embed="rId5">
            <a:alphaModFix/>
          </a:blip>
          <a:stretch>
            <a:fillRect/>
          </a:stretch>
        </p:blipFill>
        <p:spPr>
          <a:xfrm>
            <a:off y="1291955" x="3133725"/>
            <a:ext cy="5351730" cx="5685064"/>
          </a:xfrm>
          <a:prstGeom prst="rect">
            <a:avLst/>
          </a:prstGeom>
          <a:noFill/>
          <a:ln>
            <a:noFill/>
          </a:ln>
        </p:spPr>
      </p:pic>
      <p:sp>
        <p:nvSpPr>
          <p:cNvPr id="849" name="Shape 849"/>
          <p:cNvSpPr txBox="1"/>
          <p:nvPr/>
        </p:nvSpPr>
        <p:spPr>
          <a:xfrm>
            <a:off y="2509150" x="204100"/>
            <a:ext cy="3510599" cx="2735100"/>
          </a:xfrm>
          <a:prstGeom prst="rect">
            <a:avLst/>
          </a:prstGeom>
          <a:noFill/>
          <a:ln>
            <a:noFill/>
          </a:ln>
        </p:spPr>
        <p:txBody>
          <a:bodyPr bIns="91425" rIns="91425" lIns="91425" tIns="91425" anchor="t" anchorCtr="0">
            <a:noAutofit/>
          </a:bodyPr>
          <a:lstStyle/>
          <a:p>
            <a:pPr rtl="0" lvl="0" indent="-342900" marL="457200">
              <a:lnSpc>
                <a:spcPct val="115000"/>
              </a:lnSpc>
              <a:spcBef>
                <a:spcPts val="0"/>
              </a:spcBef>
              <a:buClr>
                <a:srgbClr val="000000"/>
              </a:buClr>
              <a:buSzPct val="100000"/>
              <a:buFont typeface="Arial"/>
              <a:buChar char="●"/>
            </a:pPr>
            <a:r>
              <a:rPr sz="1800" lang="en-US">
                <a:solidFill>
                  <a:srgbClr val="333333"/>
                </a:solidFill>
              </a:rPr>
              <a:t>Recording with transcription of TGIF for Apps Partners on </a:t>
            </a:r>
            <a:r>
              <a:rPr u="sng" sz="1800" lang="en-US">
                <a:solidFill>
                  <a:schemeClr val="hlink"/>
                </a:solidFill>
                <a:hlinkClick r:id="rId6"/>
              </a:rPr>
              <a:t>Google Drive</a:t>
            </a:r>
          </a:p>
          <a:p>
            <a:pPr rtl="0" lvl="0" indent="-342900" marL="457200">
              <a:lnSpc>
                <a:spcPct val="115000"/>
              </a:lnSpc>
              <a:spcBef>
                <a:spcPts val="0"/>
              </a:spcBef>
              <a:buClr>
                <a:srgbClr val="000000"/>
              </a:buClr>
              <a:buSzPct val="100000"/>
              <a:buFont typeface="Arial"/>
              <a:buChar char="●"/>
            </a:pPr>
            <a:r>
              <a:rPr sz="1800" lang="en-US">
                <a:solidFill>
                  <a:srgbClr val="333333"/>
                </a:solidFill>
              </a:rPr>
              <a:t>Recording with transcription of TGIF for Apps Partners on </a:t>
            </a:r>
            <a:r>
              <a:rPr u="sng" sz="1800" lang="en-US">
                <a:solidFill>
                  <a:schemeClr val="hlink"/>
                </a:solidFill>
                <a:hlinkClick r:id="rId7"/>
              </a:rPr>
              <a:t>Calendar Interop</a:t>
            </a:r>
          </a:p>
          <a:p>
            <a:pPr>
              <a:spcBef>
                <a:spcPts val="0"/>
              </a:spcBef>
              <a:buNone/>
            </a:pPr>
            <a:r>
              <a:t/>
            </a:r>
            <a:endParaRPr/>
          </a:p>
        </p:txBody>
      </p:sp>
      <p:sp>
        <p:nvSpPr>
          <p:cNvPr id="850" name="Shape 850"/>
          <p:cNvSpPr/>
          <p:nvPr/>
        </p:nvSpPr>
        <p:spPr>
          <a:xfrm>
            <a:off y="4558912" x="3133725"/>
            <a:ext cy="2237400" cx="2812500"/>
          </a:xfrm>
          <a:prstGeom prst="roundRect">
            <a:avLst>
              <a:gd fmla="val 16667" name="adj"/>
            </a:avLst>
          </a:prstGeom>
          <a:noFill/>
          <a:ln w="38100" cap="flat">
            <a:solidFill>
              <a:srgbClr val="E69138"/>
            </a:solidFill>
            <a:prstDash val="solid"/>
            <a:round/>
            <a:headEnd w="med" len="med" type="none"/>
            <a:tailEnd w="med" len="med" type="none"/>
          </a:ln>
        </p:spPr>
        <p:txBody>
          <a:bodyPr bIns="91425" rIns="91425" lIns="91425" tIns="91425" anchor="ctr" anchorCtr="0">
            <a:noAutofit/>
          </a:bodyPr>
          <a:lstStyle/>
          <a:p>
            <a:pPr rtl="0" lvl="0">
              <a:spcBef>
                <a:spcPts val="0"/>
              </a:spcBef>
              <a:buClr>
                <a:srgbClr val="000000"/>
              </a:buClr>
              <a:buFont typeface="Arial"/>
              <a:buNone/>
            </a:pPr>
            <a:r>
              <a:t/>
            </a:r>
            <a:endParaRPr>
              <a:solidFill>
                <a:srgbClr val="FF9900"/>
              </a:solidFill>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54" name="Shape 854"/>
        <p:cNvGrpSpPr/>
        <p:nvPr/>
      </p:nvGrpSpPr>
      <p:grpSpPr>
        <a:xfrm>
          <a:off y="0" x="0"/>
          <a:ext cy="0" cx="0"/>
          <a:chOff y="0" x="0"/>
          <a:chExt cy="0" cx="0"/>
        </a:xfrm>
      </p:grpSpPr>
      <p:sp>
        <p:nvSpPr>
          <p:cNvPr id="855" name="Shape 855"/>
          <p:cNvSpPr txBox="1"/>
          <p:nvPr>
            <p:ph type="title"/>
          </p:nvPr>
        </p:nvSpPr>
        <p:spPr>
          <a:xfrm>
            <a:off y="338130" x="549270"/>
            <a:ext cy="384299" cx="7816800"/>
          </a:xfrm>
          <a:prstGeom prst="rect">
            <a:avLst/>
          </a:prstGeom>
          <a:noFill/>
          <a:ln>
            <a:noFill/>
          </a:ln>
        </p:spPr>
        <p:txBody>
          <a:bodyPr bIns="91425" rIns="91425" lIns="91425" tIns="91425" anchor="ctr" anchorCtr="0">
            <a:noAutofit/>
          </a:bodyPr>
          <a:lstStyle/>
          <a:p>
            <a:pPr lvl="0">
              <a:spcBef>
                <a:spcPts val="0"/>
              </a:spcBef>
              <a:buNone/>
            </a:pPr>
            <a:r>
              <a:rPr sz="2400" lang="en-US">
                <a:solidFill>
                  <a:srgbClr val="3C3C3C"/>
                </a:solidFill>
              </a:rPr>
              <a:t>Google Partner Connect (GPC): </a:t>
            </a:r>
            <a:r>
              <a:rPr sz="1833" lang="en-US">
                <a:solidFill>
                  <a:srgbClr val="3C3C3C"/>
                </a:solidFill>
              </a:rPr>
              <a:t>One-stop-shop for our partners!</a:t>
            </a:r>
          </a:p>
        </p:txBody>
      </p:sp>
      <p:sp>
        <p:nvSpPr>
          <p:cNvPr id="856" name="Shape 856"/>
          <p:cNvSpPr txBox="1"/>
          <p:nvPr/>
        </p:nvSpPr>
        <p:spPr>
          <a:xfrm>
            <a:off y="894225" x="457200"/>
            <a:ext cy="441300" cx="7423200"/>
          </a:xfrm>
          <a:prstGeom prst="rect">
            <a:avLst/>
          </a:prstGeom>
          <a:noFill/>
          <a:ln>
            <a:noFill/>
          </a:ln>
        </p:spPr>
        <p:txBody>
          <a:bodyPr bIns="91425" rIns="91425" lIns="91425" tIns="91425" anchor="t" anchorCtr="0">
            <a:noAutofit/>
          </a:bodyPr>
          <a:lstStyle/>
          <a:p>
            <a:pPr rtl="0" lvl="0">
              <a:spcBef>
                <a:spcPts val="0"/>
              </a:spcBef>
              <a:buNone/>
            </a:pPr>
            <a:r>
              <a:rPr u="sng" sz="1600" lang="en-US">
                <a:solidFill>
                  <a:schemeClr val="hlink"/>
                </a:solidFill>
                <a:hlinkClick r:id="rId4"/>
              </a:rPr>
              <a:t>http://googlepartnerconnect.com</a:t>
            </a:r>
          </a:p>
        </p:txBody>
      </p:sp>
      <p:pic>
        <p:nvPicPr>
          <p:cNvPr id="857" name="Shape 857"/>
          <p:cNvPicPr preferRelativeResize="0"/>
          <p:nvPr/>
        </p:nvPicPr>
        <p:blipFill>
          <a:blip r:embed="rId5">
            <a:alphaModFix/>
          </a:blip>
          <a:stretch>
            <a:fillRect/>
          </a:stretch>
        </p:blipFill>
        <p:spPr>
          <a:xfrm>
            <a:off y="1373665" x="714372"/>
            <a:ext cy="5419239" cx="7715254"/>
          </a:xfrm>
          <a:prstGeom prst="rect">
            <a:avLst/>
          </a:prstGeom>
          <a:noFill/>
          <a:ln>
            <a:noFill/>
          </a:ln>
        </p:spPr>
      </p:pic>
      <p:sp>
        <p:nvSpPr>
          <p:cNvPr id="858" name="Shape 858"/>
          <p:cNvSpPr/>
          <p:nvPr/>
        </p:nvSpPr>
        <p:spPr>
          <a:xfrm>
            <a:off y="1373665" x="638172"/>
            <a:ext cy="5427899" cx="7729200"/>
          </a:xfrm>
          <a:prstGeom prst="rect">
            <a:avLst/>
          </a:prstGeom>
          <a:noFill/>
          <a:ln w="19050" cap="flat">
            <a:solidFill>
              <a:schemeClr val="accent5"/>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34" name="Shape 534"/>
        <p:cNvGrpSpPr/>
        <p:nvPr/>
      </p:nvGrpSpPr>
      <p:grpSpPr>
        <a:xfrm>
          <a:off y="0" x="0"/>
          <a:ext cy="0" cx="0"/>
          <a:chOff y="0" x="0"/>
          <a:chExt cy="0" cx="0"/>
        </a:xfrm>
      </p:grpSpPr>
      <p:sp>
        <p:nvSpPr>
          <p:cNvPr id="535" name="Shape 535"/>
          <p:cNvSpPr txBox="1"/>
          <p:nvPr>
            <p:ph type="title"/>
          </p:nvPr>
        </p:nvSpPr>
        <p:spPr>
          <a:xfrm>
            <a:off y="117507" x="5492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91666"/>
              <a:buFont typeface="Arial"/>
              <a:buNone/>
            </a:pPr>
            <a:r>
              <a:rPr sz="1200" lang="en-US">
                <a:solidFill>
                  <a:srgbClr val="3C3C3C"/>
                </a:solidFill>
              </a:rPr>
              <a:t>Reminder</a:t>
            </a:r>
            <a:r>
              <a:rPr sz="2400" lang="en-US">
                <a:solidFill>
                  <a:srgbClr val="3C3C3C"/>
                </a:solidFill>
              </a:rPr>
              <a:t>New Control Panel Dashboard User Interface</a:t>
            </a:r>
          </a:p>
        </p:txBody>
      </p:sp>
      <p:sp>
        <p:nvSpPr>
          <p:cNvPr id="536" name="Shape 536"/>
          <p:cNvSpPr txBox="1"/>
          <p:nvPr>
            <p:ph idx="1" type="subTitle"/>
          </p:nvPr>
        </p:nvSpPr>
        <p:spPr>
          <a:xfrm>
            <a:off y="822959" x="307532"/>
            <a:ext cy="4432799" cx="8754899"/>
          </a:xfrm>
          <a:prstGeom prst="rect">
            <a:avLst/>
          </a:prstGeom>
          <a:noFill/>
          <a:ln>
            <a:noFill/>
          </a:ln>
        </p:spPr>
        <p:txBody>
          <a:bodyPr bIns="91425" rIns="91425" lIns="91425" tIns="91425" anchor="t" anchorCtr="0">
            <a:noAutofit/>
          </a:bodyPr>
          <a:lstStyle/>
          <a:p>
            <a:pPr rtl="0" lvl="0">
              <a:spcBef>
                <a:spcPts val="0"/>
              </a:spcBef>
              <a:buClr>
                <a:srgbClr val="000000"/>
              </a:buClr>
              <a:buSzPct val="78571"/>
              <a:buFont typeface="Arial"/>
              <a:buNone/>
            </a:pPr>
            <a:r>
              <a:rPr u="sng" lang="en-US">
                <a:solidFill>
                  <a:schemeClr val="hlink"/>
                </a:solidFill>
                <a:hlinkClick r:id="rId4"/>
              </a:rPr>
              <a:t>http://googleappsupdates.blogspot.com/2012/04/new-google-apps-control-panel-dashboard.html</a:t>
            </a:r>
          </a:p>
          <a:p>
            <a:pPr rtl="0" lvl="0">
              <a:spcBef>
                <a:spcPts val="0"/>
              </a:spcBef>
              <a:buClr>
                <a:srgbClr val="000000"/>
              </a:buClr>
              <a:buFont typeface="Arial"/>
              <a:buNone/>
            </a:pPr>
            <a:r>
              <a:t/>
            </a:r>
            <a:endParaRPr>
              <a:solidFill>
                <a:srgbClr val="1155CC"/>
              </a:solidFill>
            </a:endParaRPr>
          </a:p>
          <a:p>
            <a:pPr rtl="0" lvl="0" indent="-317500" marL="457200">
              <a:spcBef>
                <a:spcPts val="0"/>
              </a:spcBef>
              <a:buClr>
                <a:srgbClr val="000000"/>
              </a:buClr>
              <a:buSzPct val="77777"/>
              <a:buFont typeface="Arial"/>
              <a:buChar char="●"/>
            </a:pPr>
            <a:r>
              <a:rPr sz="1800" lang="en-US"/>
              <a:t>New Control panel dashboard rolling out across all domains </a:t>
            </a:r>
          </a:p>
          <a:p>
            <a:pPr rtl="0" lvl="0" indent="-317500" marL="457200">
              <a:spcBef>
                <a:spcPts val="0"/>
              </a:spcBef>
              <a:buClr>
                <a:srgbClr val="000000"/>
              </a:buClr>
              <a:buSzPct val="77777"/>
              <a:buFont typeface="Arial"/>
              <a:buChar char="●"/>
            </a:pPr>
            <a:r>
              <a:rPr sz="1800" lang="en-US"/>
              <a:t>Simplified dashboard layout</a:t>
            </a:r>
          </a:p>
          <a:p>
            <a:pPr rtl="0" lvl="0" indent="-317500" marL="457200">
              <a:spcBef>
                <a:spcPts val="0"/>
              </a:spcBef>
              <a:buClr>
                <a:srgbClr val="000000"/>
              </a:buClr>
              <a:buSzPct val="77777"/>
              <a:buFont typeface="Arial"/>
              <a:buChar char="●"/>
            </a:pPr>
            <a:r>
              <a:rPr sz="1800" lang="en-US"/>
              <a:t>Brings commonly used </a:t>
            </a:r>
            <a:br>
              <a:rPr sz="1800" lang="en-US"/>
            </a:br>
            <a:r>
              <a:rPr sz="1800" lang="en-US"/>
              <a:t>actions and setup tasks </a:t>
            </a:r>
            <a:br>
              <a:rPr sz="1800" lang="en-US"/>
            </a:br>
            <a:r>
              <a:rPr sz="1800" lang="en-US"/>
              <a:t>to main page</a:t>
            </a:r>
          </a:p>
          <a:p>
            <a:pPr rtl="0" lvl="0">
              <a:spcBef>
                <a:spcPts val="0"/>
              </a:spcBef>
              <a:buClr>
                <a:srgbClr val="000000"/>
              </a:buClr>
              <a:buFont typeface="Arial"/>
              <a:buNone/>
            </a:pPr>
            <a:r>
              <a:t/>
            </a:r>
            <a:endParaRPr sz="1800"/>
          </a:p>
          <a:p>
            <a:pPr rtl="0" lvl="0">
              <a:spcBef>
                <a:spcPts val="0"/>
              </a:spcBef>
              <a:buClr>
                <a:srgbClr val="000000"/>
              </a:buClr>
              <a:buFont typeface="Arial"/>
              <a:buNone/>
            </a:pPr>
            <a:r>
              <a:t/>
            </a:r>
            <a:endParaRPr sz="1800"/>
          </a:p>
          <a:p>
            <a:pPr rtl="0" lvl="0">
              <a:spcBef>
                <a:spcPts val="0"/>
              </a:spcBef>
              <a:buClr>
                <a:srgbClr val="000000"/>
              </a:buClr>
              <a:buFont typeface="Arial"/>
              <a:buNone/>
            </a:pPr>
            <a:r>
              <a:t/>
            </a:r>
            <a:endParaRPr sz="1800"/>
          </a:p>
          <a:p>
            <a:pPr rtl="0" lvl="0">
              <a:spcBef>
                <a:spcPts val="0"/>
              </a:spcBef>
              <a:buClr>
                <a:srgbClr val="000000"/>
              </a:buClr>
              <a:buFont typeface="Arial"/>
              <a:buNone/>
            </a:pPr>
            <a:r>
              <a:t/>
            </a:r>
            <a:endParaRPr sz="1800"/>
          </a:p>
          <a:p>
            <a:pPr rtl="0" lvl="0">
              <a:spcBef>
                <a:spcPts val="0"/>
              </a:spcBef>
              <a:buClr>
                <a:srgbClr val="000000"/>
              </a:buClr>
              <a:buSzPct val="61111"/>
              <a:buFont typeface="Arial"/>
              <a:buNone/>
            </a:pPr>
            <a:r>
              <a:rPr sz="1800" lang="en-US">
                <a:solidFill>
                  <a:srgbClr val="0000FF"/>
                </a:solidFill>
              </a:rPr>
              <a:t>Available Editions:</a:t>
            </a:r>
          </a:p>
          <a:p>
            <a:pPr rtl="0" lvl="0" indent="-317500" marL="457200">
              <a:spcBef>
                <a:spcPts val="0"/>
              </a:spcBef>
              <a:buClr>
                <a:srgbClr val="000000"/>
              </a:buClr>
              <a:buSzPct val="77777"/>
              <a:buFont typeface="Arial"/>
              <a:buChar char="●"/>
            </a:pPr>
            <a:r>
              <a:rPr sz="1800" lang="en-US"/>
              <a:t>Google Apps for Business</a:t>
            </a:r>
          </a:p>
          <a:p>
            <a:pPr rtl="0" lvl="1" indent="-317500" marL="914400">
              <a:spcBef>
                <a:spcPts val="0"/>
              </a:spcBef>
              <a:buClr>
                <a:srgbClr val="000000"/>
              </a:buClr>
              <a:buSzPct val="77777"/>
              <a:buFont typeface="Courier New"/>
              <a:buChar char="o"/>
            </a:pPr>
            <a:r>
              <a:rPr sz="1800" lang="en-US"/>
              <a:t>US English only</a:t>
            </a:r>
          </a:p>
          <a:p>
            <a:pPr rtl="0" lvl="0" indent="-317500" marL="457200">
              <a:spcBef>
                <a:spcPts val="0"/>
              </a:spcBef>
              <a:buClr>
                <a:srgbClr val="000000"/>
              </a:buClr>
              <a:buSzPct val="77777"/>
              <a:buFont typeface="Arial"/>
              <a:buChar char="●"/>
            </a:pPr>
            <a:r>
              <a:rPr sz="1800" lang="en-US"/>
              <a:t>Education and Government</a:t>
            </a:r>
          </a:p>
          <a:p>
            <a:pPr rtl="0" lvl="1" indent="-317500" marL="914400">
              <a:spcBef>
                <a:spcPts val="0"/>
              </a:spcBef>
              <a:buClr>
                <a:srgbClr val="000000"/>
              </a:buClr>
              <a:buSzPct val="77777"/>
              <a:buFont typeface="Courier New"/>
              <a:buChar char="o"/>
            </a:pPr>
            <a:r>
              <a:rPr sz="1800" lang="en-US"/>
              <a:t>Late-May to early-June</a:t>
            </a:r>
          </a:p>
          <a:p>
            <a:pPr lvl="0">
              <a:spcBef>
                <a:spcPts val="0"/>
              </a:spcBef>
              <a:buClr>
                <a:srgbClr val="000000"/>
              </a:buClr>
              <a:buFont typeface="Arial"/>
              <a:buNone/>
            </a:pPr>
            <a:r>
              <a:t/>
            </a:r>
            <a:endParaRPr sz="1800"/>
          </a:p>
        </p:txBody>
      </p:sp>
      <p:sp>
        <p:nvSpPr>
          <p:cNvPr id="537" name="Shape 537"/>
          <p:cNvSpPr/>
          <p:nvPr/>
        </p:nvSpPr>
        <p:spPr>
          <a:xfrm>
            <a:off y="2310141" x="4402875"/>
            <a:ext cy="357000" cx="3958799"/>
          </a:xfrm>
          <a:prstGeom prst="roundRect">
            <a:avLst>
              <a:gd fmla="val 16667" name="adj"/>
            </a:avLst>
          </a:prstGeom>
          <a:noFill/>
          <a:ln w="38100" cap="flat">
            <a:solidFill>
              <a:srgbClr val="E69138"/>
            </a:solidFill>
            <a:prstDash val="solid"/>
            <a:round/>
            <a:headEnd w="med" len="med" type="none"/>
            <a:tailEnd w="med" len="med" type="none"/>
          </a:ln>
        </p:spPr>
        <p:txBody>
          <a:bodyPr bIns="91425" rIns="91425" lIns="91425" tIns="91425" anchor="ctr" anchorCtr="0">
            <a:noAutofit/>
          </a:bodyPr>
          <a:lstStyle/>
          <a:p>
            <a:pPr rtl="0" lvl="0">
              <a:spcBef>
                <a:spcPts val="0"/>
              </a:spcBef>
              <a:buClr>
                <a:srgbClr val="000000"/>
              </a:buClr>
              <a:buFont typeface="Arial"/>
              <a:buNone/>
            </a:pPr>
            <a:r>
              <a:t/>
            </a:r>
            <a:endParaRPr>
              <a:solidFill>
                <a:srgbClr val="FF9900"/>
              </a:solidFill>
            </a:endParaRPr>
          </a:p>
        </p:txBody>
      </p:sp>
      <p:pic>
        <p:nvPicPr>
          <p:cNvPr id="538" name="Shape 538"/>
          <p:cNvPicPr preferRelativeResize="0"/>
          <p:nvPr/>
        </p:nvPicPr>
        <p:blipFill>
          <a:blip r:embed="rId5">
            <a:alphaModFix/>
          </a:blip>
          <a:stretch>
            <a:fillRect/>
          </a:stretch>
        </p:blipFill>
        <p:spPr>
          <a:xfrm>
            <a:off y="1888594" x="3869431"/>
            <a:ext cy="4848225" cx="5219700"/>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37"/>
                                        </p:tgtEl>
                                        <p:attrNameLst>
                                          <p:attrName>style.visibility</p:attrName>
                                        </p:attrNameLst>
                                      </p:cBhvr>
                                      <p:to>
                                        <p:strVal val="visible"/>
                                      </p:to>
                                    </p:set>
                                    <p:animEffect transition="in" filter="fade">
                                      <p:cBhvr>
                                        <p:cTn dur="1000"/>
                                        <p:tgtEl>
                                          <p:spTgt spid="5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62" name="Shape 862"/>
        <p:cNvGrpSpPr/>
        <p:nvPr/>
      </p:nvGrpSpPr>
      <p:grpSpPr>
        <a:xfrm>
          <a:off y="0" x="0"/>
          <a:ext cy="0" cx="0"/>
          <a:chOff y="0" x="0"/>
          <a:chExt cy="0" cx="0"/>
        </a:xfrm>
      </p:grpSpPr>
      <p:sp>
        <p:nvSpPr>
          <p:cNvPr id="863" name="Shape 863"/>
          <p:cNvSpPr txBox="1"/>
          <p:nvPr>
            <p:ph type="title"/>
          </p:nvPr>
        </p:nvSpPr>
        <p:spPr>
          <a:xfrm>
            <a:off y="2597130" x="584189"/>
            <a:ext cy="520695" cx="7969229"/>
          </a:xfrm>
          <a:prstGeom prst="rect">
            <a:avLst/>
          </a:prstGeom>
          <a:noFill/>
          <a:ln>
            <a:noFill/>
          </a:ln>
        </p:spPr>
        <p:txBody>
          <a:bodyPr bIns="91425" rIns="91425" lIns="91425" tIns="91425" anchor="ctr" anchorCtr="0">
            <a:noAutofit/>
          </a:bodyPr>
          <a:lstStyle/>
          <a:p>
            <a:pPr algn="ctr" lvl="0">
              <a:spcBef>
                <a:spcPts val="0"/>
              </a:spcBef>
              <a:spcAft>
                <a:spcPts val="0"/>
              </a:spcAft>
              <a:buNone/>
            </a:pPr>
            <a:r>
              <a:rPr sz="2666" lang="en-US">
                <a:solidFill>
                  <a:srgbClr val="FFFFFF"/>
                </a:solidFill>
                <a:latin typeface="Arial"/>
                <a:ea typeface="Arial"/>
                <a:cs typeface="Arial"/>
                <a:sym typeface="Arial"/>
              </a:rPr>
              <a:t>Thank You</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42" name="Shape 542"/>
        <p:cNvGrpSpPr/>
        <p:nvPr/>
      </p:nvGrpSpPr>
      <p:grpSpPr>
        <a:xfrm>
          <a:off y="0" x="0"/>
          <a:ext cy="0" cx="0"/>
          <a:chOff y="0" x="0"/>
          <a:chExt cy="0" cx="0"/>
        </a:xfrm>
      </p:grpSpPr>
      <p:sp>
        <p:nvSpPr>
          <p:cNvPr id="543" name="Shape 543"/>
          <p:cNvSpPr txBox="1"/>
          <p:nvPr>
            <p:ph type="title"/>
          </p:nvPr>
        </p:nvSpPr>
        <p:spPr>
          <a:xfrm>
            <a:off y="269907" x="44640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3C3C3C"/>
                </a:solidFill>
              </a:rPr>
              <a:t>June 6th: Permanent move to IP version 6</a:t>
            </a:r>
          </a:p>
        </p:txBody>
      </p:sp>
      <p:sp>
        <p:nvSpPr>
          <p:cNvPr id="544" name="Shape 544"/>
          <p:cNvSpPr txBox="1"/>
          <p:nvPr>
            <p:ph idx="1" type="subTitle"/>
          </p:nvPr>
        </p:nvSpPr>
        <p:spPr>
          <a:xfrm>
            <a:off y="822959" x="446400"/>
            <a:ext cy="2259299" cx="8605200"/>
          </a:xfrm>
          <a:prstGeom prst="rect">
            <a:avLst/>
          </a:prstGeom>
          <a:noFill/>
          <a:ln>
            <a:noFill/>
          </a:ln>
        </p:spPr>
        <p:txBody>
          <a:bodyPr bIns="91425" rIns="91425" lIns="91425" tIns="91425" anchor="t" anchorCtr="0">
            <a:noAutofit/>
          </a:bodyPr>
          <a:lstStyle/>
          <a:p>
            <a:pPr rtl="0" lvl="0">
              <a:lnSpc>
                <a:spcPct val="115000"/>
              </a:lnSpc>
              <a:spcBef>
                <a:spcPts val="0"/>
              </a:spcBef>
              <a:buNone/>
            </a:pPr>
            <a:r>
              <a:rPr u="sng" lang="en-US">
                <a:solidFill>
                  <a:schemeClr val="hlink"/>
                </a:solidFill>
                <a:hlinkClick r:id="rId4"/>
              </a:rPr>
              <a:t>http://googleappsupdates.blogspot.co.uk/2012/05/ipv6-will-be-permanently-enabled-on.html</a:t>
            </a:r>
            <a:r>
              <a:rPr u="sng" lang="en-US">
                <a:solidFill>
                  <a:schemeClr val="hlink"/>
                </a:solidFill>
                <a:hlinkClick r:id="rId5"/>
              </a:rPr>
              <a:t>http://ipv4.google.com/support/websearch/bin/answer.py?answer=1299266&amp;topic=8995&amp;hl=en</a:t>
            </a:r>
          </a:p>
          <a:p>
            <a:pPr rtl="0" lvl="0">
              <a:lnSpc>
                <a:spcPct val="115000"/>
              </a:lnSpc>
              <a:spcBef>
                <a:spcPts val="0"/>
              </a:spcBef>
              <a:buNone/>
            </a:pPr>
            <a:r>
              <a:t/>
            </a:r>
            <a:endParaRPr/>
          </a:p>
          <a:p>
            <a:pPr rtl="0" lvl="0">
              <a:lnSpc>
                <a:spcPct val="115000"/>
              </a:lnSpc>
              <a:spcBef>
                <a:spcPts val="0"/>
              </a:spcBef>
              <a:buNone/>
            </a:pPr>
            <a:r>
              <a:t/>
            </a:r>
            <a:endParaRPr/>
          </a:p>
          <a:p>
            <a:pPr rtl="0" lvl="0">
              <a:lnSpc>
                <a:spcPct val="115000"/>
              </a:lnSpc>
              <a:spcBef>
                <a:spcPts val="0"/>
              </a:spcBef>
              <a:buClr>
                <a:srgbClr val="000000"/>
              </a:buClr>
              <a:buSzPct val="78571"/>
              <a:buFont typeface="Arial"/>
              <a:buNone/>
            </a:pPr>
            <a:r>
              <a:rPr b="1" lang="en-US">
                <a:solidFill>
                  <a:srgbClr val="4A86E8"/>
                </a:solidFill>
              </a:rPr>
              <a:t>A reminder that Google will enable IPv6 permanently on June 6th, 2012</a:t>
            </a:r>
          </a:p>
          <a:p>
            <a:pPr rtl="0" lvl="0">
              <a:lnSpc>
                <a:spcPct val="115000"/>
              </a:lnSpc>
              <a:spcBef>
                <a:spcPts val="0"/>
              </a:spcBef>
              <a:buClr>
                <a:srgbClr val="000000"/>
              </a:buClr>
              <a:buFont typeface="Arial"/>
              <a:buNone/>
            </a:pPr>
            <a:r>
              <a:t/>
            </a:r>
            <a:endParaRPr sz="1000"/>
          </a:p>
          <a:p>
            <a:pPr rtl="0" lvl="0" indent="-317500" marL="457200">
              <a:lnSpc>
                <a:spcPct val="115000"/>
              </a:lnSpc>
              <a:spcBef>
                <a:spcPts val="0"/>
              </a:spcBef>
              <a:buClr>
                <a:srgbClr val="000000"/>
              </a:buClr>
              <a:buSzPct val="100000"/>
              <a:buFont typeface="Arial"/>
              <a:buChar char="●"/>
            </a:pPr>
            <a:r>
              <a:rPr lang="en-US"/>
              <a:t>The countdown to IPv6 was announced back on January 17th, 2012</a:t>
            </a:r>
            <a:r>
              <a:rPr lang="en-US">
                <a:solidFill>
                  <a:srgbClr val="828282"/>
                </a:solidFill>
                <a:hlinkClick r:id="rId6"/>
              </a:rPr>
              <a:t> </a:t>
            </a:r>
            <a:r>
              <a:rPr lang="en-US">
                <a:solidFill>
                  <a:srgbClr val="1155CC"/>
                </a:solidFill>
                <a:hlinkClick r:id="rId7"/>
              </a:rPr>
              <a:t>here</a:t>
            </a:r>
          </a:p>
          <a:p>
            <a:pPr rtl="0" lvl="0" indent="-298450" marL="457200">
              <a:lnSpc>
                <a:spcPct val="115000"/>
              </a:lnSpc>
              <a:spcBef>
                <a:spcPts val="0"/>
              </a:spcBef>
              <a:buClr>
                <a:srgbClr val="000000"/>
              </a:buClr>
              <a:buSzPct val="78571"/>
              <a:buFont typeface="Arial"/>
              <a:buChar char="●"/>
            </a:pPr>
            <a:r>
              <a:rPr lang="en-US"/>
              <a:t>This was done for 24 hours a year ago and we did not notice any major disruptions for Apps customers</a:t>
            </a:r>
          </a:p>
          <a:p>
            <a:pPr rtl="0" lvl="0">
              <a:lnSpc>
                <a:spcPct val="115000"/>
              </a:lnSpc>
              <a:spcBef>
                <a:spcPts val="0"/>
              </a:spcBef>
              <a:buNone/>
            </a:pPr>
            <a:r>
              <a:t/>
            </a:r>
            <a:endParaRPr/>
          </a:p>
          <a:p>
            <a:pPr lvl="0">
              <a:lnSpc>
                <a:spcPct val="115000"/>
              </a:lnSpc>
              <a:spcBef>
                <a:spcPts val="0"/>
              </a:spcBef>
              <a:buClr>
                <a:srgbClr val="000000"/>
              </a:buClr>
              <a:buFont typeface="Arial"/>
              <a:buNone/>
            </a:pPr>
            <a:r>
              <a:t/>
            </a:r>
            <a:endParaRPr/>
          </a:p>
        </p:txBody>
      </p:sp>
      <p:sp>
        <p:nvSpPr>
          <p:cNvPr id="545" name="Shape 545"/>
          <p:cNvSpPr txBox="1"/>
          <p:nvPr/>
        </p:nvSpPr>
        <p:spPr>
          <a:xfrm>
            <a:off y="3216725" x="446400"/>
            <a:ext cy="1483199" cx="8450099"/>
          </a:xfrm>
          <a:prstGeom prst="rect">
            <a:avLst/>
          </a:prstGeom>
          <a:noFill/>
          <a:ln>
            <a:noFill/>
          </a:ln>
        </p:spPr>
        <p:txBody>
          <a:bodyPr bIns="91425" rIns="91425" lIns="91425" tIns="91425" anchor="t" anchorCtr="0">
            <a:noAutofit/>
          </a:bodyPr>
          <a:lstStyle/>
          <a:p>
            <a:pPr rtl="0" lvl="0">
              <a:lnSpc>
                <a:spcPct val="115000"/>
              </a:lnSpc>
              <a:spcBef>
                <a:spcPts val="1400"/>
              </a:spcBef>
              <a:spcAft>
                <a:spcPts val="400"/>
              </a:spcAft>
              <a:buClr>
                <a:srgbClr val="000000"/>
              </a:buClr>
              <a:buSzPct val="78571"/>
              <a:buFont typeface="Arial"/>
              <a:buNone/>
            </a:pPr>
            <a:r>
              <a:rPr b="1" lang="en-US">
                <a:solidFill>
                  <a:srgbClr val="4A86E8"/>
                </a:solidFill>
              </a:rPr>
              <a:t>What is </a:t>
            </a:r>
            <a:r>
              <a:rPr u="sng" b="1" lang="en-US">
                <a:solidFill>
                  <a:schemeClr val="hlink"/>
                </a:solidFill>
                <a:hlinkClick r:id="rId8"/>
              </a:rPr>
              <a:t>IPv6</a:t>
            </a:r>
            <a:r>
              <a:rPr b="1" lang="en-US">
                <a:solidFill>
                  <a:srgbClr val="4A86E8"/>
                </a:solidFill>
              </a:rPr>
              <a:t>?</a:t>
            </a:r>
          </a:p>
          <a:p>
            <a:pPr rtl="0" lvl="0" indent="-317500" marL="457200">
              <a:lnSpc>
                <a:spcPct val="115000"/>
              </a:lnSpc>
              <a:spcBef>
                <a:spcPts val="0"/>
              </a:spcBef>
              <a:buClr>
                <a:srgbClr val="000000"/>
              </a:buClr>
              <a:buSzPct val="100000"/>
              <a:buFont typeface="Arial"/>
              <a:buChar char="●"/>
            </a:pPr>
            <a:r>
              <a:rPr lang="en-US">
                <a:solidFill>
                  <a:srgbClr val="222222"/>
                </a:solidFill>
              </a:rPr>
              <a:t>Internet Protocol version 6 (IPv6) is the new version of the Internet Protocol</a:t>
            </a:r>
          </a:p>
          <a:p>
            <a:pPr rtl="0" lvl="0" indent="-317500" marL="457200">
              <a:lnSpc>
                <a:spcPct val="115000"/>
              </a:lnSpc>
              <a:spcBef>
                <a:spcPts val="0"/>
              </a:spcBef>
              <a:buClr>
                <a:srgbClr val="000000"/>
              </a:buClr>
              <a:buSzPct val="100000"/>
              <a:buFont typeface="Arial"/>
              <a:buChar char="●"/>
            </a:pPr>
            <a:r>
              <a:rPr lang="en-US">
                <a:solidFill>
                  <a:srgbClr val="222222"/>
                </a:solidFill>
              </a:rPr>
              <a:t>The addresses used by the current version of the Internet Protocol, IPv4, are nearly all used</a:t>
            </a:r>
          </a:p>
          <a:p>
            <a:pPr rtl="0" lvl="0" indent="-317500" marL="457200">
              <a:lnSpc>
                <a:spcPct val="115000"/>
              </a:lnSpc>
              <a:spcBef>
                <a:spcPts val="0"/>
              </a:spcBef>
              <a:buClr>
                <a:srgbClr val="000000"/>
              </a:buClr>
              <a:buSzPct val="100000"/>
              <a:buFont typeface="Arial"/>
              <a:buChar char="●"/>
            </a:pPr>
            <a:r>
              <a:rPr lang="en-US">
                <a:solidFill>
                  <a:srgbClr val="222222"/>
                </a:solidFill>
              </a:rPr>
              <a:t>The launch of IPv6 will enable future innovation and growth for the Internet</a:t>
            </a:r>
          </a:p>
          <a:p>
            <a:pPr>
              <a:spcBef>
                <a:spcPts val="0"/>
              </a:spcBef>
              <a:buNone/>
            </a:pPr>
            <a:r>
              <a:t/>
            </a:r>
            <a:endParaRPr/>
          </a:p>
        </p:txBody>
      </p:sp>
      <p:grpSp>
        <p:nvGrpSpPr>
          <p:cNvPr id="546" name="Shape 546"/>
          <p:cNvGrpSpPr/>
          <p:nvPr/>
        </p:nvGrpSpPr>
        <p:grpSpPr>
          <a:xfrm>
            <a:off y="4849589" x="446400"/>
            <a:ext cy="1592100" cx="8517899"/>
            <a:chOff y="4849589" x="446400"/>
            <a:chExt cy="1592100" cx="8517899"/>
          </a:xfrm>
        </p:grpSpPr>
        <p:sp>
          <p:nvSpPr>
            <p:cNvPr id="547" name="Shape 547"/>
            <p:cNvSpPr txBox="1"/>
            <p:nvPr/>
          </p:nvSpPr>
          <p:spPr>
            <a:xfrm>
              <a:off y="4849589" x="446400"/>
              <a:ext cy="1592100" cx="8517899"/>
            </a:xfrm>
            <a:prstGeom prst="rect">
              <a:avLst/>
            </a:prstGeom>
            <a:noFill/>
            <a:ln w="28575" cap="flat">
              <a:solidFill>
                <a:srgbClr val="4A86E8"/>
              </a:solidFill>
              <a:prstDash val="solid"/>
              <a:round/>
              <a:headEnd w="med" len="med" type="none"/>
              <a:tailEnd w="med" len="med" type="none"/>
            </a:ln>
          </p:spPr>
          <p:txBody>
            <a:bodyPr bIns="91425" rIns="91425" lIns="91425" tIns="91425" anchor="t" anchorCtr="0">
              <a:noAutofit/>
            </a:bodyPr>
            <a:lstStyle/>
            <a:p>
              <a:pPr rtl="0" lvl="0">
                <a:lnSpc>
                  <a:spcPct val="115000"/>
                </a:lnSpc>
                <a:spcBef>
                  <a:spcPts val="0"/>
                </a:spcBef>
                <a:buNone/>
              </a:pPr>
              <a:r>
                <a:rPr b="1" lang="en-US">
                  <a:solidFill>
                    <a:srgbClr val="222222"/>
                  </a:solidFill>
                </a:rPr>
                <a:t>NOTE:</a:t>
              </a:r>
              <a:r>
                <a:rPr lang="en-US">
                  <a:solidFill>
                    <a:srgbClr val="222222"/>
                  </a:solidFill>
                </a:rPr>
                <a:t> </a:t>
              </a:r>
              <a:br>
                <a:rPr lang="en-US">
                  <a:solidFill>
                    <a:srgbClr val="222222"/>
                  </a:solidFill>
                </a:rPr>
              </a:br>
              <a:r>
                <a:rPr lang="en-US">
                  <a:solidFill>
                    <a:srgbClr val="222222"/>
                  </a:solidFill>
                </a:rPr>
                <a:t>Customers with SSO IP Whitelists and IPv6 capable equipment need to ensure that their SSO whitelist configuration contains their IPv6 network segments (if applicable)</a:t>
              </a:r>
            </a:p>
            <a:p>
              <a:pPr rtl="0" lvl="0" indent="457200" marL="457200">
                <a:lnSpc>
                  <a:spcPct val="115000"/>
                </a:lnSpc>
                <a:spcBef>
                  <a:spcPts val="0"/>
                </a:spcBef>
                <a:buNone/>
              </a:pPr>
              <a:r>
                <a:rPr lang="en-US"/>
                <a:t>Read </a:t>
              </a:r>
              <a:r>
                <a:rPr u="sng" lang="en-US">
                  <a:solidFill>
                    <a:schemeClr val="hlink"/>
                  </a:solidFill>
                </a:rPr>
                <a:t>our</a:t>
              </a:r>
              <a:r>
                <a:rPr u="sng" lang="en-US">
                  <a:solidFill>
                    <a:schemeClr val="hlink"/>
                  </a:solidFill>
                  <a:hlinkClick r:id="rId9"/>
                </a:rPr>
                <a:t> SSO Help Center article</a:t>
              </a:r>
            </a:p>
            <a:p>
              <a:pPr>
                <a:spcBef>
                  <a:spcPts val="0"/>
                </a:spcBef>
                <a:buNone/>
              </a:pPr>
              <a:r>
                <a:t/>
              </a:r>
              <a:endParaRPr/>
            </a:p>
          </p:txBody>
        </p:sp>
        <p:sp>
          <p:nvSpPr>
            <p:cNvPr id="548" name="Shape 548"/>
            <p:cNvSpPr/>
            <p:nvPr/>
          </p:nvSpPr>
          <p:spPr>
            <a:xfrm>
              <a:off y="5780935" x="588006"/>
              <a:ext cy="458399" cx="629400"/>
            </a:xfrm>
            <a:prstGeom prst="rightArrow">
              <a:avLst>
                <a:gd fmla="val 50000" name="adj1"/>
                <a:gd fmla="val 50000" name="adj2"/>
              </a:avLst>
            </a:prstGeom>
            <a:solidFill>
              <a:srgbClr val="FF9900"/>
            </a:solidFill>
            <a:ln>
              <a:noFill/>
            </a:ln>
          </p:spPr>
          <p:txBody>
            <a:bodyPr bIns="91425" rIns="91425" lIns="91425" tIns="91425" anchor="ctr" anchorCtr="0">
              <a:noAutofit/>
            </a:bodyPr>
            <a:lstStyle/>
            <a:p>
              <a:pPr>
                <a:spcBef>
                  <a:spcPts val="0"/>
                </a:spcBef>
                <a:buNone/>
              </a:pPr>
              <a:r>
                <a:t/>
              </a:r>
              <a:endParaRPr/>
            </a:p>
          </p:txBody>
        </p:sp>
      </p:gr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45"/>
                                        </p:tgtEl>
                                        <p:attrNameLst>
                                          <p:attrName>style.visibility</p:attrName>
                                        </p:attrNameLst>
                                      </p:cBhvr>
                                      <p:to>
                                        <p:strVal val="visible"/>
                                      </p:to>
                                    </p:set>
                                    <p:animEffect transition="in" filter="fade">
                                      <p:cBhvr>
                                        <p:cTn dur="1000"/>
                                        <p:tgtEl>
                                          <p:spTgt spid="54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46"/>
                                        </p:tgtEl>
                                        <p:attrNameLst>
                                          <p:attrName>style.visibility</p:attrName>
                                        </p:attrNameLst>
                                      </p:cBhvr>
                                      <p:to>
                                        <p:strVal val="visible"/>
                                      </p:to>
                                    </p:set>
                                    <p:animEffect transition="in" filter="fade">
                                      <p:cBhvr>
                                        <p:cTn dur="1000"/>
                                        <p:tgtEl>
                                          <p:spTgt spid="5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52" name="Shape 552"/>
        <p:cNvGrpSpPr/>
        <p:nvPr/>
      </p:nvGrpSpPr>
      <p:grpSpPr>
        <a:xfrm>
          <a:off y="0" x="0"/>
          <a:ext cy="0" cx="0"/>
          <a:chOff y="0" x="0"/>
          <a:chExt cy="0" cx="0"/>
        </a:xfrm>
      </p:grpSpPr>
      <p:sp>
        <p:nvSpPr>
          <p:cNvPr id="553" name="Shape 553"/>
          <p:cNvSpPr txBox="1"/>
          <p:nvPr>
            <p:ph type="ctrTitle"/>
          </p:nvPr>
        </p:nvSpPr>
        <p:spPr>
          <a:xfrm>
            <a:off y="2491694" x="393682"/>
            <a:ext cy="873787" cx="8353417"/>
          </a:xfrm>
          <a:prstGeom prst="rect">
            <a:avLst/>
          </a:prstGeom>
          <a:noFill/>
          <a:ln>
            <a:noFill/>
          </a:ln>
        </p:spPr>
        <p:txBody>
          <a:bodyPr bIns="91425" rIns="91425" lIns="91425" tIns="91425" anchor="b" anchorCtr="0">
            <a:noAutofit/>
          </a:bodyPr>
          <a:lstStyle/>
          <a:p>
            <a:pPr algn="ctr" rtl="0" lvl="0">
              <a:spcBef>
                <a:spcPts val="0"/>
              </a:spcBef>
              <a:spcAft>
                <a:spcPts val="0"/>
              </a:spcAft>
              <a:buNone/>
            </a:pPr>
            <a:r>
              <a:rPr sz="2666" lang="en-US">
                <a:solidFill>
                  <a:srgbClr val="FFFFFF"/>
                </a:solidFill>
                <a:latin typeface="Arial"/>
                <a:ea typeface="Arial"/>
                <a:cs typeface="Arial"/>
                <a:sym typeface="Arial"/>
              </a:rPr>
              <a:t>Google Mail</a:t>
            </a:r>
            <a:r>
              <a:rPr sz="2666" lang="en-US">
                <a:solidFill>
                  <a:srgbClr val="000000"/>
                </a:solidFill>
                <a:latin typeface="Arial"/>
                <a:ea typeface="Arial"/>
                <a:cs typeface="Arial"/>
                <a:sym typeface="Arial"/>
              </a:rPr>
              <a:t> </a:t>
            </a:r>
            <a:r>
              <a:rPr sz="2666" lang="en-US">
                <a:solidFill>
                  <a:srgbClr val="FFFFFF"/>
                </a:solidFill>
                <a:latin typeface="Arial"/>
                <a:ea typeface="Arial"/>
                <a:cs typeface="Arial"/>
                <a:sym typeface="Arial"/>
              </a:rPr>
              <a:t>Enhancements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57" name="Shape 557"/>
        <p:cNvGrpSpPr/>
        <p:nvPr/>
      </p:nvGrpSpPr>
      <p:grpSpPr>
        <a:xfrm>
          <a:off y="0" x="0"/>
          <a:ext cy="0" cx="0"/>
          <a:chOff y="0" x="0"/>
          <a:chExt cy="0" cx="0"/>
        </a:xfrm>
      </p:grpSpPr>
      <p:grpSp>
        <p:nvGrpSpPr>
          <p:cNvPr id="558" name="Shape 558"/>
          <p:cNvGrpSpPr/>
          <p:nvPr/>
        </p:nvGrpSpPr>
        <p:grpSpPr>
          <a:xfrm>
            <a:off y="4218225" x="0"/>
            <a:ext cy="995429" cx="9157507"/>
            <a:chOff y="4218225" x="0"/>
            <a:chExt cy="995429" cx="9157507"/>
          </a:xfrm>
        </p:grpSpPr>
        <p:pic>
          <p:nvPicPr>
            <p:cNvPr id="559" name="Shape 559"/>
            <p:cNvPicPr preferRelativeResize="0"/>
            <p:nvPr/>
          </p:nvPicPr>
          <p:blipFill>
            <a:blip r:embed="rId4">
              <a:alphaModFix/>
            </a:blip>
            <a:stretch>
              <a:fillRect/>
            </a:stretch>
          </p:blipFill>
          <p:spPr>
            <a:xfrm>
              <a:off y="4235145" x="0"/>
              <a:ext cy="978509" cx="9144000"/>
            </a:xfrm>
            <a:prstGeom prst="rect">
              <a:avLst/>
            </a:prstGeom>
            <a:noFill/>
            <a:ln>
              <a:noFill/>
            </a:ln>
          </p:spPr>
        </p:pic>
        <p:sp>
          <p:nvSpPr>
            <p:cNvPr id="560" name="Shape 560"/>
            <p:cNvSpPr/>
            <p:nvPr/>
          </p:nvSpPr>
          <p:spPr>
            <a:xfrm>
              <a:off y="4218225" x="7"/>
              <a:ext cy="965999" cx="9157500"/>
            </a:xfrm>
            <a:prstGeom prst="rect">
              <a:avLst/>
            </a:prstGeom>
            <a:noFill/>
            <a:ln w="19050" cap="flat">
              <a:solidFill>
                <a:srgbClr val="4A86E8"/>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grpSp>
      <p:sp>
        <p:nvSpPr>
          <p:cNvPr id="561" name="Shape 561"/>
          <p:cNvSpPr txBox="1"/>
          <p:nvPr>
            <p:ph type="title"/>
          </p:nvPr>
        </p:nvSpPr>
        <p:spPr>
          <a:xfrm>
            <a:off y="269907" x="5492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3C3C3C"/>
                </a:solidFill>
              </a:rPr>
              <a:t>Google Groups Redesign</a:t>
            </a:r>
          </a:p>
        </p:txBody>
      </p:sp>
      <p:sp>
        <p:nvSpPr>
          <p:cNvPr id="562" name="Shape 562"/>
          <p:cNvSpPr txBox="1"/>
          <p:nvPr>
            <p:ph idx="1" type="subTitle"/>
          </p:nvPr>
        </p:nvSpPr>
        <p:spPr>
          <a:xfrm>
            <a:off y="822959" x="457200"/>
            <a:ext cy="2654100" cx="8605200"/>
          </a:xfrm>
          <a:prstGeom prst="rect">
            <a:avLst/>
          </a:prstGeom>
          <a:noFill/>
          <a:ln>
            <a:noFill/>
          </a:ln>
        </p:spPr>
        <p:txBody>
          <a:bodyPr bIns="91425" rIns="91425" lIns="91425" tIns="91425" anchor="t" anchorCtr="0">
            <a:noAutofit/>
          </a:bodyPr>
          <a:lstStyle/>
          <a:p>
            <a:pPr rtl="0" lvl="0">
              <a:spcBef>
                <a:spcPts val="0"/>
              </a:spcBef>
              <a:buNone/>
            </a:pPr>
            <a:r>
              <a:rPr lang="en-US">
                <a:solidFill>
                  <a:srgbClr val="4A86E8"/>
                </a:solidFill>
              </a:rPr>
              <a:t>Update Alert:</a:t>
            </a:r>
            <a:r>
              <a:rPr sz="1200" lang="en-US"/>
              <a:t> </a:t>
            </a:r>
            <a:r>
              <a:rPr u="sng" lang="en-US">
                <a:solidFill>
                  <a:schemeClr val="hlink"/>
                </a:solidFill>
                <a:hlinkClick r:id="rId5"/>
              </a:rPr>
              <a:t>http://googleappsupdates.blogspot.co.uk/2012/05/google-groups-redesign.html</a:t>
            </a:r>
          </a:p>
          <a:p>
            <a:pPr rtl="0" lvl="0">
              <a:lnSpc>
                <a:spcPct val="115000"/>
              </a:lnSpc>
              <a:spcBef>
                <a:spcPts val="0"/>
              </a:spcBef>
              <a:buNone/>
            </a:pPr>
            <a:r>
              <a:t/>
            </a:r>
            <a:endParaRPr sz="1000">
              <a:solidFill>
                <a:srgbClr val="500050"/>
              </a:solidFill>
            </a:endParaRPr>
          </a:p>
          <a:p>
            <a:pPr rtl="0" lvl="0" indent="-317500" marL="457200">
              <a:lnSpc>
                <a:spcPct val="115000"/>
              </a:lnSpc>
              <a:spcBef>
                <a:spcPts val="0"/>
              </a:spcBef>
              <a:buClr>
                <a:srgbClr val="000000"/>
              </a:buClr>
              <a:buSzPct val="100000"/>
              <a:buFont typeface="Arial"/>
              <a:buChar char="●"/>
            </a:pPr>
            <a:r>
              <a:rPr lang="en-US"/>
              <a:t>Completely redesigned from the ground up! The new Google Groups now comes with...</a:t>
            </a:r>
          </a:p>
          <a:p>
            <a:pPr rtl="0" lvl="1" indent="-317500" marL="914400">
              <a:lnSpc>
                <a:spcPct val="115000"/>
              </a:lnSpc>
              <a:spcBef>
                <a:spcPts val="0"/>
              </a:spcBef>
              <a:buClr>
                <a:srgbClr val="000000"/>
              </a:buClr>
              <a:buSzPct val="100000"/>
              <a:buFont typeface="Courier New"/>
              <a:buChar char="o"/>
            </a:pPr>
            <a:r>
              <a:rPr lang="en-US"/>
              <a:t>a new and improved user interface</a:t>
            </a:r>
          </a:p>
          <a:p>
            <a:pPr rtl="0" lvl="1" indent="-317500" marL="914400">
              <a:lnSpc>
                <a:spcPct val="115000"/>
              </a:lnSpc>
              <a:spcBef>
                <a:spcPts val="0"/>
              </a:spcBef>
              <a:buClr>
                <a:srgbClr val="000000"/>
              </a:buClr>
              <a:buSzPct val="100000"/>
              <a:buFont typeface="Courier New"/>
              <a:buChar char="o"/>
            </a:pPr>
            <a:r>
              <a:rPr lang="en-US"/>
              <a:t>collaborative inbox</a:t>
            </a:r>
          </a:p>
          <a:p>
            <a:pPr rtl="0" lvl="1" indent="-317500" marL="914400">
              <a:lnSpc>
                <a:spcPct val="115000"/>
              </a:lnSpc>
              <a:spcBef>
                <a:spcPts val="0"/>
              </a:spcBef>
              <a:buClr>
                <a:srgbClr val="000000"/>
              </a:buClr>
              <a:buSzPct val="100000"/>
              <a:buFont typeface="Courier New"/>
              <a:buChar char="o"/>
            </a:pPr>
            <a:r>
              <a:rPr lang="en-US"/>
              <a:t>take and assign topic functionality</a:t>
            </a:r>
          </a:p>
          <a:p>
            <a:pPr rtl="0" lvl="1" indent="-317500" marL="914400">
              <a:lnSpc>
                <a:spcPct val="115000"/>
              </a:lnSpc>
              <a:spcBef>
                <a:spcPts val="0"/>
              </a:spcBef>
              <a:buClr>
                <a:srgbClr val="000000"/>
              </a:buClr>
              <a:buSzPct val="100000"/>
              <a:buFont typeface="Courier New"/>
              <a:buChar char="o"/>
            </a:pPr>
            <a:r>
              <a:rPr lang="en-US"/>
              <a:t>multi-domain support</a:t>
            </a:r>
          </a:p>
          <a:p>
            <a:pPr rtl="0" lvl="1" indent="-317500" marL="914400">
              <a:lnSpc>
                <a:spcPct val="115000"/>
              </a:lnSpc>
              <a:spcBef>
                <a:spcPts val="0"/>
              </a:spcBef>
              <a:buClr>
                <a:srgbClr val="000000"/>
              </a:buClr>
              <a:buSzPct val="100000"/>
              <a:buFont typeface="Courier New"/>
              <a:buChar char="o"/>
            </a:pPr>
            <a:r>
              <a:rPr lang="en-US"/>
              <a:t>advanced search operators</a:t>
            </a:r>
          </a:p>
          <a:p>
            <a:pPr rtl="0" lvl="1" indent="-317500" marL="914400">
              <a:lnSpc>
                <a:spcPct val="115000"/>
              </a:lnSpc>
              <a:spcBef>
                <a:spcPts val="0"/>
              </a:spcBef>
              <a:buClr>
                <a:srgbClr val="000000"/>
              </a:buClr>
              <a:buSzPct val="100000"/>
              <a:buFont typeface="Courier New"/>
              <a:buChar char="o"/>
            </a:pPr>
            <a:r>
              <a:rPr lang="en-US"/>
              <a:t>new ways of viewing group content</a:t>
            </a:r>
          </a:p>
          <a:p>
            <a:pPr rtl="0" lvl="1" indent="-317500" marL="914400">
              <a:lnSpc>
                <a:spcPct val="115000"/>
              </a:lnSpc>
              <a:spcBef>
                <a:spcPts val="0"/>
              </a:spcBef>
              <a:buClr>
                <a:srgbClr val="000000"/>
              </a:buClr>
              <a:buSzPct val="100000"/>
              <a:buFont typeface="Courier New"/>
              <a:buChar char="o"/>
            </a:pPr>
            <a:r>
              <a:rPr lang="en-US"/>
              <a:t>and much more!</a:t>
            </a:r>
          </a:p>
          <a:p>
            <a:pPr rtl="0" lvl="0">
              <a:spcBef>
                <a:spcPts val="0"/>
              </a:spcBef>
              <a:buNone/>
            </a:pPr>
            <a:r>
              <a:t/>
            </a:r>
            <a:endParaRPr/>
          </a:p>
          <a:p>
            <a:pPr rtl="0" lvl="0">
              <a:spcBef>
                <a:spcPts val="0"/>
              </a:spcBef>
              <a:buNone/>
            </a:pPr>
            <a:r>
              <a:t/>
            </a:r>
            <a:endParaRPr/>
          </a:p>
        </p:txBody>
      </p:sp>
      <p:sp>
        <p:nvSpPr>
          <p:cNvPr id="563" name="Shape 563"/>
          <p:cNvSpPr/>
          <p:nvPr/>
        </p:nvSpPr>
        <p:spPr>
          <a:xfrm>
            <a:off y="4454678" x="268517"/>
            <a:ext cy="341100" cx="4612800"/>
          </a:xfrm>
          <a:prstGeom prst="roundRect">
            <a:avLst>
              <a:gd fmla="val 16667" name="adj"/>
            </a:avLst>
          </a:prstGeom>
          <a:noFill/>
          <a:ln w="38100" cap="flat">
            <a:solidFill>
              <a:srgbClr val="E69138"/>
            </a:solidFill>
            <a:prstDash val="solid"/>
            <a:round/>
            <a:headEnd w="med" len="med" type="none"/>
            <a:tailEnd w="med" len="med" type="none"/>
          </a:ln>
        </p:spPr>
        <p:txBody>
          <a:bodyPr bIns="91425" rIns="91425" lIns="91425" tIns="91425" anchor="ctr" anchorCtr="0">
            <a:noAutofit/>
          </a:bodyPr>
          <a:lstStyle/>
          <a:p>
            <a:pPr rtl="0" lvl="0">
              <a:spcBef>
                <a:spcPts val="0"/>
              </a:spcBef>
              <a:buClr>
                <a:srgbClr val="000000"/>
              </a:buClr>
              <a:buFont typeface="Arial"/>
              <a:buNone/>
            </a:pPr>
            <a:r>
              <a:t/>
            </a:r>
            <a:endParaRPr>
              <a:solidFill>
                <a:srgbClr val="FF9900"/>
              </a:solidFill>
            </a:endParaRPr>
          </a:p>
        </p:txBody>
      </p:sp>
      <p:sp>
        <p:nvSpPr>
          <p:cNvPr id="564" name="Shape 564"/>
          <p:cNvSpPr txBox="1"/>
          <p:nvPr/>
        </p:nvSpPr>
        <p:spPr>
          <a:xfrm>
            <a:off y="3382725" x="489850"/>
            <a:ext cy="2095499" cx="8381999"/>
          </a:xfrm>
          <a:prstGeom prst="rect">
            <a:avLst/>
          </a:prstGeom>
          <a:noFill/>
          <a:ln>
            <a:noFill/>
          </a:ln>
        </p:spPr>
        <p:txBody>
          <a:bodyPr bIns="91425" rIns="91425" lIns="91425" tIns="91425" anchor="t" anchorCtr="0">
            <a:noAutofit/>
          </a:bodyPr>
          <a:lstStyle/>
          <a:p>
            <a:pPr rtl="0" lvl="0">
              <a:spcBef>
                <a:spcPts val="0"/>
              </a:spcBef>
              <a:buClr>
                <a:srgbClr val="000000"/>
              </a:buClr>
              <a:buSzPct val="78571"/>
              <a:buFont typeface="Arial"/>
              <a:buNone/>
            </a:pPr>
            <a:r>
              <a:rPr b="1" lang="en-US">
                <a:solidFill>
                  <a:srgbClr val="4A86E8"/>
                </a:solidFill>
              </a:rPr>
              <a:t>How to access what's new</a:t>
            </a:r>
          </a:p>
          <a:p>
            <a:pPr rtl="0" lvl="0">
              <a:spcBef>
                <a:spcPts val="0"/>
              </a:spcBef>
              <a:buClr>
                <a:srgbClr val="000000"/>
              </a:buClr>
              <a:buSzPct val="78571"/>
              <a:buFont typeface="Arial"/>
              <a:buNone/>
            </a:pPr>
            <a:r>
              <a:rPr lang="en-US"/>
              <a:t>Beginning May 15, Rapid Release users who navigate to the Google Groups page will see a horizontal blue bar toward the top of the groups page:</a:t>
            </a:r>
          </a:p>
          <a:p>
            <a:pPr rtl="0" lvl="0">
              <a:spcBef>
                <a:spcPts val="0"/>
              </a:spcBef>
              <a:buClr>
                <a:srgbClr val="000000"/>
              </a:buClr>
              <a:buFont typeface="Arial"/>
              <a:buNone/>
            </a:pPr>
            <a:r>
              <a:t/>
            </a:r>
            <a:endParaRPr/>
          </a:p>
          <a:p>
            <a:pPr rtl="0" lvl="0">
              <a:spcBef>
                <a:spcPts val="0"/>
              </a:spcBef>
              <a:buClr>
                <a:srgbClr val="000000"/>
              </a:buClr>
              <a:buFont typeface="Arial"/>
              <a:buNone/>
            </a:pPr>
            <a:r>
              <a:t/>
            </a:r>
            <a:endParaRPr/>
          </a:p>
          <a:p>
            <a:pPr rtl="0" lvl="0">
              <a:spcBef>
                <a:spcPts val="0"/>
              </a:spcBef>
              <a:buClr>
                <a:srgbClr val="000000"/>
              </a:buClr>
              <a:buFont typeface="Arial"/>
              <a:buNone/>
            </a:pPr>
            <a:r>
              <a:t/>
            </a:r>
            <a:endParaRPr/>
          </a:p>
          <a:p>
            <a:pPr rtl="0" lvl="0">
              <a:spcBef>
                <a:spcPts val="0"/>
              </a:spcBef>
              <a:buClr>
                <a:srgbClr val="000000"/>
              </a:buClr>
              <a:buFont typeface="Arial"/>
              <a:buNone/>
            </a:pPr>
            <a:r>
              <a:t/>
            </a:r>
            <a:endParaRPr/>
          </a:p>
          <a:p>
            <a:pPr rtl="0" lvl="0">
              <a:spcBef>
                <a:spcPts val="0"/>
              </a:spcBef>
              <a:buClr>
                <a:srgbClr val="000000"/>
              </a:buClr>
              <a:buFont typeface="Arial"/>
              <a:buNone/>
            </a:pPr>
            <a:r>
              <a:t/>
            </a:r>
            <a:endParaRPr/>
          </a:p>
          <a:p>
            <a:pPr rtl="0" lvl="0">
              <a:spcBef>
                <a:spcPts val="0"/>
              </a:spcBef>
              <a:buNone/>
            </a:pPr>
            <a:r>
              <a:t/>
            </a:r>
            <a:endParaRPr/>
          </a:p>
          <a:p>
            <a:pPr rtl="0" lvl="0">
              <a:spcBef>
                <a:spcPts val="0"/>
              </a:spcBef>
              <a:buClr>
                <a:srgbClr val="000000"/>
              </a:buClr>
              <a:buFont typeface="Arial"/>
              <a:buNone/>
            </a:pPr>
            <a:r>
              <a:t/>
            </a:r>
            <a:endParaRPr/>
          </a:p>
        </p:txBody>
      </p:sp>
      <p:sp>
        <p:nvSpPr>
          <p:cNvPr id="565" name="Shape 565"/>
          <p:cNvSpPr txBox="1"/>
          <p:nvPr/>
        </p:nvSpPr>
        <p:spPr>
          <a:xfrm>
            <a:off y="5753100" x="489850"/>
            <a:ext cy="775500" cx="8341200"/>
          </a:xfrm>
          <a:prstGeom prst="rect">
            <a:avLst/>
          </a:prstGeom>
          <a:noFill/>
          <a:ln>
            <a:noFill/>
          </a:ln>
        </p:spPr>
        <p:txBody>
          <a:bodyPr bIns="91425" rIns="91425" lIns="91425" tIns="91425" anchor="t" anchorCtr="0">
            <a:noAutofit/>
          </a:bodyPr>
          <a:lstStyle/>
          <a:p>
            <a:pPr>
              <a:spcBef>
                <a:spcPts val="0"/>
              </a:spcBef>
              <a:buNone/>
            </a:pPr>
            <a:r>
              <a:rPr lang="en-US"/>
              <a:t>Scheduled Release users who navigate to the Google Groups page will simply see a notification that Groups will be changing soon.</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64"/>
                                        </p:tgtEl>
                                        <p:attrNameLst>
                                          <p:attrName>style.visibility</p:attrName>
                                        </p:attrNameLst>
                                      </p:cBhvr>
                                      <p:to>
                                        <p:strVal val="visible"/>
                                      </p:to>
                                    </p:set>
                                    <p:animEffect transition="in" filter="fade">
                                      <p:cBhvr>
                                        <p:cTn dur="1000"/>
                                        <p:tgtEl>
                                          <p:spTgt spid="56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58"/>
                                        </p:tgtEl>
                                        <p:attrNameLst>
                                          <p:attrName>style.visibility</p:attrName>
                                        </p:attrNameLst>
                                      </p:cBhvr>
                                      <p:to>
                                        <p:strVal val="visible"/>
                                      </p:to>
                                    </p:set>
                                    <p:animEffect transition="in" filter="fade">
                                      <p:cBhvr>
                                        <p:cTn dur="1000"/>
                                        <p:tgtEl>
                                          <p:spTgt spid="558"/>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63"/>
                                        </p:tgtEl>
                                        <p:attrNameLst>
                                          <p:attrName>style.visibility</p:attrName>
                                        </p:attrNameLst>
                                      </p:cBhvr>
                                      <p:to>
                                        <p:strVal val="visible"/>
                                      </p:to>
                                    </p:set>
                                    <p:animEffect transition="in" filter="fade">
                                      <p:cBhvr>
                                        <p:cTn dur="1000"/>
                                        <p:tgtEl>
                                          <p:spTgt spid="563"/>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65"/>
                                        </p:tgtEl>
                                        <p:attrNameLst>
                                          <p:attrName>style.visibility</p:attrName>
                                        </p:attrNameLst>
                                      </p:cBhvr>
                                      <p:to>
                                        <p:strVal val="visible"/>
                                      </p:to>
                                    </p:set>
                                    <p:animEffect transition="in" filter="fade">
                                      <p:cBhvr>
                                        <p:cTn dur="1000"/>
                                        <p:tgtEl>
                                          <p:spTgt spid="5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69" name="Shape 569"/>
        <p:cNvGrpSpPr/>
        <p:nvPr/>
      </p:nvGrpSpPr>
      <p:grpSpPr>
        <a:xfrm>
          <a:off y="0" x="0"/>
          <a:ext cy="0" cx="0"/>
          <a:chOff y="0" x="0"/>
          <a:chExt cy="0" cx="0"/>
        </a:xfrm>
      </p:grpSpPr>
      <p:sp>
        <p:nvSpPr>
          <p:cNvPr id="570" name="Shape 570"/>
          <p:cNvSpPr txBox="1"/>
          <p:nvPr>
            <p:ph type="title"/>
          </p:nvPr>
        </p:nvSpPr>
        <p:spPr>
          <a:xfrm>
            <a:off y="269907" x="5492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3C3C3C"/>
                </a:solidFill>
              </a:rPr>
              <a:t>Google Groups Redesign </a:t>
            </a:r>
            <a:r>
              <a:rPr sz="1200" lang="en-US">
                <a:solidFill>
                  <a:srgbClr val="3C3C3C"/>
                </a:solidFill>
              </a:rPr>
              <a:t>- continued</a:t>
            </a:r>
          </a:p>
        </p:txBody>
      </p:sp>
      <p:pic>
        <p:nvPicPr>
          <p:cNvPr id="571" name="Shape 571"/>
          <p:cNvPicPr preferRelativeResize="0"/>
          <p:nvPr/>
        </p:nvPicPr>
        <p:blipFill>
          <a:blip r:embed="rId4">
            <a:alphaModFix/>
          </a:blip>
          <a:stretch>
            <a:fillRect/>
          </a:stretch>
        </p:blipFill>
        <p:spPr>
          <a:xfrm>
            <a:off y="1560068" x="135351"/>
            <a:ext cy="4012723" cx="8873297"/>
          </a:xfrm>
          <a:prstGeom prst="rect">
            <a:avLst/>
          </a:prstGeom>
          <a:noFill/>
          <a:ln>
            <a:noFill/>
          </a:ln>
        </p:spPr>
      </p:pic>
      <p:sp>
        <p:nvSpPr>
          <p:cNvPr id="572" name="Shape 572"/>
          <p:cNvSpPr/>
          <p:nvPr/>
        </p:nvSpPr>
        <p:spPr>
          <a:xfrm>
            <a:off y="1575700" x="136060"/>
            <a:ext cy="4054800" cx="8858099"/>
          </a:xfrm>
          <a:prstGeom prst="rect">
            <a:avLst/>
          </a:prstGeom>
          <a:noFill/>
          <a:ln w="19050" cap="flat">
            <a:solidFill>
              <a:srgbClr val="4A86E8"/>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573" name="Shape 573"/>
          <p:cNvSpPr txBox="1"/>
          <p:nvPr/>
        </p:nvSpPr>
        <p:spPr>
          <a:xfrm>
            <a:off y="954165" x="342900"/>
            <a:ext cy="476999" cx="8468100"/>
          </a:xfrm>
          <a:prstGeom prst="rect">
            <a:avLst/>
          </a:prstGeom>
          <a:noFill/>
          <a:ln>
            <a:noFill/>
          </a:ln>
        </p:spPr>
        <p:txBody>
          <a:bodyPr bIns="91425" rIns="91425" lIns="91425" tIns="91425" anchor="t" anchorCtr="0">
            <a:noAutofit/>
          </a:bodyPr>
          <a:lstStyle/>
          <a:p>
            <a:pPr rtl="0" lvl="0">
              <a:spcBef>
                <a:spcPts val="0"/>
              </a:spcBef>
              <a:buNone/>
            </a:pPr>
            <a:r>
              <a:rPr b="1" sz="2400" lang="en-US"/>
              <a:t>LIVE DEMO</a:t>
            </a:r>
          </a:p>
          <a:p>
            <a:pPr rtl="0" lvl="0">
              <a:spcBef>
                <a:spcPts val="0"/>
              </a:spcBef>
              <a:buNone/>
            </a:pPr>
            <a:r>
              <a:t/>
            </a:r>
            <a:endParaRPr b="1" sz="2400"/>
          </a:p>
          <a:p>
            <a:pPr>
              <a:spcBef>
                <a:spcPts val="0"/>
              </a:spcBef>
              <a:buNone/>
            </a:pPr>
            <a:r>
              <a:t/>
            </a:r>
            <a:endParaRPr b="1" sz="2400"/>
          </a:p>
        </p:txBody>
      </p:sp>
      <p:sp>
        <p:nvSpPr>
          <p:cNvPr id="574" name="Shape 574"/>
          <p:cNvSpPr txBox="1"/>
          <p:nvPr/>
        </p:nvSpPr>
        <p:spPr>
          <a:xfrm>
            <a:off y="6076125" x="96630"/>
            <a:ext cy="632999" cx="8953499"/>
          </a:xfrm>
          <a:prstGeom prst="rect">
            <a:avLst/>
          </a:prstGeom>
          <a:noFill/>
          <a:ln w="38100" cap="flat">
            <a:solidFill>
              <a:srgbClr val="4A86E8"/>
            </a:solidFill>
            <a:prstDash val="solid"/>
            <a:round/>
            <a:headEnd w="med" len="med" type="none"/>
            <a:tailEnd w="med" len="med" type="none"/>
          </a:ln>
        </p:spPr>
        <p:txBody>
          <a:bodyPr bIns="91425" rIns="91425" lIns="91425" tIns="91425" anchor="t" anchorCtr="0">
            <a:noAutofit/>
          </a:bodyPr>
          <a:lstStyle/>
          <a:p>
            <a:pPr algn="ctr">
              <a:spcBef>
                <a:spcPts val="0"/>
              </a:spcBef>
              <a:buNone/>
            </a:pPr>
            <a:r>
              <a:rPr sz="1800" lang="en-US"/>
              <a:t>For more resources and a visual tour, see our Help Center on the </a:t>
            </a:r>
            <a:r>
              <a:rPr u="sng" sz="1800" lang="en-US">
                <a:solidFill>
                  <a:schemeClr val="hlink"/>
                </a:solidFill>
                <a:hlinkClick r:id="rId5"/>
              </a:rPr>
              <a:t>New Google Groups</a:t>
            </a:r>
            <a:r>
              <a:rPr sz="1800" lang="en-US"/>
              <a:t>!</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74"/>
                                        </p:tgtEl>
                                        <p:attrNameLst>
                                          <p:attrName>style.visibility</p:attrName>
                                        </p:attrNameLst>
                                      </p:cBhvr>
                                      <p:to>
                                        <p:strVal val="visible"/>
                                      </p:to>
                                    </p:set>
                                    <p:animEffect transition="in" filter="fade">
                                      <p:cBhvr>
                                        <p:cTn dur="1000"/>
                                        <p:tgtEl>
                                          <p:spTgt spid="5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78" name="Shape 578"/>
        <p:cNvGrpSpPr/>
        <p:nvPr/>
      </p:nvGrpSpPr>
      <p:grpSpPr>
        <a:xfrm>
          <a:off y="0" x="0"/>
          <a:ext cy="0" cx="0"/>
          <a:chOff y="0" x="0"/>
          <a:chExt cy="0" cx="0"/>
        </a:xfrm>
      </p:grpSpPr>
      <p:sp>
        <p:nvSpPr>
          <p:cNvPr id="579" name="Shape 579"/>
          <p:cNvSpPr txBox="1"/>
          <p:nvPr>
            <p:ph type="title"/>
          </p:nvPr>
        </p:nvSpPr>
        <p:spPr>
          <a:xfrm>
            <a:off y="269907" x="549270"/>
            <a:ext cy="638999" cx="8580300"/>
          </a:xfrm>
          <a:prstGeom prst="rect">
            <a:avLst/>
          </a:prstGeom>
          <a:noFill/>
          <a:ln>
            <a:noFill/>
          </a:ln>
        </p:spPr>
        <p:txBody>
          <a:bodyPr bIns="91425" rIns="91425" lIns="91425" tIns="91425" anchor="ctr" anchorCtr="0">
            <a:noAutofit/>
          </a:bodyPr>
          <a:lstStyle/>
          <a:p>
            <a:pPr lvl="0">
              <a:spcBef>
                <a:spcPts val="0"/>
              </a:spcBef>
              <a:buClr>
                <a:srgbClr val="000000"/>
              </a:buClr>
              <a:buSzPct val="45833"/>
              <a:buFont typeface="Arial"/>
              <a:buNone/>
            </a:pPr>
            <a:r>
              <a:rPr sz="2400" lang="en-US">
                <a:solidFill>
                  <a:srgbClr val="3C3C3C"/>
                </a:solidFill>
              </a:rPr>
              <a:t>Various Gmail Updates - Highlights</a:t>
            </a:r>
          </a:p>
        </p:txBody>
      </p:sp>
      <p:sp>
        <p:nvSpPr>
          <p:cNvPr id="580" name="Shape 580"/>
          <p:cNvSpPr txBox="1"/>
          <p:nvPr>
            <p:ph idx="1" type="subTitle"/>
          </p:nvPr>
        </p:nvSpPr>
        <p:spPr>
          <a:xfrm>
            <a:off y="4581234" x="4838700"/>
            <a:ext cy="2072700" cx="3951599"/>
          </a:xfrm>
          <a:prstGeom prst="rect">
            <a:avLst/>
          </a:prstGeom>
          <a:noFill/>
          <a:ln w="28575" cap="flat">
            <a:solidFill>
              <a:srgbClr val="0000FF"/>
            </a:solidFill>
            <a:prstDash val="solid"/>
            <a:round/>
            <a:headEnd w="med" len="med" type="none"/>
            <a:tailEnd w="med" len="med" type="none"/>
          </a:ln>
        </p:spPr>
        <p:txBody>
          <a:bodyPr bIns="91425" rIns="91425" lIns="91425" tIns="91425" anchor="t" anchorCtr="0">
            <a:noAutofit/>
          </a:bodyPr>
          <a:lstStyle/>
          <a:p>
            <a:pPr rtl="0" lvl="0">
              <a:spcBef>
                <a:spcPts val="0"/>
              </a:spcBef>
              <a:buClr>
                <a:srgbClr val="000000"/>
              </a:buClr>
              <a:buSzPct val="61111"/>
              <a:buFont typeface="Arial"/>
              <a:buNone/>
            </a:pPr>
            <a:r>
              <a:rPr b="1" sz="1800" lang="en-US">
                <a:solidFill>
                  <a:srgbClr val="0000FF"/>
                </a:solidFill>
              </a:rPr>
              <a:t>Google+</a:t>
            </a:r>
          </a:p>
          <a:p>
            <a:pPr rtl="0" lvl="0">
              <a:spcBef>
                <a:spcPts val="0"/>
              </a:spcBef>
              <a:buClr>
                <a:srgbClr val="000000"/>
              </a:buClr>
              <a:buSzPct val="78571"/>
              <a:buFont typeface="Arial"/>
              <a:buNone/>
            </a:pPr>
            <a:r>
              <a:rPr u="sng" b="1" lang="en-US">
                <a:solidFill>
                  <a:schemeClr val="hlink"/>
                </a:solidFill>
                <a:hlinkClick r:id="rId4"/>
              </a:rPr>
              <a:t>Quick access to contact details, improved autocomplete and Google+ circle integrations</a:t>
            </a:r>
          </a:p>
          <a:p>
            <a:pPr rtl="0" lvl="0" indent="-298450" marL="457200">
              <a:spcBef>
                <a:spcPts val="0"/>
              </a:spcBef>
              <a:buClr>
                <a:srgbClr val="000000"/>
              </a:buClr>
              <a:buSzPct val="78571"/>
              <a:buFont typeface="Arial"/>
              <a:buChar char="●"/>
            </a:pPr>
            <a:r>
              <a:rPr lang="en-US">
                <a:solidFill>
                  <a:srgbClr val="222222"/>
                </a:solidFill>
              </a:rPr>
              <a:t>Start a chat, call their phone and more when you search for a contact</a:t>
            </a:r>
          </a:p>
          <a:p>
            <a:pPr rtl="0" lvl="0" indent="-298450" marL="457200">
              <a:spcBef>
                <a:spcPts val="0"/>
              </a:spcBef>
              <a:buClr>
                <a:srgbClr val="000000"/>
              </a:buClr>
              <a:buSzPct val="78571"/>
              <a:buFont typeface="Arial"/>
              <a:buChar char="●"/>
            </a:pPr>
            <a:r>
              <a:rPr lang="en-US">
                <a:solidFill>
                  <a:srgbClr val="222222"/>
                </a:solidFill>
              </a:rPr>
              <a:t>Improved autocomplete predictions based on the content in your email</a:t>
            </a:r>
          </a:p>
          <a:p>
            <a:pPr rtl="0" lvl="0">
              <a:spcBef>
                <a:spcPts val="0"/>
              </a:spcBef>
              <a:buClr>
                <a:srgbClr val="000000"/>
              </a:buClr>
              <a:buFont typeface="Arial"/>
              <a:buNone/>
            </a:pPr>
            <a:r>
              <a:t/>
            </a:r>
            <a:endParaRPr b="1">
              <a:solidFill>
                <a:srgbClr val="0000FF"/>
              </a:solidFill>
            </a:endParaRPr>
          </a:p>
          <a:p>
            <a:pPr rtl="0" lvl="0">
              <a:spcBef>
                <a:spcPts val="0"/>
              </a:spcBef>
              <a:buClr>
                <a:srgbClr val="000000"/>
              </a:buClr>
              <a:buFont typeface="Arial"/>
              <a:buNone/>
            </a:pPr>
            <a:r>
              <a:t/>
            </a:r>
            <a:endParaRPr b="1">
              <a:solidFill>
                <a:srgbClr val="0000FF"/>
              </a:solidFill>
            </a:endParaRPr>
          </a:p>
          <a:p>
            <a:pPr lvl="0">
              <a:spcBef>
                <a:spcPts val="0"/>
              </a:spcBef>
              <a:buClr>
                <a:srgbClr val="000000"/>
              </a:buClr>
              <a:buFont typeface="Arial"/>
              <a:buNone/>
            </a:pPr>
            <a:r>
              <a:t/>
            </a:r>
            <a:endParaRPr/>
          </a:p>
        </p:txBody>
      </p:sp>
      <p:sp>
        <p:nvSpPr>
          <p:cNvPr id="581" name="Shape 581"/>
          <p:cNvSpPr txBox="1"/>
          <p:nvPr/>
        </p:nvSpPr>
        <p:spPr>
          <a:xfrm>
            <a:off y="4272625" x="394600"/>
            <a:ext cy="2000400" cx="4041300"/>
          </a:xfrm>
          <a:prstGeom prst="rect">
            <a:avLst/>
          </a:prstGeom>
          <a:noFill/>
          <a:ln w="28575" cap="flat">
            <a:solidFill>
              <a:srgbClr val="FF0000"/>
            </a:solidFill>
            <a:prstDash val="solid"/>
            <a:round/>
            <a:headEnd w="med" len="med" type="none"/>
            <a:tailEnd w="med" len="med" type="none"/>
          </a:ln>
        </p:spPr>
        <p:txBody>
          <a:bodyPr bIns="91425" rIns="91425" lIns="91425" tIns="91425" anchor="t" anchorCtr="0">
            <a:noAutofit/>
          </a:bodyPr>
          <a:lstStyle/>
          <a:p>
            <a:pPr rtl="0" lvl="0">
              <a:spcBef>
                <a:spcPts val="0"/>
              </a:spcBef>
              <a:buClr>
                <a:srgbClr val="000000"/>
              </a:buClr>
              <a:buSzPct val="61111"/>
              <a:buFont typeface="Arial"/>
              <a:buNone/>
            </a:pPr>
            <a:r>
              <a:rPr b="1" sz="1800" lang="en-US">
                <a:solidFill>
                  <a:srgbClr val="FF0000"/>
                </a:solidFill>
              </a:rPr>
              <a:t>Languages</a:t>
            </a:r>
          </a:p>
          <a:p>
            <a:pPr rtl="0" lvl="0">
              <a:spcBef>
                <a:spcPts val="0"/>
              </a:spcBef>
              <a:buClr>
                <a:srgbClr val="000000"/>
              </a:buClr>
              <a:buSzPct val="78571"/>
              <a:buFont typeface="Arial"/>
              <a:buNone/>
            </a:pPr>
            <a:r>
              <a:rPr u="sng" b="1" lang="en-US">
                <a:solidFill>
                  <a:srgbClr val="FF0000"/>
                </a:solidFill>
                <a:hlinkClick r:id="rId5"/>
              </a:rPr>
              <a:t>Gmail is now available in Welsh and </a:t>
            </a:r>
            <a:br>
              <a:rPr u="sng" b="1" lang="en-US">
                <a:solidFill>
                  <a:srgbClr val="FF0000"/>
                </a:solidFill>
                <a:hlinkClick r:id="rId6"/>
              </a:rPr>
            </a:br>
            <a:r>
              <a:rPr u="sng" b="1" lang="en-US">
                <a:solidFill>
                  <a:srgbClr val="FF0000"/>
                </a:solidFill>
                <a:hlinkClick r:id="rId7"/>
              </a:rPr>
              <a:t>Latin American Spanish </a:t>
            </a:r>
          </a:p>
          <a:p>
            <a:pPr rtl="0" lvl="0">
              <a:spcBef>
                <a:spcPts val="0"/>
              </a:spcBef>
              <a:buClr>
                <a:srgbClr val="000000"/>
              </a:buClr>
              <a:buSzPct val="78571"/>
              <a:buFont typeface="Arial"/>
              <a:buNone/>
            </a:pPr>
            <a:r>
              <a:rPr lang="en-US">
                <a:solidFill>
                  <a:srgbClr val="222222"/>
                </a:solidFill>
              </a:rPr>
              <a:t>End-users can now select </a:t>
            </a:r>
            <a:br>
              <a:rPr lang="en-US">
                <a:solidFill>
                  <a:srgbClr val="222222"/>
                </a:solidFill>
              </a:rPr>
            </a:br>
            <a:r>
              <a:rPr lang="en-US">
                <a:solidFill>
                  <a:srgbClr val="222222"/>
                </a:solidFill>
              </a:rPr>
              <a:t>Welsh and Latin American Spanish </a:t>
            </a:r>
            <a:br>
              <a:rPr lang="en-US">
                <a:solidFill>
                  <a:srgbClr val="222222"/>
                </a:solidFill>
              </a:rPr>
            </a:br>
            <a:r>
              <a:rPr lang="en-US">
                <a:solidFill>
                  <a:srgbClr val="222222"/>
                </a:solidFill>
              </a:rPr>
              <a:t>as the default language in Gmail</a:t>
            </a:r>
          </a:p>
        </p:txBody>
      </p:sp>
      <p:sp>
        <p:nvSpPr>
          <p:cNvPr id="582" name="Shape 582"/>
          <p:cNvSpPr txBox="1"/>
          <p:nvPr/>
        </p:nvSpPr>
        <p:spPr>
          <a:xfrm>
            <a:off y="1148634" x="394600"/>
            <a:ext cy="2843699" cx="8341200"/>
          </a:xfrm>
          <a:prstGeom prst="rect">
            <a:avLst/>
          </a:prstGeom>
          <a:noFill/>
          <a:ln w="28575" cap="flat">
            <a:solidFill>
              <a:srgbClr val="26BA1C"/>
            </a:solidFill>
            <a:prstDash val="solid"/>
            <a:round/>
            <a:headEnd w="med" len="med" type="none"/>
            <a:tailEnd w="med" len="med" type="none"/>
          </a:ln>
        </p:spPr>
        <p:txBody>
          <a:bodyPr bIns="91425" rIns="91425" lIns="91425" tIns="91425" anchor="t" anchorCtr="0">
            <a:noAutofit/>
          </a:bodyPr>
          <a:lstStyle/>
          <a:p>
            <a:pPr rtl="0" lvl="0">
              <a:spcBef>
                <a:spcPts val="0"/>
              </a:spcBef>
              <a:buClr>
                <a:srgbClr val="000000"/>
              </a:buClr>
              <a:buSzPct val="61111"/>
              <a:buFont typeface="Arial"/>
              <a:buNone/>
            </a:pPr>
            <a:r>
              <a:rPr b="1" sz="1800" lang="en-US">
                <a:solidFill>
                  <a:srgbClr val="26BA1C"/>
                </a:solidFill>
              </a:rPr>
              <a:t>New features</a:t>
            </a:r>
          </a:p>
          <a:p>
            <a:pPr rtl="0" lvl="0">
              <a:spcBef>
                <a:spcPts val="0"/>
              </a:spcBef>
              <a:buClr>
                <a:srgbClr val="000000"/>
              </a:buClr>
              <a:buSzPct val="78571"/>
              <a:buFont typeface="Arial"/>
              <a:buNone/>
            </a:pPr>
            <a:r>
              <a:rPr u="sng" b="1" lang="en-US">
                <a:solidFill>
                  <a:srgbClr val="26BA1C"/>
                </a:solidFill>
                <a:hlinkClick r:id="rId8"/>
              </a:rPr>
              <a:t>Automatically translate messages, Title tweaks, Smart Mute, and some labs retirements</a:t>
            </a:r>
          </a:p>
          <a:p>
            <a:pPr rtl="0" lvl="0">
              <a:spcBef>
                <a:spcPts val="0"/>
              </a:spcBef>
              <a:buClr>
                <a:srgbClr val="000000"/>
              </a:buClr>
              <a:buFont typeface="Arial"/>
              <a:buNone/>
            </a:pPr>
            <a:r>
              <a:t/>
            </a:r>
            <a:endParaRPr>
              <a:solidFill>
                <a:srgbClr val="555555"/>
              </a:solidFill>
            </a:endParaRPr>
          </a:p>
          <a:p>
            <a:pPr rtl="0" lvl="0">
              <a:lnSpc>
                <a:spcPct val="115000"/>
              </a:lnSpc>
              <a:spcBef>
                <a:spcPts val="0"/>
              </a:spcBef>
              <a:buClr>
                <a:srgbClr val="000000"/>
              </a:buClr>
              <a:buSzPct val="78571"/>
              <a:buFont typeface="Arial"/>
              <a:buNone/>
            </a:pPr>
            <a:r>
              <a:rPr lang="en-US"/>
              <a:t>Gmail now has the following new features:</a:t>
            </a:r>
          </a:p>
          <a:p>
            <a:pPr rtl="0" lvl="0" indent="-298450" marL="457200">
              <a:lnSpc>
                <a:spcPct val="115000"/>
              </a:lnSpc>
              <a:spcBef>
                <a:spcPts val="0"/>
              </a:spcBef>
              <a:buClr>
                <a:srgbClr val="000000"/>
              </a:buClr>
              <a:buSzPct val="78571"/>
              <a:buFont typeface="Arial"/>
              <a:buChar char="●"/>
            </a:pPr>
            <a:r>
              <a:rPr lang="en-US"/>
              <a:t>Automatic language translation</a:t>
            </a:r>
          </a:p>
          <a:p>
            <a:pPr rtl="0" lvl="0" indent="-298450" marL="457200">
              <a:lnSpc>
                <a:spcPct val="115000"/>
              </a:lnSpc>
              <a:spcBef>
                <a:spcPts val="0"/>
              </a:spcBef>
              <a:buClr>
                <a:srgbClr val="000000"/>
              </a:buClr>
              <a:buSzPct val="78571"/>
              <a:buFont typeface="Arial"/>
              <a:buChar char="●"/>
            </a:pPr>
            <a:r>
              <a:rPr lang="en-US"/>
              <a:t>The text in the browser tab now reads </a:t>
            </a:r>
            <a:r>
              <a:rPr lang="en-US" i="1"/>
              <a:t>"Inbox (20) - user@example.com - Gmail"</a:t>
            </a:r>
            <a:r>
              <a:rPr lang="en-US"/>
              <a:t>  </a:t>
            </a:r>
            <a:br>
              <a:rPr lang="en-US"/>
            </a:br>
            <a:r>
              <a:rPr lang="en-US"/>
              <a:t>instead of  "Gmail - Inbox (20) - user@example.com”</a:t>
            </a:r>
          </a:p>
          <a:p>
            <a:pPr rtl="0" lvl="0" indent="-298450" marL="457200">
              <a:lnSpc>
                <a:spcPct val="115000"/>
              </a:lnSpc>
              <a:spcBef>
                <a:spcPts val="0"/>
              </a:spcBef>
              <a:buClr>
                <a:srgbClr val="000000"/>
              </a:buClr>
              <a:buSzPct val="78571"/>
              <a:buFont typeface="Arial"/>
              <a:buChar char="●"/>
            </a:pPr>
            <a:r>
              <a:rPr lang="en-US"/>
              <a:t>A change to the way "Mute" works</a:t>
            </a:r>
            <a:r>
              <a:rPr lang="en-US">
                <a:solidFill>
                  <a:srgbClr val="222222"/>
                </a:solidFill>
              </a:rPr>
              <a:t>Graduation of the lab "Nav bar drag and drop" lab, which allows the user to reorder gadgets inside the gadget pane</a:t>
            </a:r>
          </a:p>
          <a:p>
            <a:pPr rtl="0" lvl="0">
              <a:spcBef>
                <a:spcPts val="0"/>
              </a:spcBef>
              <a:buClr>
                <a:srgbClr val="000000"/>
              </a:buClr>
              <a:buFont typeface="Arial"/>
              <a:buNone/>
            </a:pPr>
            <a:r>
              <a:t/>
            </a:r>
            <a:endParaRP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81"/>
                                        </p:tgtEl>
                                        <p:attrNameLst>
                                          <p:attrName>style.visibility</p:attrName>
                                        </p:attrNameLst>
                                      </p:cBhvr>
                                      <p:to>
                                        <p:strVal val="visible"/>
                                      </p:to>
                                    </p:set>
                                    <p:animEffect transition="in" filter="fade">
                                      <p:cBhvr>
                                        <p:cTn dur="1000"/>
                                        <p:tgtEl>
                                          <p:spTgt spid="581"/>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80"/>
                                        </p:tgtEl>
                                        <p:attrNameLst>
                                          <p:attrName>style.visibility</p:attrName>
                                        </p:attrNameLst>
                                      </p:cBhvr>
                                      <p:to>
                                        <p:strVal val="visible"/>
                                      </p:to>
                                    </p:set>
                                    <p:animEffect transition="in" filter="fade">
                                      <p:cBhvr>
                                        <p:cTn dur="1000"/>
                                        <p:tgtEl>
                                          <p:spTgt spid="5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10.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1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12.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13.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14.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15.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16.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17.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18.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19.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0.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1.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2.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3.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4.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5.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6.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7.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8.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9.xml><?xml version="1.0" encoding="utf-8"?>
<a:theme xmlns:a="http://schemas.openxmlformats.org/drawingml/2006/main" xmlns:r="http://schemas.openxmlformats.org/officeDocument/2006/relationships" name="Custom Theme">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