
<file path=reverse_the_game-general/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reverse_the_game-general/_rels/.rels><?xml version="1.0" encoding="UTF-8" standalone="yes"?>
<Relationships xmlns="http://schemas.openxmlformats.org/package/2006/relationships"><Relationship Id="CTF{test_flag_here}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reverse_the_game-general/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Reverse Game </vt:lpstr>
    </vt:vector>
  </TitlesOfParts>
  <LinksUpToDate>false</LinksUpToDate>
  <SharedDoc>false</SharedDoc>
  <HyperlinksChanged>false</HyperlinksChanged>
  <AppVersion>16.0000</AppVersion>
</Properties>
</file>

<file path=reverse_the_game-general/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Game </dc:title>
  <dc:creator>Raja Nagori</dc:creator>
  <cp:lastModifiedBy>Raja Nagori</cp:lastModifiedBy>
  <cp:revision>2</cp:revision>
  <dcterms:created xsi:type="dcterms:W3CDTF">2022-03-04T15:44:12Z</dcterms:created>
  <dcterms:modified xsi:type="dcterms:W3CDTF">2022-03-04T15:46:20Z</dcterms:modified>
</cp:coreProperties>
</file>

<file path=reverse_the_game-general/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reverse_the_game-general/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reverse_the_game-general/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reverse_the_game-general/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reverse_the_game-general/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reverse_the_game-general/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reverse_the_game-general/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reverse_the_game-general/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reverse_the_game-general/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reverse_the_game-general/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reverse_the_game-general/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reverse_the_game-general/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reverse_the_game-general/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reverse_the_game-general/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reverse_the_game-general/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0C82-5ED0-46C2-827B-9DFADC6A0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CFDBC-0BFF-4E77-90AC-B10987A02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FBE1C-B862-4E9B-8A78-6D2CBE98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F715-81E0-421C-A73F-44ED5715FA8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13F1B-17CD-47C3-86DC-7D79A35B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34695-2855-42F3-9976-D6603D01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95B-6C4E-426F-A912-2FDD17B32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436830"/>
      </p:ext>
    </p:extLst>
  </p:cSld>
  <p:clrMapOvr>
    <a:masterClrMapping/>
  </p:clrMapOvr>
</p:sldLayout>
</file>

<file path=reverse_the_game-general/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8EC3-FDDC-4D1D-A118-81F6A4CF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FDE8B-18DB-40C8-91D5-207D99F85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D63CF-B16D-4B85-AE4E-F611CED1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F715-81E0-421C-A73F-44ED5715FA8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AF4E-1F4B-4542-A25E-9261185D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8B6EF-DE93-4D22-BEB3-2AA32BB5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95B-6C4E-426F-A912-2FDD17B32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854084"/>
      </p:ext>
    </p:extLst>
  </p:cSld>
  <p:clrMapOvr>
    <a:masterClrMapping/>
  </p:clrMapOvr>
</p:sldLayout>
</file>

<file path=reverse_the_game-general/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D828F-A871-4332-AFDB-1ADF568EC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8B853-F18B-4E85-8ABB-DD62752FE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2BFEF-950F-43D1-8E68-FC84D10C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F715-81E0-421C-A73F-44ED5715FA8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E2120-AED9-41EA-BE13-842F18DB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75134-1AF9-4B13-AFD5-65C9B3B5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95B-6C4E-426F-A912-2FDD17B32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599802"/>
      </p:ext>
    </p:extLst>
  </p:cSld>
  <p:clrMapOvr>
    <a:masterClrMapping/>
  </p:clrMapOvr>
</p:sldLayout>
</file>

<file path=reverse_the_game-general/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418D-56E4-4571-A2E3-EFB7BB22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35D3-0945-403E-A210-282F291C9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A26F8-A2B5-411D-9F34-CF4D994A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F715-81E0-421C-A73F-44ED5715FA8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5FE00-8A12-4577-8BC7-ACFCEDE6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C8244-9A3D-4F53-9BEE-FD116BE3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95B-6C4E-426F-A912-2FDD17B32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34901"/>
      </p:ext>
    </p:extLst>
  </p:cSld>
  <p:clrMapOvr>
    <a:masterClrMapping/>
  </p:clrMapOvr>
</p:sldLayout>
</file>

<file path=reverse_the_game-general/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3892-0E2A-4418-ADB3-C1533C3E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16CD4-464F-4662-86AC-3A937E48C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CF2B3-28F9-4C6E-A2AC-6058CE96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F715-81E0-421C-A73F-44ED5715FA8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0BA73-E76B-4B37-8E7C-8242A7A7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145A4-6946-4A39-AB34-80850561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95B-6C4E-426F-A912-2FDD17B32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86014"/>
      </p:ext>
    </p:extLst>
  </p:cSld>
  <p:clrMapOvr>
    <a:masterClrMapping/>
  </p:clrMapOvr>
</p:sldLayout>
</file>

<file path=reverse_the_game-general/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D151-548A-4979-9F76-AB509834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3EE4B-35D4-4DE7-8FE7-BF2419C77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76AEE-C141-4673-A27E-7826C09F2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02F5E-BCC9-4927-A549-AB884DFC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F715-81E0-421C-A73F-44ED5715FA8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989C8-834E-497D-A048-6ADF1F48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4A33C-77C6-466D-B25D-13BED1DA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95B-6C4E-426F-A912-2FDD17B32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379872"/>
      </p:ext>
    </p:extLst>
  </p:cSld>
  <p:clrMapOvr>
    <a:masterClrMapping/>
  </p:clrMapOvr>
</p:sldLayout>
</file>

<file path=reverse_the_game-general/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8EB4-BF76-48A6-9F22-D42F4C7E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484CD-F620-4761-B125-AFE8CA9DD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14EAA-505D-4C2B-A315-2FC04C889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F1B84-93E4-43A5-91B0-555B13CBC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7CAE6-C48E-4FED-B1E3-F583FC6A9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0603B-BDBD-4065-B7F4-D32CABCC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F715-81E0-421C-A73F-44ED5715FA8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53758-A54E-45AD-8519-626CE196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93420-BC56-4BAC-86EA-CBCAEDE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95B-6C4E-426F-A912-2FDD17B32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914080"/>
      </p:ext>
    </p:extLst>
  </p:cSld>
  <p:clrMapOvr>
    <a:masterClrMapping/>
  </p:clrMapOvr>
</p:sldLayout>
</file>

<file path=reverse_the_game-general/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9BE4-2BC6-4226-9E77-56E793A4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7DA10-5F1C-4C4D-AD37-9C2DAE24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F715-81E0-421C-A73F-44ED5715FA8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50D61-42E4-437A-B17B-31C22CA7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DAA1-DFFD-43C0-A12E-C2B58470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95B-6C4E-426F-A912-2FDD17B32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026300"/>
      </p:ext>
    </p:extLst>
  </p:cSld>
  <p:clrMapOvr>
    <a:masterClrMapping/>
  </p:clrMapOvr>
</p:sldLayout>
</file>

<file path=reverse_the_game-general/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1CBE2-30CF-4543-B5E7-5374C889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F715-81E0-421C-A73F-44ED5715FA8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D3199-4835-43A7-9607-EE79ABB2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459B2-6266-4328-9E9A-7E2E5A71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95B-6C4E-426F-A912-2FDD17B32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618348"/>
      </p:ext>
    </p:extLst>
  </p:cSld>
  <p:clrMapOvr>
    <a:masterClrMapping/>
  </p:clrMapOvr>
</p:sldLayout>
</file>

<file path=reverse_the_game-general/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74AF-C120-4C67-96ED-F1F26EEF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E0713-5A6F-4CD2-A156-C6EADAE47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C539E-ED39-4967-98EE-1506B9E90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ECAB6-182D-498E-BB2A-B7FA8CF3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F715-81E0-421C-A73F-44ED5715FA8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5BC52-C9E0-4252-BC07-A0380E31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7FD05-3D1C-48EB-86B8-D6DE3CB8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95B-6C4E-426F-A912-2FDD17B32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866619"/>
      </p:ext>
    </p:extLst>
  </p:cSld>
  <p:clrMapOvr>
    <a:masterClrMapping/>
  </p:clrMapOvr>
</p:sldLayout>
</file>

<file path=reverse_the_game-general/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3975-4696-430A-B6EE-85DD3F653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E9C4F-76AC-4D71-9A44-FF3316976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F2862-F21C-4E5B-B291-93D97E581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C6534-7F38-43C7-8F09-6C6EA34B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F715-81E0-421C-A73F-44ED5715FA8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9C93D-2F0B-4FB3-AB9C-73217084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841EA-1BBA-42CC-AF8F-4467DE13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95B-6C4E-426F-A912-2FDD17B32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595853"/>
      </p:ext>
    </p:extLst>
  </p:cSld>
  <p:clrMapOvr>
    <a:masterClrMapping/>
  </p:clrMapOvr>
</p:sldLayout>
</file>

<file path=reverse_the_game-general/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reverse_the_game-general/ppt/slideMasters/slideMaster1.xml><?xml version="1.0" encoding="UTF-8" standalone="yes"?>
<p:sldMaster xmlns:a="http://schemas.openxmlformats.org/drawingml/2006/main" xmlns:r="http://schemas.openxmlformats.org/officeDocument/2006/relationships" xmlns:p="http://schemas.openxmlformats.org/presentationml/2006/main"><p:cSld><p:bg><p:bgRef idx="1001"><a:schemeClr val="bg1"/></p:bgRef></p:bg><p:spTree><p:nvGrpSpPr><p:cNvPr id="1" name=""/><p:cNvGrpSpPr/><p:nvPr/></p:nvGrpSpPr><p:grpSpPr><a:xfrm><a:off x="0" y="0"/><a:ext cx="0" cy="0"/><a:chOff x="0" y="0"/><a:chExt cx="0" cy="0"/></a:xfrm></p:grpSpPr><p:sp><p:nvSpPr><p:cNvPr id="2" name="Title Placeholder 1"><a:extLst><a:ext uri="{FF2B5EF4-FFF2-40B4-BE49-F238E27FC236}"><a16:creationId xmlns:a16="http://schemas.microsoft.com/office/drawing/2014/main" id="{0569BB25-F43C-4114-AFB3-20C1EB81C428}"/></a:ext></a:extLst></p:cNvPr><p:cNvSpPr><a:spLocks noGrp="1"/></p:cNvSpPr><p:nvPr><p:ph type="title"/></p:nvPr></p:nvSpPr><p:spPr><a:xfrm><a:off x="838200" y="365125"/><a:ext cx="10515600" cy="1325563"/></a:xfrm><a:prstGeom prst="rect"><a:avLst/></a:prstGeom></p:spPr><p:txBody><a:bodyPr vert="horz" lIns="91440" tIns="45720" rIns="91440" bIns="45720" rtlCol="0" anchor="ctr"><a:normAutofit/></a:bodyPr><a:lstStyle/><a:p><a:r><a:rPr lang="en-US"/><a:t>Click to edit Master title style</a:t></a:r><a:endParaRPr lang="en-IN"/></a:p></p:txBody></p:sp><p:sp><p:nvSpPr><p:cNvPr id="3" name="Text Placeholder 2"><a:extLst><a:ext uri="{FF2B5EF4-FFF2-40B4-BE49-F238E27FC236}"><a16:creationId xmlns:a16="http://schemas.microsoft.com/office/drawing/2014/main" id="{950B0AE5-E121-4D46-9D36-92DC7A979EF3}"/></a:ext></a:extLst></p:cNvPr><p:cNvSpPr><a:spLocks noGrp="1"/></p:cNvSpPr><p:nvPr><p:ph type="body" idx="1"/></p:nvPr></p:nvSpPr><p:spPr><a:xfrm><a:off x="838200" y="1825625"/><a:ext cx="10515600" cy="4351338"/></a:xfrm><a:prstGeom prst="rect"><a:avLst/></a:prstGeom></p:spPr><p:txBody><a:bodyPr vert="horz" lIns="91440" tIns="45720" rIns="91440" bIns="45720" rtlCol="0"><a:normAutofit/></a:bodyPr><a:lstStyle/><a:p><a:pPr lvl="0"/><a:r><a:rPr lang="en-US"/><a:t>Click to edit Master text styles</a:t></a:r></a:p><a:p><a:pPr lvl="1"/><a:r><a:rPr lang="en-US"/><a:t>Second level</a:t></a:r></a:p><a:p><a:pPr lvl="2"/><a:r><a:rPr lang="en-US"/><a:t>Third level</a:t></a:r></a:p><a:p><a:pPr lvl="3"/><a:r><a:rPr lang="en-US"/><a:t>Fourth level</a:t></a:r></a:p><a:p><a:pPr lvl="4"/><a:r><a:rPr lang="en-US"/><a:t>Fifth level</a:t></a:r><a:endParaRPr lang="en-IN"/></a:p></p:txBody></p:sp><p:sp><p:nvSpPr><p:cNvPr id="4" name="Date Placeholder 3"><a:extLst><a:ext uri="{FF2B5EF4-FFF2-40B4-BE49-F238E27FC236}"><a16:creationId xmlns:a16="http://schemas.microsoft.com/office/drawing/2014/main" id="{F453A29F-5586-4366-A037-0A1E5407073A}"/></a:ext></a:extLst></p:cNvPr><p:cNvSpPr><a:spLocks noGrp="1"/></p:cNvSpPr><p:nvPr><p:ph type="dt" sz="half" idx="2"/></p:nvPr></p:nvSpPr><p:spPr><a:xfrm><a:off x="838200" y="6356350"/><a:ext cx="2743200" cy="365125"/></a:xfrm><a:prstGeom prst="rect"><a:avLst/></a:prstGeom></p:spPr><p:txBody><a:bodyPr vert="horz" lIns="91440" tIns="45720" rIns="91440" bIns="45720" rtlCol="0" anchor="ctr"/><a:lstStyle><a:lvl1pPr algn="l"><a:defRPr sz="1200"><a:solidFill><a:schemeClr val="tx1"><a:tint val="75000"/></a:schemeClr></a:solidFill></a:defRPr></a:lvl1pPr></a:lstStyle><a:p><a:fld id="{6B91F715-81E0-421C-A73F-44ED5715FA86}" type="datetimeFigureOut"><a:rPr lang="en-IN" smtClean="0"/><a:t>04-03-2022</a:t></a:fld><a:endParaRPr lang="en-IN"/></a:p></p:txBody></p:sp><p:sp><p:nvSpPr><p:cNvPr id="5" name="Footer Placeholder 4"><a:extLst><a:ext uri="{FF2B5EF4-FFF2-40B4-BE49-F238E27FC236}"><a16:creationId xmlns:a16="http://schemas.microsoft.com/office/drawing/2014/main" id="{E0A8F1D0-1057-4F5A-9633-108ECF869D95}"/></a:ext></a:extLst></p:cNvPr><p:cNvSpPr><a:spLocks noGrp="1"/></p:cNvSpPr><p:nvPr><p:ph type="ftr" sz="quarter" idx="3"/></p:nvPr></p:nvSpPr><p:spPr><a:xfrm><a:off x="4038600" y="6356350"/><a:ext cx="4114800" cy="365125"/></a:xfrm><a:prstGeom prst="rect"><a:avLst/></a:prstGeom></p:spPr><p:txBody><a:bodyPr vert="horz" lIns="91440" tIns="45720" rIns="91440" bIns="45720" rtlCol="0" anchor="ctr"/><a:lstStyle><a:lvl1pPr algn="ctr"><a:defRPr sz="1200"><a:solidFill><a:schemeClr val="tx1"><a:tint val="75000"/></a:schemeClr></a:solidFill></a:defRPr></a:lvl1pPr></a:lstStyle><a:p><a:endParaRPr lang="en-IN"/></a:p></p:txBody></p:sp><p:sp><p:nvSpPr><p:cNvPr id="6" name="Slide Number Placeholder 5"><a:extLst><a:ext uri="{FF2B5EF4-FFF2-40B4-BE49-F238E27FC236}"><a16:creationId xmlns:a16="http://schemas.microsoft.com/office/drawing/2014/main" id="{AE39EEF5-3E89-4957-916A-31A89C16AB57}"/></a:ext></a:extLst></p:cNvPr><p:cNvSpPr><a:spLocks noGrp="1"/></p:cNvSpPr><p:nvPr><p:ph type="sldNum" sz="quarter" idx="4"/></p:nvPr></p:nvSpPr><p:spPr><a:xfrm><a:off x="8610600" y="6356350"/><a:ext cx="2743200" cy="365125"/></a:xfrm><a:prstGeom prst="rect"><a:avLst/></a:prstGeom></p:spPr><p:txBody><a:bodyPr vert="horz" lIns="91440" tIns="45720" rIns="91440" bIns="45720" rtlCol="0" anchor="ctr"/><a:lstStyle><a:lvl1pPr algn="r"><a:defRPr sz="1200"><a:solidFill><a:schemeClr val="tx1"><a:tint val="75000"/></a:schemeClr></a:solidFill></a:defRPr></a:lvl1pPr></a:lstStyle><a:p><a:fld id="{BA7D095B-6C4E-426F-A912-2FDD17B322C9}" type="slidenum"><a:rPr lang="en-IN" smtClean="0"/><a:t>‹#›</a:t></a:fld><a:endParaRPr lang="en-IN"/></a:p></p:txBody></p:sp></p:spTree><p:extLst><p:ext uri="{BB962C8B-B14F-4D97-AF65-F5344CB8AC3E}"><p14:creationId xmlns:p14="http://schemas.microsoft.com/office/powerpoint/2010/main" val="66920858"/></p:ext></p:extLst></p:cSld><p:clrMap bg1="lt1" tx1="dk1" bg2="lt2" tx2="dk2" accent1="accent1" accent2="accent2" accent3="accent3" accent4="accent4" accent5="accent5" accent6="accent6" hlink="hlink" folHlink="folHlink"/><p:sldLayoutIdLst><p:sldLayoutId id="2147483673" r:id="rId1"/><p:sldLayoutId id="2147483674" r:id="rId2"/><p:sldLayoutId id="2147483675" r:id="rId3"/><p:sldLayoutId id="2147483676" r:id="rId4"/><p:sldLayoutId id="2147483677" r:id="rId5"/><p:sldLayoutId id="2147483678" r:id="rId6"/><p:sldLayoutId id="2147483679" r:id="rId7"/><p:sldLayoutId id="2147483680" r:id="rId8"/><p:sldLayoutId id="2147483681" r:id="rId9"/><p:sldLayoutId id="2147483682" r:id="rId10"/><p:sldLayoutId id="2147483683" r:id="rId11"/></p:sldLayoutIdLst><p:txStyles><p:titleStyle><a:lvl1pPr algn="l" defTabSz="914400" rtl="0" eaLnBrk="1" latinLnBrk="0" hangingPunct="1"><a:lnSpc><a:spcPct val="90000"/></a:lnSpc><a:spcBef><a:spcPct val="0"/></a:spcBef><a:buNone/><a:defRPr sz="4400" kern="1200"><a:solidFill><a:schemeClr val="tx1"/></a:solidFill><a:latin typeface="+mj-lt"/><a:ea typeface="+mj-ea"/><a:cs typeface="+mj-cs"/></a:defRPr></a:lvl1pPr></p:titleStyle><p:bodyStyle><a:lvl1pPr marL="228600" indent="-228600" algn="l" defTabSz="914400" rtl="0" eaLnBrk="1" latinLnBrk="0" hangingPunct="1"><a:lnSpc><a:spcPct val="90000"/></a:lnSpc><a:spcBef><a:spcPts val="1000"/></a:spcBef><a:buFont typeface="Arial" panose="020B0604020202020204" pitchFamily="34" charset="0"/><a:buChar char="•"/><a:defRPr sz="2800" kern="1200"><a:solidFill><a:schemeClr val="tx1"/></a:solidFill><a:latin typeface="+mn-lt"/><a:ea typeface="+mn-ea"/><a:cs typeface="+mn-cs"/></a:defRPr></a:lvl1pPr><a:lvl2pPr marL="685800" indent="-228600" algn="l" defTabSz="914400" rtl="0" eaLnBrk="1" latinLnBrk="0" hangingPunct="1"><a:lnSpc><a:spcPct val="90000"/></a:lnSpc><a:spcBef><a:spcPts val="500"/></a:spcBef><a:buFont typeface="Arial" panose="020B0604020202020204" pitchFamily="34" charset="0"/><a:buChar char="•"/><a:defRPr sz="2400" kern="1200"><a:solidFill><a:schemeClr val="tx1"/></a:solidFill><a:latin typeface="+mn-lt"/><a:ea typeface="+mn-ea"/><a:cs typeface="+mn-cs"/></a:defRPr></a:lvl2pPr><a:lvl3pPr marL="1143000" indent="-228600" algn="l" defTabSz="914400" rtl="0" eaLnBrk="1" latinLnBrk="0" hangingPunct="1"><a:lnSpc><a:spcPct val="90000"/></a:lnSpc><a:spcBef><a:spcPts val="500"/></a:spcBef><a:buFont typeface="Arial" panose="020B0604020202020204" pitchFamily="34" charset="0"/><a:buChar char="•"/><a:defRPr sz="2000" kern="1200"><a:solidFill><a:schemeClr val="tx1"/></a:solidFill><a:latin typeface="+mn-lt"/><a:ea typeface="+mn-ea"/><a:cs typeface="+mn-cs"/></a:defRPr></a:lvl3pPr><a:lvl4pPr marL="1600200" indent="-228600" algn="l" defTabSz="914400" rtl="0" eaLnBrk="1" latinLnBrk="0" hangingPunct="1"><a:lnSpc><a:spcPct val="90000"/></a:lnSpc><a:spcBef><a:spcPts val="500"/></a:spcBef><a:buFont typeface="Arial" panose="020B0604020202020204" pitchFamily="34" charset="0"/><a:buChar char="•"/><a:defRPr sz="1800" kern="1200"><a:solidFill><a:schemeClr val="tx1"/></a:solidFill><a:latin typeface="+mn-lt"/><a:ea typeface="+mn-ea"/><a:cs typeface="+mn-cs"/></a:defRPr></a:lvl4pPr><a:lvl5pPr marL="2057400" indent="-228600" algn="l" defTabSz="914400" rtl="0" eaLnBrk="1" latinLnBrk="0" hangingPunct="1"><a:lnSpc><a:spcPct val="90000"/></a:lnSpc><a:spcPct name="CTF" val="MTzuXkPqBCfl1v9XaeSHtN0GXtSaNf9eAZUyw+7+pcKukOiIJKQIM7k3rrUMR+U1"/></a:lnSpc><a:spcBef><a:spcPts val="500"/></a:spcBef><a:buFont typeface="Arial" panose="020B0604020202020204" pitchFamily="34" charset="0"/><a:buChar char="•"/><a:defRPr sz="1800" kern="1200"><a:solidFill><a:schemeClr val="tx1"/></a:solidFill><a:latin typeface="+mn-lt"/><a:ea typeface="+mn-ea"/><a:cs typeface="+mn-cs"/></a:defRPr></a:lvl5pPr><a:lvl6pPr marL="2514600" indent="-228600" algn="l" defTabSz="914400" rtl="0" eaLnBrk="1" latinLnBrk="0" hangingPunct="1"><a:lnSpc><a:spcPct val="90000"/></a:lnSpc><a:spcBef><a:spcPts val="500"/></a:spcBef><a:buFont typeface="Arial" panose="020B0604020202020204" pitchFamily="34" charset="0"/><a:buChar char="•"/><a:defRPr sz="1800" kern="1200"><a:solidFill><a:schemeClr val="tx1"/></a:solidFill><a:latin typeface="+mn-lt"/><a:ea typeface="+mn-ea"/><a:cs typeface="+mn-cs"/></a:defRPr></a:lvl6pPr><a:lvl7pPr marL="2971800" indent="-228600" algn="l" defTabSz="914400" rtl="0" eaLnBrk="1" latinLnBrk="0" hangingPunct="1"><a:lnSpc><a:spcPct val="90000"/></a:lnSpc><a:spcBef><a:spcPts val="500"/></a:spcBef><a:buFont typeface="Arial" panose="020B0604020202020204" pitchFamily="34" charset="0"/><a:buChar char="•"/><a:defRPr sz="1800" kern="1200"><a:solidFill><a:schemeClr val="tx1"/></a:solidFill><a:latin typeface="+mn-lt"/><a:ea typeface="+mn-ea"/><a:cs typeface="+mn-cs"/></a:defRPr></a:lvl7pPr><a:lvl8pPr marL="3429000" indent="-228600" algn="l" defTabSz="914400" rtl="0" eaLnBrk="1" latinLnBrk="0" hangingPunct="1"><a:lnSpc><a:spcPct val="90000"/></a:lnSpc><a:spcBef><a:spcPts val="500"/></a:spcBef><a:buFont typeface="Arial" panose="020B0604020202020204" pitchFamily="34" charset="0"/><a:buChar char="•"/><a:defRPr sz="1800" kern="1200"><a:solidFill><a:schemeClr val="tx1"/></a:solidFill><a:latin typeface="+mn-lt"/><a:ea typeface="+mn-ea"/><a:cs typeface="+mn-cs"/></a:defRPr></a:lvl8pPr><a:lvl9pPr marL="3886200" indent="-228600" algn="l" defTabSz="914400" rtl="0" eaLnBrk="1" latinLnBrk="0" hangingPunct="1"><a:lnSpc><a:spcPct val="90000"/></a:lnSpc><a:spcBef><a:spcPts val="500"/></a:spcBef><a:buFont typeface="Arial" panose="020B0604020202020204" pitchFamily="34" charset="0"/><a:buChar char="•"/><a:defRPr sz="1800" kern="1200"><a:solidFill><a:schemeClr val="tx1"/></a:solidFill><a:latin typeface="+mn-lt"/><a:ea typeface="+mn-ea"/><a:cs typeface="+mn-cs"/></a:defRPr></a:lvl9pPr></p:bodyStyle><p:otherStyle><a:defPPr><a:defRPr lang="en-US"/></a:defPPr><a:lvl1pPr marL="0" algn="l" defTabSz="914400" rtl="0" eaLnBrk="1" latinLnBrk="0" hangingPunct="1"><a:defRPr sz="1800" kern="1200"><a:solidFill><a:schemeClr val="tx1"/></a:solidFill><a:latin typeface="+mn-lt"/><a:ea typeface="+mn-ea"/><a:cs typeface="+mn-cs"/></a:defRPr></a:lvl1pPr><a:lvl2pPr marL="457200" algn="l" defTabSz="914400" rtl="0" eaLnBrk="1" latinLnBrk="0" hangingPunct="1"><a:defRPr sz="1800" kern="1200"><a:solidFill><a:schemeClr val="tx1"/></a:solidFill><a:latin typeface="+mn-lt"/><a:ea typeface="+mn-ea"/><a:cs typeface="+mn-cs"/></a:defRPr></a:lvl2pPr><a:lvl3pPr marL="914400" algn="l" defTabSz="914400" rtl="0" eaLnBrk="1" latinLnBrk="0" hangingPunct="1"><a:defRPr sz="1800" kern="1200"><a:solidFill><a:schemeClr val="tx1"/></a:solidFill><a:latin typeface="+mn-lt"/><a:ea typeface="+mn-ea"/><a:cs typeface="+mn-cs"/></a:defRPr></a:lvl3pPr><a:lvl4pPr marL="1371600" algn="l" defTabSz="914400" rtl="0" eaLnBrk="1" latinLnBrk="0" hangingPunct="1"><a:defRPr sz="1800" kern="1200"><a:solidFill><a:schemeClr val="tx1"/></a:solidFill><a:latin typeface="+mn-lt"/><a:ea typeface="+mn-ea"/><a:cs typeface="+mn-cs"/></a:defRPr></a:lvl4pPr><a:lvl5pPr marL="1828800" algn="l" defTabSz="914400" rtl="0" eaLnBrk="1" latinLnBrk="0" hangingPunct="1"><a:defRPr sz="1800" kern="1200"><a:solidFill><a:schemeClr val="tx1"/></a:solidFill><a:latin typeface="+mn-lt"/><a:ea typeface="+mn-ea"/><a:cs typeface="+mn-cs"/></a:defRPr></a:lvl5pPr><a:lvl6pPr marL="2286000" algn="l" defTabSz="914400" rtl="0" eaLnBrk="1" latinLnBrk="0" hangingPunct="1"><a:defRPr sz="1800" kern="1200"><a:solidFill><a:schemeClr val="tx1"/></a:solidFill><a:latin typeface="+mn-lt"/><a:ea typeface="+mn-ea"/><a:cs typeface="+mn-cs"/></a:defRPr></a:lvl6pPr><a:lvl7pPr marL="2743200" algn="l" defTabSz="914400" rtl="0" eaLnBrk="1" latinLnBrk="0" hangingPunct="1"><a:defRPr sz="1800" kern="1200"><a:solidFill><a:schemeClr val="tx1"/></a:solidFill><a:latin typeface="+mn-lt"/><a:ea typeface="+mn-ea"/><a:cs typeface="+mn-cs"/></a:defRPr></a:lvl7pPr><a:lvl8pPr marL="3200400" algn="l" defTabSz="914400" rtl="0" eaLnBrk="1" latinLnBrk="0" hangingPunct="1"><a:defRPr sz="1800" kern="1200"><a:solidFill><a:schemeClr val="tx1"/></a:solidFill><a:latin typeface="+mn-lt"/><a:ea typeface="+mn-ea"/><a:cs typeface="+mn-cs"/></a:defRPr></a:lvl8pPr><a:lvl9pPr marL="3657600" algn="l" defTabSz="914400" rtl="0" eaLnBrk="1" latinLnBrk="0" hangingPunct="1"><a:defRPr sz="1800" kern="1200"><a:solidFill><a:schemeClr val="tx1"/></a:solidFill><a:latin typeface="+mn-lt"/><a:ea typeface="+mn-ea"/><a:cs typeface="+mn-cs"/></a:defRPr></a:lvl9pPr></p:otherStyle></p:txStyles></p:sldMaster>
</file>

<file path=reverse_the_game-general/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reverse_the_game-general/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9B16-F828-4539-B611-15AB168AC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292" y="3460956"/>
            <a:ext cx="10058400" cy="941603"/>
          </a:xfrm>
        </p:spPr>
        <p:txBody>
          <a:bodyPr/>
          <a:lstStyle/>
          <a:p>
            <a:r>
              <a:rPr lang="en-IN" dirty="0"/>
              <a:t>Reverse Game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A969C-8DD2-47B0-9438-6E1386DCCE1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283200" y="1771445"/>
            <a:ext cx="1625600" cy="1625600" pastebin="https://pastebin.com/1ZE8zZf8" pastebin_password="DbnyAsXrCp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82970"/>
      </p:ext>
    </p:extLst>
  </p:cSld>
  <p:clrMapOvr>
    <a:masterClrMapping/>
  </p:clrMapOvr>
</p:sld>
</file>

<file path=reverse_the_game-general/ppt/tableStyles.xml><?xml version="1.0" encoding="utf-8"?>
<a:tblStyleLst xmlns:a="http://schemas.openxmlformats.org/drawingml/2006/main" def="{5C22544A-7EE6-4342-B048-85BDC9FD1C3A}"/>
</file>

<file path=reverse_the_game-general/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reverse_the_game-general/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reverse_the_game-general/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reverse_the_game-general/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reverse_the_game-general/ppt/webextensions/webextension1.xml><?xml version="1.0" encoding="utf-8"?>
<we:webextension xmlns:we="http://schemas.microsoft.com/office/webextensions/webextension/2010/11" id="{AACFDEFE-2232-46F3-9A36-E132B5EDE4F5}">
  <we:reference id="wa104380121" version="2.0.0.0" store="en-US" storeType="OMEX"/>
  <we:alternateReferences>
    <we:reference id="WA104380121" version="2.0.0.0" store="" storeType="OMEX"/>
  </we:alternateReferences>
  <we:properties/>
  <we:bindings/>
  <we:snapshot xmlns:r="http://schemas.openxmlformats.org/officeDocument/2006/relationships"/>
</we:webextension>
</file>