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30862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930200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81785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30164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856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286401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15359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62554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687738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42355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239462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40788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363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498221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6121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38183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72439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86118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31157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72588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31853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80269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13747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94898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32502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004880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712909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A.RAJASEKAR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312207601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id : </a:t>
            </a:r>
            <a:r>
              <a:rPr lang="en-US" altLang="zh-CN" sz="2400" b="0" i="0" u="none" strike="noStrike" kern="1200" cap="none" spc="0" baseline="0">
                <a:solidFill>
                  <a:schemeClr val="tx1"/>
                </a:solidFill>
                <a:latin typeface="Calibri" pitchFamily="0" charset="0"/>
                <a:ea typeface="宋体" pitchFamily="0" charset="0"/>
                <a:cs typeface="Calibri" pitchFamily="0" charset="0"/>
              </a:rPr>
              <a:t>Sekarrajar7@gmail.com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 ( 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PACHAIYAPPA'S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3016594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739774" y="291147"/>
            <a:ext cx="3303904"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86"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87" name="矩形"/>
          <p:cNvSpPr>
            <a:spLocks/>
          </p:cNvSpPr>
          <p:nvPr/>
        </p:nvSpPr>
        <p:spPr>
          <a:xfrm rot="0">
            <a:off x="764698" y="1720840"/>
            <a:ext cx="6557961" cy="355853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modeling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16011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4" name="文本框"/>
          <p:cNvSpPr>
            <a:spLocks noGrp="1"/>
          </p:cNvSpPr>
          <p:nvPr>
            <p:ph type="title"/>
          </p:nvPr>
        </p:nvSpPr>
        <p:spPr>
          <a:xfrm rot="0">
            <a:off x="755332" y="385444"/>
            <a:ext cx="2437130"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96" name="图片"/>
          <p:cNvPicPr>
            <a:picLocks noChangeAspect="1"/>
          </p:cNvPicPr>
          <p:nvPr/>
        </p:nvPicPr>
        <p:blipFill>
          <a:blip r:embed="rId2" cstate="print"/>
          <a:stretch>
            <a:fillRect/>
          </a:stretch>
        </p:blipFill>
        <p:spPr>
          <a:xfrm rot="0">
            <a:off x="3514671" y="1900208"/>
            <a:ext cx="5162469" cy="3057478"/>
          </a:xfrm>
          <a:prstGeom prst="rect"/>
          <a:noFill/>
          <a:ln w="12700" cmpd="sng" cap="flat">
            <a:noFill/>
            <a:prstDash val="solid"/>
            <a:miter/>
          </a:ln>
        </p:spPr>
      </p:pic>
    </p:spTree>
    <p:extLst>
      <p:ext uri="{BB962C8B-B14F-4D97-AF65-F5344CB8AC3E}">
        <p14:creationId xmlns:p14="http://schemas.microsoft.com/office/powerpoint/2010/main" val="89406056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0" name="矩形"/>
          <p:cNvSpPr>
            <a:spLocks/>
          </p:cNvSpPr>
          <p:nvPr/>
        </p:nvSpPr>
        <p:spPr>
          <a:xfrm rot="0">
            <a:off x="514230" y="1625202"/>
            <a:ext cx="812077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1"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10350693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4511293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316170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93505" y="2523529"/>
            <a:ext cx="1828800" cy="1828800"/>
          </a:xfrm>
          <a:prstGeom prst="rect"/>
          <a:noFill/>
          <a:ln w="12700" cmpd="sng" cap="flat">
            <a:noFill/>
            <a:prstDash val="solid"/>
            <a:miter/>
          </a:ln>
        </p:spPr>
      </p:sp>
      <p:sp>
        <p:nvSpPr>
          <p:cNvPr id="119" name="矩形"/>
          <p:cNvSpPr>
            <a:spLocks/>
          </p:cNvSpPr>
          <p:nvPr/>
        </p:nvSpPr>
        <p:spPr>
          <a:xfrm rot="0">
            <a:off x="676275" y="1695450"/>
            <a:ext cx="6739666"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13028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66052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5193505" y="2523529"/>
            <a:ext cx="1828800" cy="1828800"/>
          </a:xfrm>
          <a:prstGeom prst="rect"/>
          <a:noFill/>
          <a:ln w="12700" cmpd="sng" cap="flat">
            <a:noFill/>
            <a:prstDash val="solid"/>
            <a:miter/>
          </a:ln>
        </p:spPr>
      </p:sp>
      <p:grpSp>
        <p:nvGrpSpPr>
          <p:cNvPr id="144" name="组合"/>
          <p:cNvGrpSpPr>
            <a:grpSpLocks/>
          </p:cNvGrpSpPr>
          <p:nvPr/>
        </p:nvGrpSpPr>
        <p:grpSpPr>
          <a:xfrm>
            <a:off x="7991475" y="2933700"/>
            <a:ext cx="2762249" cy="3257550"/>
            <a:chOff x="7991475" y="2933700"/>
            <a:chExt cx="2762249" cy="3257550"/>
          </a:xfrm>
        </p:grpSpPr>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3"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48" name="组合"/>
          <p:cNvGrpSpPr>
            <a:grpSpLocks/>
          </p:cNvGrpSpPr>
          <p:nvPr/>
        </p:nvGrpSpPr>
        <p:grpSpPr>
          <a:xfrm>
            <a:off x="8143874" y="3086100"/>
            <a:ext cx="2762247" cy="3257550"/>
            <a:chOff x="8143874" y="3086100"/>
            <a:chExt cx="2762247" cy="3257550"/>
          </a:xfrm>
        </p:grpSpPr>
        <p:sp>
          <p:nvSpPr>
            <p:cNvPr id="145" name="曲线"/>
            <p:cNvSpPr>
              <a:spLocks/>
            </p:cNvSpPr>
            <p:nvPr/>
          </p:nvSpPr>
          <p:spPr>
            <a:xfrm rot="0">
              <a:off x="9505950" y="5514974"/>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3" cstate="print"/>
            <a:stretch>
              <a:fillRect/>
            </a:stretch>
          </p:blipFill>
          <p:spPr>
            <a:xfrm rot="0">
              <a:off x="8143874" y="3086100"/>
              <a:ext cx="2762247" cy="3257550"/>
            </a:xfrm>
            <a:prstGeom prst="rect"/>
            <a:noFill/>
            <a:ln w="12700" cmpd="sng" cap="flat">
              <a:noFill/>
              <a:prstDash val="solid"/>
              <a:miter/>
            </a:ln>
          </p:spPr>
        </p:pic>
      </p:grpSp>
      <p:sp>
        <p:nvSpPr>
          <p:cNvPr id="149" name="矩形"/>
          <p:cNvSpPr>
            <a:spLocks/>
          </p:cNvSpPr>
          <p:nvPr/>
        </p:nvSpPr>
        <p:spPr>
          <a:xfrm rot="0">
            <a:off x="5193505" y="2523529"/>
            <a:ext cx="1828800" cy="1828800"/>
          </a:xfrm>
          <a:prstGeom prst="rect"/>
          <a:noFill/>
          <a:ln w="12700" cmpd="sng" cap="flat">
            <a:noFill/>
            <a:prstDash val="solid"/>
            <a:miter/>
          </a:ln>
        </p:spPr>
      </p:sp>
      <p:pic>
        <p:nvPicPr>
          <p:cNvPr id="150"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51" name="矩形"/>
          <p:cNvSpPr>
            <a:spLocks/>
          </p:cNvSpPr>
          <p:nvPr/>
        </p:nvSpPr>
        <p:spPr>
          <a:xfrm rot="0">
            <a:off x="5193505" y="2523529"/>
            <a:ext cx="1828800" cy="1828800"/>
          </a:xfrm>
          <a:prstGeom prst="rect"/>
          <a:noFill/>
          <a:ln w="12700" cmpd="sng" cap="flat">
            <a:noFill/>
            <a:prstDash val="solid"/>
            <a:miter/>
          </a:ln>
        </p:spPr>
      </p:sp>
      <p:sp>
        <p:nvSpPr>
          <p:cNvPr id="152"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93537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矩形"/>
          <p:cNvSpPr>
            <a:spLocks/>
          </p:cNvSpPr>
          <p:nvPr/>
        </p:nvSpPr>
        <p:spPr>
          <a:xfrm rot="0">
            <a:off x="3786188" y="2233424"/>
            <a:ext cx="574833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905033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67" name="矩形"/>
          <p:cNvSpPr>
            <a:spLocks/>
          </p:cNvSpPr>
          <p:nvPr/>
        </p:nvSpPr>
        <p:spPr>
          <a:xfrm rot="0">
            <a:off x="1585912" y="2083594"/>
            <a:ext cx="6772275" cy="3025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45281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7010209" y="2095500"/>
            <a:ext cx="2466974" cy="3419470"/>
          </a:xfrm>
          <a:prstGeom prst="rect"/>
          <a:noFill/>
          <a:ln w="12700" cmpd="sng" cap="flat">
            <a:noFill/>
            <a:prstDash val="solid"/>
            <a:miter/>
          </a:ln>
        </p:spPr>
      </p:pic>
      <p:sp>
        <p:nvSpPr>
          <p:cNvPr id="17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2707005" y="2354703"/>
            <a:ext cx="318658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2474" y="3070926"/>
            <a:ext cx="5924167" cy="1167765"/>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20134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19</cp:revision>
  <dcterms:created xsi:type="dcterms:W3CDTF">2024-03-29T15:07:22Z</dcterms:created>
  <dcterms:modified xsi:type="dcterms:W3CDTF">2024-09-27T15:56:36Z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