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7594AE-F7E0-40CB-AA9D-41E9FC74F4C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2FCAA-8041-454E-8931-38ADB018FBDC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7594AE-F7E0-40CB-AA9D-41E9FC74F4C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2FCAA-8041-454E-8931-38ADB018F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7594AE-F7E0-40CB-AA9D-41E9FC74F4C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2FCAA-8041-454E-8931-38ADB018F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7594AE-F7E0-40CB-AA9D-41E9FC74F4C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2FCAA-8041-454E-8931-38ADB018F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7594AE-F7E0-40CB-AA9D-41E9FC74F4C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2FCAA-8041-454E-8931-38ADB018FB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7594AE-F7E0-40CB-AA9D-41E9FC74F4C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2FCAA-8041-454E-8931-38ADB018F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7594AE-F7E0-40CB-AA9D-41E9FC74F4C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2FCAA-8041-454E-8931-38ADB018FBD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7594AE-F7E0-40CB-AA9D-41E9FC74F4C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2FCAA-8041-454E-8931-38ADB018F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7594AE-F7E0-40CB-AA9D-41E9FC74F4C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2FCAA-8041-454E-8931-38ADB018F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7594AE-F7E0-40CB-AA9D-41E9FC74F4C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2FCAA-8041-454E-8931-38ADB018F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437594AE-F7E0-40CB-AA9D-41E9FC74F4C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0C2FCAA-8041-454E-8931-38ADB018FB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37594AE-F7E0-40CB-AA9D-41E9FC74F4C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0C2FCAA-8041-454E-8931-38ADB018FBD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zza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6172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2285733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28800"/>
            <a:ext cx="4724400" cy="5078313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Imprint MT Shadow" pitchFamily="82" charset="0"/>
              </a:rPr>
              <a:t>P</a:t>
            </a:r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Imprint MT Shadow" pitchFamily="82" charset="0"/>
              </a:rPr>
              <a:t>izza Sales</a:t>
            </a:r>
          </a:p>
          <a:p>
            <a:pPr algn="ctr"/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Imprint MT Shadow" pitchFamily="82" charset="0"/>
            </a:endParaRPr>
          </a:p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Imprint MT Shadow" pitchFamily="82" charset="0"/>
              </a:rPr>
              <a:t>Database project</a:t>
            </a:r>
          </a:p>
          <a:p>
            <a:pPr algn="ctr"/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Imprint MT Shadow" pitchFamily="82" charset="0"/>
            </a:endParaRPr>
          </a:p>
          <a:p>
            <a:pPr algn="ctr"/>
            <a:endParaRPr lang="en-US" sz="54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Imprint MT Shadow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4600" y="5867400"/>
            <a:ext cx="232788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 By Rajashree Chatterjee</a:t>
            </a:r>
            <a:endParaRPr 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21920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--  8.Join relevant tables to find the category-wise distribution of pizzas.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28600"/>
            <a:ext cx="4038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8. Queries:-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4191000"/>
            <a:ext cx="32004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output-</a:t>
            </a:r>
            <a:endParaRPr lang="en-US" sz="1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81200"/>
            <a:ext cx="482973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4495800"/>
            <a:ext cx="20383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2192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--  9.Group the orders by date and calculate the average number of pizzas   ordered</a:t>
            </a:r>
          </a:p>
          <a:p>
            <a:pPr lvl="0"/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 day.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28600"/>
            <a:ext cx="3962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9. Queries:-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4876800"/>
            <a:ext cx="32004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output-</a:t>
            </a:r>
            <a:endParaRPr lang="en-US" sz="1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33600"/>
            <a:ext cx="669766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5029200"/>
            <a:ext cx="152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2192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-- 10.Determine the top 3 most ordered pizza types based on revenue.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28600"/>
            <a:ext cx="4876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10. Queries:-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4876800"/>
            <a:ext cx="32004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output-</a:t>
            </a:r>
            <a:endParaRPr lang="en-US" sz="1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81200"/>
            <a:ext cx="56292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5029200"/>
            <a:ext cx="30956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981200"/>
            <a:ext cx="708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Solved some queries using Mysql . Its helps to gathering knowledge and strive to run quires in optimal way .  My first project on Mysql database . Tried to solve as my level best . 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t’s help to understand database and how it works…</a:t>
            </a:r>
          </a:p>
          <a:p>
            <a:pPr lvl="0"/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lvl="0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                                   Thank you …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362200" y="457200"/>
            <a:ext cx="76961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About the project : </a:t>
            </a:r>
            <a:endParaRPr 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219200"/>
            <a:ext cx="7696199" cy="16004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</a:t>
            </a:r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here  are total 4 database present in pizza-hut file</a:t>
            </a:r>
          </a:p>
          <a:p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1. </a:t>
            </a:r>
            <a:r>
              <a:rPr lang="en-US" sz="1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order_details</a:t>
            </a:r>
            <a:endParaRPr lang="en-US" sz="1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  <a:p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2. orders  </a:t>
            </a:r>
          </a:p>
          <a:p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3. pizza_types </a:t>
            </a:r>
          </a:p>
          <a:p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4. Pizzas</a:t>
            </a:r>
          </a:p>
          <a:p>
            <a:endParaRPr lang="en-US" sz="1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  <a:p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Tries to solve queries using Mysql through the database</a:t>
            </a:r>
            <a:endParaRPr lang="en-US" sz="1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3389494"/>
            <a:ext cx="3124200" cy="103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52400" y="2819400"/>
            <a:ext cx="109998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3"/>
                </a:solidFill>
              </a:rPr>
              <a:t>Orders :- </a:t>
            </a:r>
            <a:endParaRPr lang="en-US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3429000"/>
            <a:ext cx="28860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334000" y="2895600"/>
            <a:ext cx="178125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b="1" dirty="0" err="1" smtClean="0">
                <a:ln/>
                <a:solidFill>
                  <a:schemeClr val="accent3"/>
                </a:solidFill>
              </a:rPr>
              <a:t>Order_details</a:t>
            </a:r>
            <a:r>
              <a:rPr lang="en-US" b="1" dirty="0" smtClean="0">
                <a:ln/>
                <a:solidFill>
                  <a:schemeClr val="accent3"/>
                </a:solidFill>
              </a:rPr>
              <a:t> :- </a:t>
            </a:r>
            <a:endParaRPr lang="en-US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1" y="5334000"/>
            <a:ext cx="472439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52400" y="4724400"/>
            <a:ext cx="158088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3"/>
                </a:solidFill>
              </a:rPr>
              <a:t>Pizza-types :- </a:t>
            </a:r>
            <a:endParaRPr lang="en-US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0" y="5257800"/>
            <a:ext cx="2819400" cy="1110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257800" y="4724400"/>
            <a:ext cx="105189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3"/>
                </a:solidFill>
              </a:rPr>
              <a:t>Pizzas :- </a:t>
            </a:r>
            <a:endParaRPr lang="en-US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219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-- 1. Retrieve the total number of orders placed.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28600"/>
            <a:ext cx="4191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1. Queries:-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09800"/>
            <a:ext cx="44958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33400" y="3886200"/>
            <a:ext cx="32004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output-</a:t>
            </a:r>
            <a:endParaRPr lang="en-US" sz="1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572000"/>
            <a:ext cx="25146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219200"/>
            <a:ext cx="647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-- 2.Calculate the total revenue generated from pizza sales.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28600"/>
            <a:ext cx="4038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2. Queries:-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4419600"/>
            <a:ext cx="32004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output-</a:t>
            </a:r>
            <a:endParaRPr lang="en-US" sz="1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60198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953000"/>
            <a:ext cx="18097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219200"/>
            <a:ext cx="647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-- 3.Identify the highest-priced pizza.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28600"/>
            <a:ext cx="4038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3. Queries:-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4724400"/>
            <a:ext cx="32004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output-</a:t>
            </a:r>
            <a:endParaRPr lang="en-US" sz="1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28800"/>
            <a:ext cx="5707063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5181600"/>
            <a:ext cx="26955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219200"/>
            <a:ext cx="647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-- 4.Identify the most common pizza size ordered.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28600"/>
            <a:ext cx="3733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4. Queries:-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4648200"/>
            <a:ext cx="32004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output-</a:t>
            </a:r>
            <a:endParaRPr lang="en-US" sz="1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0"/>
            <a:ext cx="55530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953000"/>
            <a:ext cx="25431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219200"/>
            <a:ext cx="647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-- 5.List the top 5 most ordered pizza types along with their quantities.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28600"/>
            <a:ext cx="4114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5. Queries:-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5257800"/>
            <a:ext cx="32004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output-</a:t>
            </a:r>
            <a:endParaRPr lang="en-US" sz="1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09800"/>
            <a:ext cx="551497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5257800"/>
            <a:ext cx="25431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219200"/>
            <a:ext cx="647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--  6.Join the necessary tables to find the total quantity of each pizza category ordered.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28600"/>
            <a:ext cx="4038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6. Queries:-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5257800"/>
            <a:ext cx="32004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output-</a:t>
            </a:r>
            <a:endParaRPr lang="en-US" sz="1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57400"/>
            <a:ext cx="643197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5181600"/>
            <a:ext cx="16287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219200"/>
            <a:ext cx="647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--  7.Determine the distribution of orders by hour of the day.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28600"/>
            <a:ext cx="4267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7. Queries:-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4191000"/>
            <a:ext cx="320040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output-</a:t>
            </a:r>
            <a:endParaRPr lang="en-US" sz="1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81200"/>
            <a:ext cx="4933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810000"/>
            <a:ext cx="25050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47</TotalTime>
  <Words>270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Metro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</dc:creator>
  <cp:lastModifiedBy>Computer</cp:lastModifiedBy>
  <cp:revision>5</cp:revision>
  <dcterms:created xsi:type="dcterms:W3CDTF">2024-07-05T13:10:18Z</dcterms:created>
  <dcterms:modified xsi:type="dcterms:W3CDTF">2024-07-05T13:57:43Z</dcterms:modified>
</cp:coreProperties>
</file>