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4" r:id="rId5"/>
    <p:sldId id="259" r:id="rId6"/>
    <p:sldId id="258" r:id="rId7"/>
    <p:sldId id="260"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0" autoAdjust="0"/>
  </p:normalViewPr>
  <p:slideViewPr>
    <p:cSldViewPr snapToGrid="0">
      <p:cViewPr varScale="1">
        <p:scale>
          <a:sx n="85" d="100"/>
          <a:sy n="85" d="100"/>
        </p:scale>
        <p:origin x="590" y="62"/>
      </p:cViewPr>
      <p:guideLst/>
    </p:cSldViewPr>
  </p:slideViewPr>
  <p:outlineViewPr>
    <p:cViewPr>
      <p:scale>
        <a:sx n="33" d="100"/>
        <a:sy n="33" d="100"/>
      </p:scale>
      <p:origin x="0" y="-12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F2719F-05EA-4CC7-87BA-D1BC45D01DFC}"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363877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F2719F-05EA-4CC7-87BA-D1BC45D01DFC}"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285218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F2719F-05EA-4CC7-87BA-D1BC45D01DFC}"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5F6BD-421D-4250-82F9-E7C99AF759E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8419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9F2719F-05EA-4CC7-87BA-D1BC45D01DFC}"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683537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9F2719F-05EA-4CC7-87BA-D1BC45D01DFC}"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5F6BD-421D-4250-82F9-E7C99AF759E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485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9F2719F-05EA-4CC7-87BA-D1BC45D01DFC}"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4135556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F2719F-05EA-4CC7-87BA-D1BC45D01DFC}"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2401181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F2719F-05EA-4CC7-87BA-D1BC45D01DFC}"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260177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F2719F-05EA-4CC7-87BA-D1BC45D01DFC}"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74198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F2719F-05EA-4CC7-87BA-D1BC45D01DFC}" type="datetimeFigureOut">
              <a:rPr lang="en-IN" smtClean="0"/>
              <a:t>13-08-2022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164016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F2719F-05EA-4CC7-87BA-D1BC45D01DFC}"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107435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F2719F-05EA-4CC7-87BA-D1BC45D01DFC}" type="datetimeFigureOut">
              <a:rPr lang="en-IN" smtClean="0"/>
              <a:t>13-08-2022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61210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F2719F-05EA-4CC7-87BA-D1BC45D01DFC}" type="datetimeFigureOut">
              <a:rPr lang="en-IN" smtClean="0"/>
              <a:t>13-08-2022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190387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2719F-05EA-4CC7-87BA-D1BC45D01DFC}" type="datetimeFigureOut">
              <a:rPr lang="en-IN" smtClean="0"/>
              <a:t>13-08-2022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76332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F2719F-05EA-4CC7-87BA-D1BC45D01DFC}"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305558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F2719F-05EA-4CC7-87BA-D1BC45D01DFC}" type="datetimeFigureOut">
              <a:rPr lang="en-IN" smtClean="0"/>
              <a:t>13-08-2022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5F6BD-421D-4250-82F9-E7C99AF759E5}" type="slidenum">
              <a:rPr lang="en-IN" smtClean="0"/>
              <a:t>‹#›</a:t>
            </a:fld>
            <a:endParaRPr lang="en-IN"/>
          </a:p>
        </p:txBody>
      </p:sp>
    </p:spTree>
    <p:extLst>
      <p:ext uri="{BB962C8B-B14F-4D97-AF65-F5344CB8AC3E}">
        <p14:creationId xmlns:p14="http://schemas.microsoft.com/office/powerpoint/2010/main" val="115085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9F2719F-05EA-4CC7-87BA-D1BC45D01DFC}" type="datetimeFigureOut">
              <a:rPr lang="en-IN" smtClean="0"/>
              <a:t>13-08-2022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BC5F6BD-421D-4250-82F9-E7C99AF759E5}" type="slidenum">
              <a:rPr lang="en-IN" smtClean="0"/>
              <a:t>‹#›</a:t>
            </a:fld>
            <a:endParaRPr lang="en-IN"/>
          </a:p>
        </p:txBody>
      </p:sp>
    </p:spTree>
    <p:extLst>
      <p:ext uri="{BB962C8B-B14F-4D97-AF65-F5344CB8AC3E}">
        <p14:creationId xmlns:p14="http://schemas.microsoft.com/office/powerpoint/2010/main" val="745557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8580-F2C7-E97C-DD19-5E26DC0922EB}"/>
              </a:ext>
            </a:extLst>
          </p:cNvPr>
          <p:cNvSpPr>
            <a:spLocks noGrp="1"/>
          </p:cNvSpPr>
          <p:nvPr>
            <p:ph type="ctrTitle"/>
          </p:nvPr>
        </p:nvSpPr>
        <p:spPr>
          <a:xfrm>
            <a:off x="1452880" y="782419"/>
            <a:ext cx="9144000" cy="2387600"/>
          </a:xfrm>
        </p:spPr>
        <p:txBody>
          <a:bodyPr>
            <a:normAutofit fontScale="90000"/>
          </a:bodyPr>
          <a:lstStyle/>
          <a:p>
            <a:r>
              <a:rPr lang="en-US" dirty="0"/>
              <a:t>Advanced Object Oriented Programming</a:t>
            </a:r>
            <a:br>
              <a:rPr lang="en-US" dirty="0"/>
            </a:br>
            <a:r>
              <a:rPr lang="en-US" dirty="0"/>
              <a:t>CAN BOOK ANYTHING</a:t>
            </a:r>
            <a:endParaRPr lang="en-IN" dirty="0"/>
          </a:p>
        </p:txBody>
      </p:sp>
      <p:sp>
        <p:nvSpPr>
          <p:cNvPr id="3" name="Subtitle 2">
            <a:extLst>
              <a:ext uri="{FF2B5EF4-FFF2-40B4-BE49-F238E27FC236}">
                <a16:creationId xmlns:a16="http://schemas.microsoft.com/office/drawing/2014/main" id="{FAC5C3D3-B90F-DCC5-926C-FA0292B45295}"/>
              </a:ext>
            </a:extLst>
          </p:cNvPr>
          <p:cNvSpPr>
            <a:spLocks noGrp="1"/>
          </p:cNvSpPr>
          <p:nvPr>
            <p:ph type="subTitle" idx="1"/>
          </p:nvPr>
        </p:nvSpPr>
        <p:spPr>
          <a:xfrm>
            <a:off x="1524000" y="3088641"/>
            <a:ext cx="9144000" cy="3652818"/>
          </a:xfrm>
        </p:spPr>
        <p:txBody>
          <a:bodyPr>
            <a:normAutofit/>
          </a:bodyPr>
          <a:lstStyle/>
          <a:p>
            <a:r>
              <a:rPr lang="en-US" dirty="0"/>
              <a:t>By</a:t>
            </a:r>
          </a:p>
          <a:p>
            <a:endParaRPr lang="en-US" dirty="0"/>
          </a:p>
          <a:p>
            <a:endParaRPr lang="en-US" dirty="0"/>
          </a:p>
          <a:p>
            <a:endParaRPr lang="en-US" dirty="0"/>
          </a:p>
          <a:p>
            <a:endParaRPr lang="en-US" dirty="0"/>
          </a:p>
          <a:p>
            <a:endParaRPr lang="en-US" dirty="0"/>
          </a:p>
          <a:p>
            <a:r>
              <a:rPr lang="en-IN" dirty="0"/>
              <a:t>Under the guidance of</a:t>
            </a:r>
          </a:p>
          <a:p>
            <a:r>
              <a:rPr lang="en-US" dirty="0" err="1"/>
              <a:t>Figlu</a:t>
            </a:r>
            <a:r>
              <a:rPr lang="en-US" dirty="0"/>
              <a:t> Mohanty  Mam</a:t>
            </a:r>
          </a:p>
        </p:txBody>
      </p:sp>
      <p:graphicFrame>
        <p:nvGraphicFramePr>
          <p:cNvPr id="5" name="Table 5">
            <a:extLst>
              <a:ext uri="{FF2B5EF4-FFF2-40B4-BE49-F238E27FC236}">
                <a16:creationId xmlns:a16="http://schemas.microsoft.com/office/drawing/2014/main" id="{D23F81EB-17B7-194A-08CD-3BC613B84623}"/>
              </a:ext>
            </a:extLst>
          </p:cNvPr>
          <p:cNvGraphicFramePr>
            <a:graphicFrameLocks noGrp="1"/>
          </p:cNvGraphicFramePr>
          <p:nvPr>
            <p:extLst>
              <p:ext uri="{D42A27DB-BD31-4B8C-83A1-F6EECF244321}">
                <p14:modId xmlns:p14="http://schemas.microsoft.com/office/powerpoint/2010/main" val="3033332791"/>
              </p:ext>
            </p:extLst>
          </p:nvPr>
        </p:nvGraphicFramePr>
        <p:xfrm>
          <a:off x="1960880" y="3170019"/>
          <a:ext cx="8128000" cy="2387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42081365"/>
                    </a:ext>
                  </a:extLst>
                </a:gridCol>
                <a:gridCol w="4064000">
                  <a:extLst>
                    <a:ext uri="{9D8B030D-6E8A-4147-A177-3AD203B41FA5}">
                      <a16:colId xmlns:a16="http://schemas.microsoft.com/office/drawing/2014/main" val="3819006036"/>
                    </a:ext>
                  </a:extLst>
                </a:gridCol>
              </a:tblGrid>
              <a:tr h="477520">
                <a:tc>
                  <a:txBody>
                    <a:bodyPr/>
                    <a:lstStyle/>
                    <a:p>
                      <a:pPr algn="ctr"/>
                      <a:r>
                        <a:rPr lang="en-US" dirty="0"/>
                        <a:t>Roll Number</a:t>
                      </a:r>
                      <a:endParaRPr lang="en-IN" dirty="0"/>
                    </a:p>
                  </a:txBody>
                  <a:tcPr/>
                </a:tc>
                <a:tc>
                  <a:txBody>
                    <a:bodyPr/>
                    <a:lstStyle/>
                    <a:p>
                      <a:pPr algn="ctr"/>
                      <a:r>
                        <a:rPr lang="en-US" dirty="0"/>
                        <a:t>Name</a:t>
                      </a:r>
                      <a:endParaRPr lang="en-IN" dirty="0"/>
                    </a:p>
                  </a:txBody>
                  <a:tcPr/>
                </a:tc>
                <a:extLst>
                  <a:ext uri="{0D108BD9-81ED-4DB2-BD59-A6C34878D82A}">
                    <a16:rowId xmlns:a16="http://schemas.microsoft.com/office/drawing/2014/main" val="3673789555"/>
                  </a:ext>
                </a:extLst>
              </a:tr>
              <a:tr h="477520">
                <a:tc>
                  <a:txBody>
                    <a:bodyPr/>
                    <a:lstStyle/>
                    <a:p>
                      <a:pPr algn="ctr"/>
                      <a:r>
                        <a:rPr lang="en-US" dirty="0"/>
                        <a:t>2110030359</a:t>
                      </a:r>
                      <a:endParaRPr lang="en-IN" dirty="0"/>
                    </a:p>
                  </a:txBody>
                  <a:tcPr/>
                </a:tc>
                <a:tc>
                  <a:txBody>
                    <a:bodyPr/>
                    <a:lstStyle/>
                    <a:p>
                      <a:pPr algn="ctr"/>
                      <a:r>
                        <a:rPr lang="en-US" dirty="0"/>
                        <a:t>B Chihnita Reddy</a:t>
                      </a:r>
                      <a:endParaRPr lang="en-IN" dirty="0"/>
                    </a:p>
                  </a:txBody>
                  <a:tcPr/>
                </a:tc>
                <a:extLst>
                  <a:ext uri="{0D108BD9-81ED-4DB2-BD59-A6C34878D82A}">
                    <a16:rowId xmlns:a16="http://schemas.microsoft.com/office/drawing/2014/main" val="665153901"/>
                  </a:ext>
                </a:extLst>
              </a:tr>
              <a:tr h="477520">
                <a:tc>
                  <a:txBody>
                    <a:bodyPr/>
                    <a:lstStyle/>
                    <a:p>
                      <a:pPr algn="ctr"/>
                      <a:r>
                        <a:rPr lang="en-US" dirty="0"/>
                        <a:t>2110030320</a:t>
                      </a:r>
                      <a:endParaRPr lang="en-IN" dirty="0"/>
                    </a:p>
                  </a:txBody>
                  <a:tcPr/>
                </a:tc>
                <a:tc>
                  <a:txBody>
                    <a:bodyPr/>
                    <a:lstStyle/>
                    <a:p>
                      <a:pPr algn="ctr"/>
                      <a:r>
                        <a:rPr lang="en-US" dirty="0"/>
                        <a:t>SIRISILLA </a:t>
                      </a:r>
                      <a:r>
                        <a:rPr lang="en-US" dirty="0" err="1"/>
                        <a:t>Nikhitha</a:t>
                      </a:r>
                      <a:r>
                        <a:rPr lang="en-US" dirty="0"/>
                        <a:t> Reddy</a:t>
                      </a:r>
                      <a:endParaRPr lang="en-IN" dirty="0"/>
                    </a:p>
                  </a:txBody>
                  <a:tcPr/>
                </a:tc>
                <a:extLst>
                  <a:ext uri="{0D108BD9-81ED-4DB2-BD59-A6C34878D82A}">
                    <a16:rowId xmlns:a16="http://schemas.microsoft.com/office/drawing/2014/main" val="2598626289"/>
                  </a:ext>
                </a:extLst>
              </a:tr>
              <a:tr h="477520">
                <a:tc>
                  <a:txBody>
                    <a:bodyPr/>
                    <a:lstStyle/>
                    <a:p>
                      <a:pPr algn="ctr"/>
                      <a:r>
                        <a:rPr lang="en-US" dirty="0"/>
                        <a:t>2110030284</a:t>
                      </a:r>
                      <a:endParaRPr lang="en-IN" dirty="0"/>
                    </a:p>
                  </a:txBody>
                  <a:tcPr/>
                </a:tc>
                <a:tc>
                  <a:txBody>
                    <a:bodyPr/>
                    <a:lstStyle/>
                    <a:p>
                      <a:pPr algn="ctr"/>
                      <a:r>
                        <a:rPr lang="en-US" dirty="0"/>
                        <a:t>Shivani </a:t>
                      </a:r>
                      <a:r>
                        <a:rPr lang="en-US" dirty="0" err="1"/>
                        <a:t>Konduri</a:t>
                      </a:r>
                      <a:endParaRPr lang="en-IN" dirty="0"/>
                    </a:p>
                  </a:txBody>
                  <a:tcPr/>
                </a:tc>
                <a:extLst>
                  <a:ext uri="{0D108BD9-81ED-4DB2-BD59-A6C34878D82A}">
                    <a16:rowId xmlns:a16="http://schemas.microsoft.com/office/drawing/2014/main" val="120235462"/>
                  </a:ext>
                </a:extLst>
              </a:tr>
              <a:tr h="477520">
                <a:tc>
                  <a:txBody>
                    <a:bodyPr/>
                    <a:lstStyle/>
                    <a:p>
                      <a:pPr algn="ctr"/>
                      <a:r>
                        <a:rPr lang="en-US" dirty="0"/>
                        <a:t>2110030283</a:t>
                      </a:r>
                      <a:endParaRPr lang="en-IN" dirty="0"/>
                    </a:p>
                  </a:txBody>
                  <a:tcPr/>
                </a:tc>
                <a:tc>
                  <a:txBody>
                    <a:bodyPr/>
                    <a:lstStyle/>
                    <a:p>
                      <a:pPr algn="ctr"/>
                      <a:r>
                        <a:rPr lang="en-US" dirty="0"/>
                        <a:t>N </a:t>
                      </a:r>
                      <a:r>
                        <a:rPr lang="en-US" dirty="0" err="1"/>
                        <a:t>Rajashri</a:t>
                      </a:r>
                      <a:endParaRPr lang="en-IN" dirty="0"/>
                    </a:p>
                  </a:txBody>
                  <a:tcPr/>
                </a:tc>
                <a:extLst>
                  <a:ext uri="{0D108BD9-81ED-4DB2-BD59-A6C34878D82A}">
                    <a16:rowId xmlns:a16="http://schemas.microsoft.com/office/drawing/2014/main" val="988907854"/>
                  </a:ext>
                </a:extLst>
              </a:tr>
            </a:tbl>
          </a:graphicData>
        </a:graphic>
      </p:graphicFrame>
      <p:pic>
        <p:nvPicPr>
          <p:cNvPr id="7" name="Picture 6">
            <a:extLst>
              <a:ext uri="{FF2B5EF4-FFF2-40B4-BE49-F238E27FC236}">
                <a16:creationId xmlns:a16="http://schemas.microsoft.com/office/drawing/2014/main" id="{FFCC959D-0D5B-322F-F978-6DC462E09843}"/>
              </a:ext>
            </a:extLst>
          </p:cNvPr>
          <p:cNvPicPr>
            <a:picLocks noChangeAspect="1"/>
          </p:cNvPicPr>
          <p:nvPr/>
        </p:nvPicPr>
        <p:blipFill>
          <a:blip r:embed="rId2"/>
          <a:stretch>
            <a:fillRect/>
          </a:stretch>
        </p:blipFill>
        <p:spPr>
          <a:xfrm>
            <a:off x="9245600" y="1652934"/>
            <a:ext cx="2987040" cy="1981100"/>
          </a:xfrm>
          <a:prstGeom prst="rect">
            <a:avLst/>
          </a:prstGeom>
        </p:spPr>
      </p:pic>
    </p:spTree>
    <p:extLst>
      <p:ext uri="{BB962C8B-B14F-4D97-AF65-F5344CB8AC3E}">
        <p14:creationId xmlns:p14="http://schemas.microsoft.com/office/powerpoint/2010/main" val="826261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36ED-49BB-B0F2-969A-D0075F47E6F7}"/>
              </a:ext>
            </a:extLst>
          </p:cNvPr>
          <p:cNvSpPr>
            <a:spLocks noGrp="1"/>
          </p:cNvSpPr>
          <p:nvPr>
            <p:ph type="title"/>
          </p:nvPr>
        </p:nvSpPr>
        <p:spPr/>
        <p:txBody>
          <a:bodyPr/>
          <a:lstStyle/>
          <a:p>
            <a:pPr algn="ctr"/>
            <a:r>
              <a:rPr lang="en-US" dirty="0"/>
              <a:t>Can Book Anything</a:t>
            </a:r>
            <a:endParaRPr lang="en-IN" dirty="0"/>
          </a:p>
        </p:txBody>
      </p:sp>
      <p:sp>
        <p:nvSpPr>
          <p:cNvPr id="3" name="Content Placeholder 2">
            <a:extLst>
              <a:ext uri="{FF2B5EF4-FFF2-40B4-BE49-F238E27FC236}">
                <a16:creationId xmlns:a16="http://schemas.microsoft.com/office/drawing/2014/main" id="{A3AF6EE9-7B9F-F365-F440-7315C6341B09}"/>
              </a:ext>
            </a:extLst>
          </p:cNvPr>
          <p:cNvSpPr>
            <a:spLocks noGrp="1"/>
          </p:cNvSpPr>
          <p:nvPr>
            <p:ph idx="1"/>
          </p:nvPr>
        </p:nvSpPr>
        <p:spPr/>
        <p:txBody>
          <a:bodyPr>
            <a:normAutofit/>
          </a:bodyPr>
          <a:lstStyle/>
          <a:p>
            <a:r>
              <a:rPr lang="en-US" dirty="0"/>
              <a:t>Our topic is Can Book Anything we had to choose to do the food ordering system.</a:t>
            </a:r>
          </a:p>
          <a:p>
            <a:r>
              <a:rPr lang="en-US" dirty="0"/>
              <a:t>An online food ordering system JAVA JSP MYSQL is a web-based application that stimulates the foodies (customers) to put food orders through the internet by locating their favorite restaurant or nearest one.  This application is based on the HTML, CSS, JAVA, JSP (Java Server Page ), and MYSQL  platform.</a:t>
            </a:r>
          </a:p>
          <a:p>
            <a:r>
              <a:rPr lang="en-US" dirty="0"/>
              <a:t>The online food ordering system JAVA JSP MYSQL provides convenience for the customers. It overcomes the disadvantages of the traditional queuing system. This system increases the takeaway of foods more than visitors.</a:t>
            </a:r>
          </a:p>
          <a:p>
            <a:endParaRPr lang="en-IN" dirty="0"/>
          </a:p>
        </p:txBody>
      </p:sp>
    </p:spTree>
    <p:extLst>
      <p:ext uri="{BB962C8B-B14F-4D97-AF65-F5344CB8AC3E}">
        <p14:creationId xmlns:p14="http://schemas.microsoft.com/office/powerpoint/2010/main" val="126813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4616-684F-EF38-4299-7540DC260436}"/>
              </a:ext>
            </a:extLst>
          </p:cNvPr>
          <p:cNvSpPr>
            <a:spLocks noGrp="1"/>
          </p:cNvSpPr>
          <p:nvPr>
            <p:ph type="title"/>
          </p:nvPr>
        </p:nvSpPr>
        <p:spPr/>
        <p:txBody>
          <a:bodyPr/>
          <a:lstStyle/>
          <a:p>
            <a:r>
              <a:rPr lang="en-US" dirty="0"/>
              <a:t>Existing Solutions</a:t>
            </a:r>
            <a:endParaRPr lang="en-IN" dirty="0"/>
          </a:p>
        </p:txBody>
      </p:sp>
      <p:sp>
        <p:nvSpPr>
          <p:cNvPr id="3" name="Content Placeholder 2">
            <a:extLst>
              <a:ext uri="{FF2B5EF4-FFF2-40B4-BE49-F238E27FC236}">
                <a16:creationId xmlns:a16="http://schemas.microsoft.com/office/drawing/2014/main" id="{3257FAA4-D1D2-ACB9-5F75-A61F7DE942C7}"/>
              </a:ext>
            </a:extLst>
          </p:cNvPr>
          <p:cNvSpPr>
            <a:spLocks noGrp="1"/>
          </p:cNvSpPr>
          <p:nvPr>
            <p:ph idx="1"/>
          </p:nvPr>
        </p:nvSpPr>
        <p:spPr/>
        <p:txBody>
          <a:bodyPr/>
          <a:lstStyle/>
          <a:p>
            <a:r>
              <a:rPr lang="en-US" dirty="0"/>
              <a:t>Existing algorithms are present for the food ordering system like Zomato and </a:t>
            </a:r>
            <a:r>
              <a:rPr lang="en-US" dirty="0" err="1"/>
              <a:t>swiggy</a:t>
            </a:r>
            <a:r>
              <a:rPr lang="en-US" dirty="0"/>
              <a:t> but they are having some drawbacks.</a:t>
            </a:r>
          </a:p>
          <a:p>
            <a:r>
              <a:rPr lang="en-US" dirty="0"/>
              <a:t>Drawbacks- Money transaction issues, Health concerns,  delivery charges, expenses</a:t>
            </a:r>
          </a:p>
        </p:txBody>
      </p:sp>
      <p:pic>
        <p:nvPicPr>
          <p:cNvPr id="4098" name="Picture 2" descr="Zomato Logo">
            <a:extLst>
              <a:ext uri="{FF2B5EF4-FFF2-40B4-BE49-F238E27FC236}">
                <a16:creationId xmlns:a16="http://schemas.microsoft.com/office/drawing/2014/main" id="{EB78DBC0-D0EA-E42F-86D6-B6A4C95E3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946" y="3650614"/>
            <a:ext cx="2885439"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swiggy image">
            <a:extLst>
              <a:ext uri="{FF2B5EF4-FFF2-40B4-BE49-F238E27FC236}">
                <a16:creationId xmlns:a16="http://schemas.microsoft.com/office/drawing/2014/main" id="{138CF7C4-9533-6EE0-DA1E-74AF2D714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410" y="3650614"/>
            <a:ext cx="30099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16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85C9-0394-DB4D-2DB1-7C30282A9BFE}"/>
              </a:ext>
            </a:extLst>
          </p:cNvPr>
          <p:cNvSpPr>
            <a:spLocks noGrp="1"/>
          </p:cNvSpPr>
          <p:nvPr>
            <p:ph type="title"/>
          </p:nvPr>
        </p:nvSpPr>
        <p:spPr/>
        <p:txBody>
          <a:bodyPr/>
          <a:lstStyle/>
          <a:p>
            <a:r>
              <a:rPr lang="en-US" dirty="0"/>
              <a:t>Proposed Algorithm</a:t>
            </a:r>
            <a:endParaRPr lang="en-IN" dirty="0"/>
          </a:p>
        </p:txBody>
      </p:sp>
      <p:sp>
        <p:nvSpPr>
          <p:cNvPr id="3" name="Content Placeholder 2">
            <a:extLst>
              <a:ext uri="{FF2B5EF4-FFF2-40B4-BE49-F238E27FC236}">
                <a16:creationId xmlns:a16="http://schemas.microsoft.com/office/drawing/2014/main" id="{EDCF33B7-2A7E-6544-CE7F-4A36A7F7F85B}"/>
              </a:ext>
            </a:extLst>
          </p:cNvPr>
          <p:cNvSpPr>
            <a:spLocks noGrp="1"/>
          </p:cNvSpPr>
          <p:nvPr>
            <p:ph idx="1"/>
          </p:nvPr>
        </p:nvSpPr>
        <p:spPr/>
        <p:txBody>
          <a:bodyPr>
            <a:normAutofit fontScale="92500" lnSpcReduction="10000"/>
          </a:bodyPr>
          <a:lstStyle/>
          <a:p>
            <a:r>
              <a:rPr lang="en-IN" dirty="0"/>
              <a:t>We are having some other best qualities like as</a:t>
            </a:r>
          </a:p>
          <a:p>
            <a:pPr marL="0" indent="0">
              <a:buNone/>
            </a:pPr>
            <a:r>
              <a:rPr lang="en-IN" dirty="0"/>
              <a:t>Quick Order Placement</a:t>
            </a:r>
          </a:p>
          <a:p>
            <a:pPr marL="0" indent="0">
              <a:buNone/>
            </a:pPr>
            <a:r>
              <a:rPr lang="en-IN" dirty="0"/>
              <a:t>Alerts and Push-notifications</a:t>
            </a:r>
          </a:p>
          <a:p>
            <a:pPr marL="0" indent="0">
              <a:buNone/>
            </a:pPr>
            <a:r>
              <a:rPr lang="en-IN" dirty="0"/>
              <a:t>Scalable &amp; Flexible features</a:t>
            </a:r>
          </a:p>
          <a:p>
            <a:pPr marL="0" indent="0">
              <a:buNone/>
            </a:pPr>
            <a:r>
              <a:rPr lang="en-IN" dirty="0"/>
              <a:t>Real-time Delivery Tracking</a:t>
            </a:r>
          </a:p>
          <a:p>
            <a:pPr marL="0" indent="0">
              <a:buNone/>
            </a:pPr>
            <a:r>
              <a:rPr lang="en-IN" dirty="0"/>
              <a:t>Multiple payment modes</a:t>
            </a:r>
          </a:p>
          <a:p>
            <a:pPr marL="0" indent="0">
              <a:buNone/>
            </a:pPr>
            <a:r>
              <a:rPr lang="en-IN" dirty="0"/>
              <a:t>Dynamic Analytics</a:t>
            </a:r>
          </a:p>
          <a:p>
            <a:pPr marL="0" indent="0">
              <a:buNone/>
            </a:pPr>
            <a:r>
              <a:rPr lang="en-IN" dirty="0"/>
              <a:t>Instant feedback and chat for better consumer-experience</a:t>
            </a:r>
          </a:p>
          <a:p>
            <a:pPr marL="0" indent="0">
              <a:buNone/>
            </a:pPr>
            <a:r>
              <a:rPr lang="en-IN" dirty="0"/>
              <a:t>Personalized user interface</a:t>
            </a:r>
          </a:p>
          <a:p>
            <a:pPr marL="0" indent="0">
              <a:buNone/>
            </a:pPr>
            <a:r>
              <a:rPr lang="en-IN" dirty="0"/>
              <a:t>Customer Behaviour Analysis</a:t>
            </a:r>
          </a:p>
        </p:txBody>
      </p:sp>
      <p:pic>
        <p:nvPicPr>
          <p:cNvPr id="5" name="Picture 4">
            <a:extLst>
              <a:ext uri="{FF2B5EF4-FFF2-40B4-BE49-F238E27FC236}">
                <a16:creationId xmlns:a16="http://schemas.microsoft.com/office/drawing/2014/main" id="{9A83BC10-05AB-A2F9-DADD-A20D585BF324}"/>
              </a:ext>
            </a:extLst>
          </p:cNvPr>
          <p:cNvPicPr>
            <a:picLocks noChangeAspect="1"/>
          </p:cNvPicPr>
          <p:nvPr/>
        </p:nvPicPr>
        <p:blipFill rotWithShape="1">
          <a:blip r:embed="rId2"/>
          <a:srcRect b="10360"/>
          <a:stretch/>
        </p:blipFill>
        <p:spPr>
          <a:xfrm>
            <a:off x="8023145" y="1630668"/>
            <a:ext cx="4168855" cy="2752796"/>
          </a:xfrm>
          <a:prstGeom prst="rect">
            <a:avLst/>
          </a:prstGeom>
        </p:spPr>
      </p:pic>
    </p:spTree>
    <p:extLst>
      <p:ext uri="{BB962C8B-B14F-4D97-AF65-F5344CB8AC3E}">
        <p14:creationId xmlns:p14="http://schemas.microsoft.com/office/powerpoint/2010/main" val="268835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AE29-C109-AD1E-0A4A-3A63286D8133}"/>
              </a:ext>
            </a:extLst>
          </p:cNvPr>
          <p:cNvSpPr>
            <a:spLocks noGrp="1"/>
          </p:cNvSpPr>
          <p:nvPr>
            <p:ph type="title"/>
          </p:nvPr>
        </p:nvSpPr>
        <p:spPr/>
        <p:txBody>
          <a:bodyPr/>
          <a:lstStyle/>
          <a:p>
            <a:r>
              <a:rPr lang="en-IN" dirty="0"/>
              <a:t>Modules and their requirements</a:t>
            </a:r>
          </a:p>
        </p:txBody>
      </p:sp>
      <p:sp>
        <p:nvSpPr>
          <p:cNvPr id="3" name="Content Placeholder 2">
            <a:extLst>
              <a:ext uri="{FF2B5EF4-FFF2-40B4-BE49-F238E27FC236}">
                <a16:creationId xmlns:a16="http://schemas.microsoft.com/office/drawing/2014/main" id="{1292DB6B-E513-93C1-7FDC-FA174A5A1816}"/>
              </a:ext>
            </a:extLst>
          </p:cNvPr>
          <p:cNvSpPr>
            <a:spLocks noGrp="1"/>
          </p:cNvSpPr>
          <p:nvPr>
            <p:ph sz="half" idx="1"/>
          </p:nvPr>
        </p:nvSpPr>
        <p:spPr/>
        <p:txBody>
          <a:bodyPr>
            <a:normAutofit/>
          </a:bodyPr>
          <a:lstStyle/>
          <a:p>
            <a:r>
              <a:rPr lang="en-US" dirty="0"/>
              <a:t>User Module :</a:t>
            </a:r>
          </a:p>
          <a:p>
            <a:pPr marL="0" indent="0">
              <a:buNone/>
            </a:pPr>
            <a:r>
              <a:rPr lang="en-US" dirty="0"/>
              <a:t> Login </a:t>
            </a:r>
          </a:p>
          <a:p>
            <a:pPr marL="0" indent="0">
              <a:buNone/>
            </a:pPr>
            <a:r>
              <a:rPr lang="en-US" dirty="0"/>
              <a:t>Registration </a:t>
            </a:r>
          </a:p>
          <a:p>
            <a:pPr marL="0" indent="0">
              <a:buNone/>
            </a:pPr>
            <a:r>
              <a:rPr lang="en-US" dirty="0"/>
              <a:t>View Menu </a:t>
            </a:r>
          </a:p>
          <a:p>
            <a:pPr marL="0" indent="0">
              <a:buNone/>
            </a:pPr>
            <a:r>
              <a:rPr lang="en-US" dirty="0"/>
              <a:t>Order </a:t>
            </a:r>
          </a:p>
          <a:p>
            <a:pPr marL="0" indent="0">
              <a:buNone/>
            </a:pPr>
            <a:r>
              <a:rPr lang="en-US" dirty="0"/>
              <a:t>Order History </a:t>
            </a:r>
          </a:p>
          <a:p>
            <a:pPr marL="0" indent="0">
              <a:buNone/>
            </a:pPr>
            <a:r>
              <a:rPr lang="en-US" dirty="0"/>
              <a:t>Feedback</a:t>
            </a:r>
            <a:endParaRPr lang="en-IN" dirty="0"/>
          </a:p>
        </p:txBody>
      </p:sp>
      <p:sp>
        <p:nvSpPr>
          <p:cNvPr id="4" name="Content Placeholder 3">
            <a:extLst>
              <a:ext uri="{FF2B5EF4-FFF2-40B4-BE49-F238E27FC236}">
                <a16:creationId xmlns:a16="http://schemas.microsoft.com/office/drawing/2014/main" id="{A132C2E8-1EB5-1D7A-2DE3-2E3B5375AC20}"/>
              </a:ext>
            </a:extLst>
          </p:cNvPr>
          <p:cNvSpPr>
            <a:spLocks noGrp="1"/>
          </p:cNvSpPr>
          <p:nvPr>
            <p:ph sz="half" idx="2"/>
          </p:nvPr>
        </p:nvSpPr>
        <p:spPr/>
        <p:txBody>
          <a:bodyPr>
            <a:normAutofit/>
          </a:bodyPr>
          <a:lstStyle/>
          <a:p>
            <a:r>
              <a:rPr lang="en-US" dirty="0"/>
              <a:t>Admin Module :</a:t>
            </a:r>
          </a:p>
          <a:p>
            <a:pPr marL="0" indent="0">
              <a:buNone/>
            </a:pPr>
            <a:r>
              <a:rPr lang="en-US" dirty="0"/>
              <a:t> Login </a:t>
            </a:r>
          </a:p>
          <a:p>
            <a:pPr marL="0" indent="0">
              <a:buNone/>
            </a:pPr>
            <a:r>
              <a:rPr lang="en-US" dirty="0"/>
              <a:t>View Menu </a:t>
            </a:r>
          </a:p>
          <a:p>
            <a:pPr marL="0" indent="0">
              <a:buNone/>
            </a:pPr>
            <a:r>
              <a:rPr lang="en-US" dirty="0"/>
              <a:t>Add Menu Item </a:t>
            </a:r>
          </a:p>
          <a:p>
            <a:pPr marL="0" indent="0">
              <a:buNone/>
            </a:pPr>
            <a:r>
              <a:rPr lang="en-US" dirty="0"/>
              <a:t>Delete Menu </a:t>
            </a:r>
          </a:p>
          <a:p>
            <a:pPr marL="0" indent="0">
              <a:buNone/>
            </a:pPr>
            <a:r>
              <a:rPr lang="en-US" dirty="0"/>
              <a:t>View All User</a:t>
            </a:r>
          </a:p>
          <a:p>
            <a:pPr marL="0" indent="0">
              <a:buNone/>
            </a:pPr>
            <a:r>
              <a:rPr lang="en-US" dirty="0"/>
              <a:t> View All Order </a:t>
            </a:r>
          </a:p>
          <a:p>
            <a:pPr marL="0" indent="0">
              <a:buNone/>
            </a:pPr>
            <a:r>
              <a:rPr lang="en-US" dirty="0"/>
              <a:t>View All Feedbacks </a:t>
            </a:r>
          </a:p>
          <a:p>
            <a:pPr marL="0" indent="0">
              <a:buNone/>
            </a:pPr>
            <a:r>
              <a:rPr lang="en-US" dirty="0"/>
              <a:t>View Specific User all Order</a:t>
            </a:r>
            <a:endParaRPr lang="en-IN" dirty="0"/>
          </a:p>
        </p:txBody>
      </p:sp>
    </p:spTree>
    <p:extLst>
      <p:ext uri="{BB962C8B-B14F-4D97-AF65-F5344CB8AC3E}">
        <p14:creationId xmlns:p14="http://schemas.microsoft.com/office/powerpoint/2010/main" val="418673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4C163-F142-DA38-D89F-CC2384C05EB9}"/>
              </a:ext>
            </a:extLst>
          </p:cNvPr>
          <p:cNvSpPr>
            <a:spLocks noGrp="1"/>
          </p:cNvSpPr>
          <p:nvPr>
            <p:ph type="title"/>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id="{876F9874-8E4D-91A9-6609-8845B343FDD0}"/>
              </a:ext>
            </a:extLst>
          </p:cNvPr>
          <p:cNvSpPr>
            <a:spLocks noGrp="1"/>
          </p:cNvSpPr>
          <p:nvPr>
            <p:ph idx="1"/>
          </p:nvPr>
        </p:nvSpPr>
        <p:spPr/>
        <p:txBody>
          <a:bodyPr/>
          <a:lstStyle/>
          <a:p>
            <a:r>
              <a:rPr lang="en-IN" dirty="0"/>
              <a:t>Front end – JSP,HTML,CSS</a:t>
            </a:r>
          </a:p>
          <a:p>
            <a:r>
              <a:rPr lang="en-IN" dirty="0"/>
              <a:t>Backend – MYSQL</a:t>
            </a:r>
          </a:p>
          <a:p>
            <a:r>
              <a:rPr lang="en-IN" dirty="0"/>
              <a:t>Software:</a:t>
            </a:r>
          </a:p>
          <a:p>
            <a:r>
              <a:rPr lang="en-IN" dirty="0"/>
              <a:t>IDE - NetBeans 8.2</a:t>
            </a:r>
          </a:p>
          <a:p>
            <a:r>
              <a:rPr lang="en-IN" dirty="0"/>
              <a:t>Database support - MySQL 5.7</a:t>
            </a:r>
          </a:p>
          <a:p>
            <a:r>
              <a:rPr lang="en-IN" dirty="0"/>
              <a:t>Server deployment - Glassfish server</a:t>
            </a:r>
          </a:p>
        </p:txBody>
      </p:sp>
    </p:spTree>
    <p:extLst>
      <p:ext uri="{BB962C8B-B14F-4D97-AF65-F5344CB8AC3E}">
        <p14:creationId xmlns:p14="http://schemas.microsoft.com/office/powerpoint/2010/main" val="296041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EF2F-A14D-8770-D19F-4E861CE2C6C2}"/>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6DE2597E-DD4F-D6F1-831F-FDED2CFF8410}"/>
              </a:ext>
            </a:extLst>
          </p:cNvPr>
          <p:cNvSpPr>
            <a:spLocks noGrp="1"/>
          </p:cNvSpPr>
          <p:nvPr>
            <p:ph idx="1"/>
          </p:nvPr>
        </p:nvSpPr>
        <p:spPr/>
        <p:txBody>
          <a:bodyPr/>
          <a:lstStyle/>
          <a:p>
            <a:r>
              <a:rPr lang="en-US" dirty="0"/>
              <a:t>HTML- It provides a means to structure text-based information in a document</a:t>
            </a:r>
          </a:p>
          <a:p>
            <a:r>
              <a:rPr lang="en-US" dirty="0"/>
              <a:t>CSS- CSS(Cascading Style Sheets) is a style sheet language used for describing the presentation of a document written in a markup language.   </a:t>
            </a:r>
          </a:p>
          <a:p>
            <a:r>
              <a:rPr lang="en-US" dirty="0"/>
              <a:t>JAVASCRIPT- JavaScript is a scripting language that supports the development of both client and server applications.  </a:t>
            </a:r>
          </a:p>
          <a:p>
            <a:r>
              <a:rPr lang="en-US" dirty="0"/>
              <a:t>MYSQL- SQL is the language used to manipulate relational databases. It is tied closely with the relational model. It is issued for data definition and data manipulation.</a:t>
            </a:r>
            <a:endParaRPr lang="en-IN" dirty="0"/>
          </a:p>
        </p:txBody>
      </p:sp>
    </p:spTree>
    <p:extLst>
      <p:ext uri="{BB962C8B-B14F-4D97-AF65-F5344CB8AC3E}">
        <p14:creationId xmlns:p14="http://schemas.microsoft.com/office/powerpoint/2010/main" val="125378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8616-0BB2-9491-365B-1B6670799CC8}"/>
              </a:ext>
            </a:extLst>
          </p:cNvPr>
          <p:cNvSpPr>
            <a:spLocks noGrp="1"/>
          </p:cNvSpPr>
          <p:nvPr>
            <p:ph type="title"/>
          </p:nvPr>
        </p:nvSpPr>
        <p:spPr/>
        <p:txBody>
          <a:bodyPr/>
          <a:lstStyle/>
          <a:p>
            <a:r>
              <a:rPr lang="en-US" dirty="0"/>
              <a:t>Class Diagram-</a:t>
            </a:r>
            <a:endParaRPr lang="en-IN" dirty="0"/>
          </a:p>
        </p:txBody>
      </p:sp>
      <p:pic>
        <p:nvPicPr>
          <p:cNvPr id="5" name="Content Placeholder 4">
            <a:extLst>
              <a:ext uri="{FF2B5EF4-FFF2-40B4-BE49-F238E27FC236}">
                <a16:creationId xmlns:a16="http://schemas.microsoft.com/office/drawing/2014/main" id="{ABE7977D-8788-6567-AE7B-BD6E20FA33AD}"/>
              </a:ext>
            </a:extLst>
          </p:cNvPr>
          <p:cNvPicPr>
            <a:picLocks noGrp="1" noChangeAspect="1"/>
          </p:cNvPicPr>
          <p:nvPr>
            <p:ph idx="1"/>
          </p:nvPr>
        </p:nvPicPr>
        <p:blipFill>
          <a:blip r:embed="rId2"/>
          <a:stretch>
            <a:fillRect/>
          </a:stretch>
        </p:blipFill>
        <p:spPr>
          <a:xfrm>
            <a:off x="2131328" y="1742545"/>
            <a:ext cx="9834880" cy="4567449"/>
          </a:xfrm>
        </p:spPr>
      </p:pic>
    </p:spTree>
    <p:extLst>
      <p:ext uri="{BB962C8B-B14F-4D97-AF65-F5344CB8AC3E}">
        <p14:creationId xmlns:p14="http://schemas.microsoft.com/office/powerpoint/2010/main" val="301491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Or Thanks Greeting Card With Flower And Decorative White Heart On  Blue Wooden Background.International Thank You Day. Stock Image - Image of  decoration, greeting: 168707163">
            <a:extLst>
              <a:ext uri="{FF2B5EF4-FFF2-40B4-BE49-F238E27FC236}">
                <a16:creationId xmlns:a16="http://schemas.microsoft.com/office/drawing/2014/main" id="{C4F06798-90EC-BFE2-83CD-A6F19BD605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1371601"/>
            <a:ext cx="5943600" cy="432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1067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TotalTime>
  <Words>382</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Advanced Object Oriented Programming CAN BOOK ANYTHING</vt:lpstr>
      <vt:lpstr>Can Book Anything</vt:lpstr>
      <vt:lpstr>Existing Solutions</vt:lpstr>
      <vt:lpstr>Proposed Algorithm</vt:lpstr>
      <vt:lpstr>Modules and their requirements</vt:lpstr>
      <vt:lpstr>Software Requirements</vt:lpstr>
      <vt:lpstr>Technology used</vt:lpstr>
      <vt:lpstr>Class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Object Oriented Programming CAN BOOK ANYTHING</dc:title>
  <dc:creator>bch reddy</dc:creator>
  <cp:lastModifiedBy>bch reddy</cp:lastModifiedBy>
  <cp:revision>4</cp:revision>
  <dcterms:created xsi:type="dcterms:W3CDTF">2022-08-08T09:20:55Z</dcterms:created>
  <dcterms:modified xsi:type="dcterms:W3CDTF">2022-08-13T04:08:02Z</dcterms:modified>
</cp:coreProperties>
</file>