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D82E6-50FF-4DB3-A5C0-F0FA4CB8A2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5B30D-F794-44A4-AC63-17ECBA53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5B30D-F794-44A4-AC63-17ECBA539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4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57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2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8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3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0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1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8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2B8E-BDEA-4D47-988A-4BFAC66820E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55B9C2-CB8E-4EB2-BD5E-486F561B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5292" y="1765452"/>
            <a:ext cx="9198836" cy="2872648"/>
          </a:xfrm>
        </p:spPr>
        <p:txBody>
          <a:bodyPr>
            <a:normAutofit/>
          </a:bodyPr>
          <a:lstStyle/>
          <a:p>
            <a:r>
              <a:rPr lang="en-US" dirty="0" smtClean="0"/>
              <a:t>Do you know what is most important thing in any </a:t>
            </a:r>
            <a:r>
              <a:rPr lang="en-US" dirty="0"/>
              <a:t>P</a:t>
            </a:r>
            <a:r>
              <a:rPr lang="en-US" dirty="0" smtClean="0"/>
              <a:t>rogramming language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02" y="657161"/>
            <a:ext cx="8911687" cy="128089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hort Data Type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69902" y="27705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69901" y="471136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loat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9900" y="1471111"/>
            <a:ext cx="86791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short data type is a 16-bit signed </a:t>
            </a:r>
            <a:r>
              <a:rPr lang="en-US" dirty="0" smtClean="0"/>
              <a:t> integer that can range from -32768 to 32767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b="1" dirty="0" smtClean="0"/>
              <a:t>Example: </a:t>
            </a:r>
            <a:r>
              <a:rPr lang="en-US" dirty="0" smtClean="0"/>
              <a:t>short </a:t>
            </a:r>
            <a:r>
              <a:rPr lang="en-US" dirty="0"/>
              <a:t>s = </a:t>
            </a:r>
            <a:r>
              <a:rPr lang="en-US" dirty="0" smtClean="0"/>
              <a:t>10000;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9900" y="3580841"/>
            <a:ext cx="7191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int</a:t>
            </a:r>
            <a:r>
              <a:rPr lang="en-US" dirty="0" smtClean="0"/>
              <a:t> data type is a 32-bit signed </a:t>
            </a:r>
            <a:r>
              <a:rPr lang="en-US" dirty="0" smtClean="0"/>
              <a:t>integer.</a:t>
            </a:r>
            <a:r>
              <a:rPr lang="en-US" dirty="0"/>
              <a:t> Its valid range is </a:t>
            </a:r>
            <a:r>
              <a:rPr lang="en-US" i="1" dirty="0"/>
              <a:t>-2,147,483,648</a:t>
            </a:r>
            <a:r>
              <a:rPr lang="en-US" dirty="0"/>
              <a:t> to </a:t>
            </a:r>
            <a:r>
              <a:rPr lang="en-US" i="1" dirty="0"/>
              <a:t>2,147,483,647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b="1" dirty="0" smtClean="0"/>
              <a:t>Example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smtClean="0"/>
              <a:t>100000;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69900" y="5622926"/>
            <a:ext cx="7808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float data type is a single-precision 32-bit  floating point.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b="1" dirty="0" smtClean="0"/>
              <a:t>Example</a:t>
            </a:r>
            <a:r>
              <a:rPr lang="en-US" b="1" dirty="0"/>
              <a:t>:</a:t>
            </a:r>
            <a:r>
              <a:rPr lang="en-US" dirty="0"/>
              <a:t> float f1 = 234.5f</a:t>
            </a:r>
          </a:p>
        </p:txBody>
      </p:sp>
    </p:spTree>
    <p:extLst>
      <p:ext uri="{BB962C8B-B14F-4D97-AF65-F5344CB8AC3E}">
        <p14:creationId xmlns:p14="http://schemas.microsoft.com/office/powerpoint/2010/main" val="10513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014" y="723262"/>
            <a:ext cx="8911687" cy="128089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ong Data Type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98013" y="346462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double Data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8516" y="2004152"/>
            <a:ext cx="7902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long data type is a 64-bit two's complement integer.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b="1" dirty="0"/>
              <a:t>Example:</a:t>
            </a:r>
            <a:r>
              <a:rPr lang="en-US" dirty="0"/>
              <a:t> long a = </a:t>
            </a:r>
            <a:r>
              <a:rPr lang="en-US" dirty="0" smtClean="0"/>
              <a:t>100000L;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8012" y="4560061"/>
            <a:ext cx="8721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double data type is a double-precision 64-bit  floating point.</a:t>
            </a:r>
          </a:p>
          <a:p>
            <a:r>
              <a:rPr lang="en-US" dirty="0" smtClean="0"/>
              <a:t>                                  </a:t>
            </a:r>
            <a:r>
              <a:rPr lang="en-US" b="1" dirty="0"/>
              <a:t>Example:</a:t>
            </a:r>
            <a:r>
              <a:rPr lang="en-US" dirty="0"/>
              <a:t> double d1 = </a:t>
            </a:r>
            <a:r>
              <a:rPr lang="en-US" dirty="0" smtClean="0"/>
              <a:t>12.3;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167" y="773935"/>
            <a:ext cx="8915399" cy="226278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6" y="658488"/>
            <a:ext cx="10242914" cy="53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790" y="1252072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Data Types in JAVA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012674"/>
            <a:ext cx="8915400" cy="8985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Java</a:t>
            </a:r>
            <a:r>
              <a:rPr lang="en-US" sz="3200" dirty="0"/>
              <a:t> is a </a:t>
            </a:r>
            <a:r>
              <a:rPr lang="en-US" sz="3200" dirty="0" smtClean="0"/>
              <a:t>general-purpose and </a:t>
            </a:r>
            <a:r>
              <a:rPr lang="en-US" sz="3100" dirty="0"/>
              <a:t>Statically typed </a:t>
            </a:r>
            <a:r>
              <a:rPr lang="en-US" sz="3200" dirty="0" smtClean="0"/>
              <a:t>programming </a:t>
            </a:r>
            <a:r>
              <a:rPr lang="en-US" sz="3200" dirty="0"/>
              <a:t>language that is class-based, </a:t>
            </a:r>
            <a:r>
              <a:rPr lang="en-US" sz="3200" dirty="0" smtClean="0"/>
              <a:t>object-oriented.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57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350" y="187029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data type of a value (or variable in some contexts) is an attribute that tells what kind of data that value can have.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25655" y="62193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What do you mean by Data Types ?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69" y="4399553"/>
            <a:ext cx="4450813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 Data Typ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458" y="870334"/>
            <a:ext cx="8989764" cy="498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/>
              <a:t>PRIMITIVE DATA TYPES</a:t>
            </a:r>
            <a:endParaRPr lang="en-US" sz="6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A primitive data type specifies the size and type of variable values, and it has no additional methods.</a:t>
            </a:r>
          </a:p>
        </p:txBody>
      </p:sp>
    </p:spTree>
    <p:extLst>
      <p:ext uri="{BB962C8B-B14F-4D97-AF65-F5344CB8AC3E}">
        <p14:creationId xmlns:p14="http://schemas.microsoft.com/office/powerpoint/2010/main" val="40944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262" y="2430877"/>
            <a:ext cx="8911687" cy="1280890"/>
          </a:xfrm>
        </p:spPr>
        <p:txBody>
          <a:bodyPr/>
          <a:lstStyle/>
          <a:p>
            <a:r>
              <a:rPr lang="en-US" dirty="0" smtClean="0"/>
              <a:t>Can you name the primitives available in java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Primitives in java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34053" y="2133600"/>
          <a:ext cx="8425719" cy="3778249"/>
        </p:xfrm>
        <a:graphic>
          <a:graphicData uri="http://schemas.openxmlformats.org/drawingml/2006/table">
            <a:tbl>
              <a:tblPr/>
              <a:tblGrid>
                <a:gridCol w="2808573"/>
                <a:gridCol w="2808573"/>
                <a:gridCol w="2808573"/>
              </a:tblGrid>
              <a:tr h="485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260" marR="110260" marT="110260" marB="110260">
                    <a:lnL w="9525" cap="flat" cmpd="sng" algn="ctr">
                      <a:solidFill>
                        <a:srgbClr val="A8D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D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D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260" marR="110260" marT="110260" marB="110260">
                    <a:lnL w="9525" cap="flat" cmpd="sng" algn="ctr">
                      <a:solidFill>
                        <a:srgbClr val="A8D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D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D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size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260" marR="110260" marT="110260" marB="110260">
                    <a:lnL w="9525" cap="flat" cmpd="sng" algn="ctr">
                      <a:solidFill>
                        <a:srgbClr val="A8D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D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D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bit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'\u0000'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byte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0L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0.0f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0.0d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3507" marR="73507" marT="73507" marB="7350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599" y="624110"/>
            <a:ext cx="9808013" cy="12808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Data Type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96599" y="776509"/>
            <a:ext cx="9960413" cy="6081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 smtClean="0"/>
          </a:p>
          <a:p>
            <a:pPr defTabSz="914400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Boolean data type is used to store only two possible values: true and false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=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char Data Type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96599" y="470297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byte Data Type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96599" y="3428909"/>
            <a:ext cx="9808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The char data type is used to store characters.</a:t>
            </a:r>
          </a:p>
          <a:p>
            <a:pPr defTabSz="45720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                                 </a:t>
            </a:r>
            <a:r>
              <a:rPr lang="en-US" sz="2000" b="1" dirty="0" smtClean="0">
                <a:latin typeface="+mj-lt"/>
                <a:ea typeface="+mj-ea"/>
                <a:cs typeface="+mj-cs"/>
              </a:rPr>
              <a:t>Example</a:t>
            </a:r>
            <a:r>
              <a:rPr lang="en-US" sz="2000" dirty="0">
                <a:latin typeface="+mj-lt"/>
                <a:ea typeface="+mj-ea"/>
                <a:cs typeface="+mj-cs"/>
              </a:rPr>
              <a:t>: char </a:t>
            </a:r>
            <a:r>
              <a:rPr lang="en-US" sz="2000" dirty="0" err="1">
                <a:latin typeface="+mj-lt"/>
                <a:ea typeface="+mj-ea"/>
                <a:cs typeface="+mj-cs"/>
              </a:rPr>
              <a:t>letterA</a:t>
            </a:r>
            <a:r>
              <a:rPr lang="en-US" sz="2000" dirty="0">
                <a:latin typeface="+mj-lt"/>
                <a:ea typeface="+mj-ea"/>
                <a:cs typeface="+mj-cs"/>
              </a:rPr>
              <a:t> = 'A'</a:t>
            </a:r>
          </a:p>
        </p:txBody>
      </p:sp>
      <p:sp>
        <p:nvSpPr>
          <p:cNvPr id="8" name="Rectangle 7"/>
          <p:cNvSpPr/>
          <p:nvPr/>
        </p:nvSpPr>
        <p:spPr>
          <a:xfrm>
            <a:off x="1696599" y="5660704"/>
            <a:ext cx="8911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is an 8-bit </a:t>
            </a:r>
            <a:r>
              <a:rPr lang="en-US" dirty="0" smtClean="0"/>
              <a:t>signed integer that can store integer values in range -128 to 127 </a:t>
            </a:r>
            <a:endParaRPr lang="en-US" dirty="0" smtClean="0"/>
          </a:p>
          <a:p>
            <a:r>
              <a:rPr lang="en-US" dirty="0" smtClean="0"/>
              <a:t>                                       </a:t>
            </a:r>
            <a:r>
              <a:rPr lang="en-US" b="1" dirty="0"/>
              <a:t>Example:</a:t>
            </a:r>
            <a:r>
              <a:rPr lang="en-US" dirty="0"/>
              <a:t> byte a = </a:t>
            </a:r>
            <a:r>
              <a:rPr lang="en-US" dirty="0" smtClean="0"/>
              <a:t>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260</TotalTime>
  <Words>264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Wingdings 3</vt:lpstr>
      <vt:lpstr>Wisp</vt:lpstr>
      <vt:lpstr>Do you know what is most important thing in any Programming language ?</vt:lpstr>
      <vt:lpstr> </vt:lpstr>
      <vt:lpstr>Data Types in JAVA</vt:lpstr>
      <vt:lpstr> The data type of a value (or variable in some contexts) is an attribute that tells what kind of data that value can have.</vt:lpstr>
      <vt:lpstr>PowerPoint Presentation</vt:lpstr>
      <vt:lpstr>PRIMITIVE DATA TYPES</vt:lpstr>
      <vt:lpstr>Can you name the primitives available in java ? </vt:lpstr>
      <vt:lpstr>8 Primitives in java</vt:lpstr>
      <vt:lpstr>boolean Data Type  </vt:lpstr>
      <vt:lpstr>short Data Type</vt:lpstr>
      <vt:lpstr>long Data Type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what is most important thing in any Programming language ?</dc:title>
  <dc:creator>Sareen, Rajat</dc:creator>
  <cp:lastModifiedBy>Sareen, Rajat</cp:lastModifiedBy>
  <cp:revision>11</cp:revision>
  <dcterms:created xsi:type="dcterms:W3CDTF">2020-02-11T11:08:25Z</dcterms:created>
  <dcterms:modified xsi:type="dcterms:W3CDTF">2020-02-12T07:08:36Z</dcterms:modified>
</cp:coreProperties>
</file>