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B1773-D367-49D4-ADA6-7DAE0F8BB2DF}" v="796" dt="2020-02-12T03:31:34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D5542-6125-4E11-9C79-8B9D1F272B2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0B9BB-EDB0-4648-985B-A21323E7811E}">
      <dgm:prSet/>
      <dgm:spPr/>
      <dgm:t>
        <a:bodyPr/>
        <a:lstStyle/>
        <a:p>
          <a:pPr rtl="0"/>
          <a:r>
            <a:rPr lang="en-US" dirty="0" smtClean="0"/>
            <a:t>Class &amp; Object</a:t>
          </a:r>
          <a:endParaRPr lang="en-US" dirty="0"/>
        </a:p>
      </dgm:t>
    </dgm:pt>
    <dgm:pt modelId="{578EFF5B-54F1-4DAC-BDE2-4F36895C86FA}" type="parTrans" cxnId="{91391181-70B9-4A18-8CD2-D7CDC46CFD64}">
      <dgm:prSet/>
      <dgm:spPr/>
      <dgm:t>
        <a:bodyPr/>
        <a:lstStyle/>
        <a:p>
          <a:endParaRPr lang="en-US"/>
        </a:p>
      </dgm:t>
    </dgm:pt>
    <dgm:pt modelId="{C9029284-D602-45D7-9D5A-5A8804CF2D0D}" type="sibTrans" cxnId="{91391181-70B9-4A18-8CD2-D7CDC46CFD64}">
      <dgm:prSet/>
      <dgm:spPr/>
      <dgm:t>
        <a:bodyPr/>
        <a:lstStyle/>
        <a:p>
          <a:endParaRPr lang="en-US"/>
        </a:p>
      </dgm:t>
    </dgm:pt>
    <dgm:pt modelId="{754BF150-64A2-42ED-99B1-971B19E4613C}">
      <dgm:prSet/>
      <dgm:spPr/>
      <dgm:t>
        <a:bodyPr/>
        <a:lstStyle/>
        <a:p>
          <a:pPr rtl="0"/>
          <a:r>
            <a:rPr lang="en-US" dirty="0" smtClean="0"/>
            <a:t>Constructor</a:t>
          </a:r>
          <a:endParaRPr lang="en-US" dirty="0"/>
        </a:p>
      </dgm:t>
    </dgm:pt>
    <dgm:pt modelId="{621850CF-E0D8-42E4-8AF4-348E7D5767F0}" type="parTrans" cxnId="{6EE33C33-4F9B-4F23-84A8-9FB0F3AE37AC}">
      <dgm:prSet/>
      <dgm:spPr/>
      <dgm:t>
        <a:bodyPr/>
        <a:lstStyle/>
        <a:p>
          <a:endParaRPr lang="en-US"/>
        </a:p>
      </dgm:t>
    </dgm:pt>
    <dgm:pt modelId="{735A16D8-0DEB-453E-9B90-0422DEA8F2B2}" type="sibTrans" cxnId="{6EE33C33-4F9B-4F23-84A8-9FB0F3AE37AC}">
      <dgm:prSet/>
      <dgm:spPr/>
      <dgm:t>
        <a:bodyPr/>
        <a:lstStyle/>
        <a:p>
          <a:endParaRPr lang="en-US"/>
        </a:p>
      </dgm:t>
    </dgm:pt>
    <dgm:pt modelId="{F792FC55-21E1-49FE-AB53-16EDC732DCC7}">
      <dgm:prSet/>
      <dgm:spPr/>
      <dgm:t>
        <a:bodyPr/>
        <a:lstStyle/>
        <a:p>
          <a:pPr rtl="0"/>
          <a:r>
            <a:rPr lang="en-US" dirty="0" smtClean="0"/>
            <a:t>Access </a:t>
          </a:r>
          <a:r>
            <a:rPr lang="en-US" dirty="0" err="1" smtClean="0"/>
            <a:t>Specifier</a:t>
          </a:r>
          <a:endParaRPr lang="en-US" dirty="0"/>
        </a:p>
      </dgm:t>
    </dgm:pt>
    <dgm:pt modelId="{5B2E66C3-060D-45F9-97EC-712EE779E35A}" type="parTrans" cxnId="{55BC84CD-6767-485D-8523-094C5F7DD633}">
      <dgm:prSet/>
      <dgm:spPr/>
      <dgm:t>
        <a:bodyPr/>
        <a:lstStyle/>
        <a:p>
          <a:endParaRPr lang="en-US"/>
        </a:p>
      </dgm:t>
    </dgm:pt>
    <dgm:pt modelId="{90DB262E-5D47-4164-A707-D1C3F74829C7}" type="sibTrans" cxnId="{55BC84CD-6767-485D-8523-094C5F7DD633}">
      <dgm:prSet/>
      <dgm:spPr/>
      <dgm:t>
        <a:bodyPr/>
        <a:lstStyle/>
        <a:p>
          <a:endParaRPr lang="en-US"/>
        </a:p>
      </dgm:t>
    </dgm:pt>
    <dgm:pt modelId="{54C5A2D5-EA3F-47AA-A9EC-B7798193E4B1}">
      <dgm:prSet/>
      <dgm:spPr/>
      <dgm:t>
        <a:bodyPr/>
        <a:lstStyle/>
        <a:p>
          <a:pPr rtl="0"/>
          <a:r>
            <a:rPr lang="en-US" dirty="0" smtClean="0"/>
            <a:t>Method</a:t>
          </a:r>
          <a:endParaRPr lang="en-US" dirty="0"/>
        </a:p>
      </dgm:t>
    </dgm:pt>
    <dgm:pt modelId="{CABC1D86-D4C6-46DD-B9BC-106AC0F95D40}" type="parTrans" cxnId="{2D111FDB-5290-406A-956D-531AB52AE473}">
      <dgm:prSet/>
      <dgm:spPr/>
      <dgm:t>
        <a:bodyPr/>
        <a:lstStyle/>
        <a:p>
          <a:endParaRPr lang="en-US"/>
        </a:p>
      </dgm:t>
    </dgm:pt>
    <dgm:pt modelId="{2916BF1F-2BCF-40E0-9F6E-DFAEC5DDD26F}" type="sibTrans" cxnId="{2D111FDB-5290-406A-956D-531AB52AE473}">
      <dgm:prSet/>
      <dgm:spPr/>
      <dgm:t>
        <a:bodyPr/>
        <a:lstStyle/>
        <a:p>
          <a:endParaRPr lang="en-US"/>
        </a:p>
      </dgm:t>
    </dgm:pt>
    <dgm:pt modelId="{40CE9253-0BA3-4A43-A4DC-57866C495FD3}">
      <dgm:prSet/>
      <dgm:spPr/>
      <dgm:t>
        <a:bodyPr/>
        <a:lstStyle/>
        <a:p>
          <a:pPr rtl="0"/>
          <a:r>
            <a:rPr lang="en-US" dirty="0" smtClean="0"/>
            <a:t>Variable</a:t>
          </a:r>
          <a:endParaRPr lang="en-US" dirty="0"/>
        </a:p>
      </dgm:t>
    </dgm:pt>
    <dgm:pt modelId="{7231DA9E-38AB-488E-9E3B-52EC3FADD3B7}" type="parTrans" cxnId="{FD73F5B9-68EB-41F7-BB5C-2785025BD1D5}">
      <dgm:prSet/>
      <dgm:spPr/>
      <dgm:t>
        <a:bodyPr/>
        <a:lstStyle/>
        <a:p>
          <a:endParaRPr lang="en-US"/>
        </a:p>
      </dgm:t>
    </dgm:pt>
    <dgm:pt modelId="{8DC9D696-883B-4DBD-ADAB-F83D0DC006BC}" type="sibTrans" cxnId="{FD73F5B9-68EB-41F7-BB5C-2785025BD1D5}">
      <dgm:prSet/>
      <dgm:spPr/>
      <dgm:t>
        <a:bodyPr/>
        <a:lstStyle/>
        <a:p>
          <a:endParaRPr lang="en-US"/>
        </a:p>
      </dgm:t>
    </dgm:pt>
    <dgm:pt modelId="{1DDCCFAF-EBD1-48E8-B009-668AD4265E5D}" type="pres">
      <dgm:prSet presAssocID="{B47D5542-6125-4E11-9C79-8B9D1F272B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26152C-8BBE-4A9A-89E3-B327F440C70D}" type="pres">
      <dgm:prSet presAssocID="{6720B9BB-EDB0-4648-985B-A21323E7811E}" presName="linNode" presStyleCnt="0"/>
      <dgm:spPr/>
    </dgm:pt>
    <dgm:pt modelId="{AC723CB2-B1DE-4447-8F2D-0806A9EE0187}" type="pres">
      <dgm:prSet presAssocID="{6720B9BB-EDB0-4648-985B-A21323E7811E}" presName="parentText" presStyleLbl="node1" presStyleIdx="0" presStyleCnt="5" custScaleX="69966" custScaleY="53453" custLinFactNeighborX="-6937" custLinFactNeighborY="1389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9CA63-3655-44BA-9451-5F891846A502}" type="pres">
      <dgm:prSet presAssocID="{C9029284-D602-45D7-9D5A-5A8804CF2D0D}" presName="sp" presStyleCnt="0"/>
      <dgm:spPr/>
    </dgm:pt>
    <dgm:pt modelId="{82620B4D-BC7F-4DC4-A81E-4311AD5BC0D9}" type="pres">
      <dgm:prSet presAssocID="{754BF150-64A2-42ED-99B1-971B19E4613C}" presName="linNode" presStyleCnt="0"/>
      <dgm:spPr/>
    </dgm:pt>
    <dgm:pt modelId="{56513D68-E933-4BE8-8821-C2D6EDD2DFE5}" type="pres">
      <dgm:prSet presAssocID="{754BF150-64A2-42ED-99B1-971B19E4613C}" presName="parentText" presStyleLbl="node1" presStyleIdx="1" presStyleCnt="5" custScaleX="68727" custScaleY="47812" custLinFactX="-1467" custLinFactNeighborX="-100000" custLinFactNeighborY="299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DD82E-88B2-4E0E-B8CC-AE407335FFEB}" type="pres">
      <dgm:prSet presAssocID="{735A16D8-0DEB-453E-9B90-0422DEA8F2B2}" presName="sp" presStyleCnt="0"/>
      <dgm:spPr/>
    </dgm:pt>
    <dgm:pt modelId="{C69F7A9C-B38D-469C-9E3C-A2C454C7B687}" type="pres">
      <dgm:prSet presAssocID="{F792FC55-21E1-49FE-AB53-16EDC732DCC7}" presName="linNode" presStyleCnt="0"/>
      <dgm:spPr/>
    </dgm:pt>
    <dgm:pt modelId="{D1F84B72-36F9-475C-9340-E36060CF95B1}" type="pres">
      <dgm:prSet presAssocID="{F792FC55-21E1-49FE-AB53-16EDC732DCC7}" presName="parentText" presStyleLbl="node1" presStyleIdx="2" presStyleCnt="5" custScaleX="66686" custScaleY="43616" custLinFactNeighborX="91273" custLinFactNeighborY="-211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8B9F8-B076-4023-A515-AF05607DAF91}" type="pres">
      <dgm:prSet presAssocID="{90DB262E-5D47-4164-A707-D1C3F74829C7}" presName="sp" presStyleCnt="0"/>
      <dgm:spPr/>
    </dgm:pt>
    <dgm:pt modelId="{B6A2FE3A-D7EE-4F53-BC3D-3615B04018ED}" type="pres">
      <dgm:prSet presAssocID="{54C5A2D5-EA3F-47AA-A9EC-B7798193E4B1}" presName="linNode" presStyleCnt="0"/>
      <dgm:spPr/>
    </dgm:pt>
    <dgm:pt modelId="{DB6D1493-EE36-4265-B2FA-BC4CB88E63E6}" type="pres">
      <dgm:prSet presAssocID="{54C5A2D5-EA3F-47AA-A9EC-B7798193E4B1}" presName="parentText" presStyleLbl="node1" presStyleIdx="3" presStyleCnt="5" custScaleX="71446" custScaleY="51430" custLinFactNeighborX="-79432" custLinFactNeighborY="331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CFBC2-EF19-4965-A7A9-D39E750AF42D}" type="pres">
      <dgm:prSet presAssocID="{2916BF1F-2BCF-40E0-9F6E-DFAEC5DDD26F}" presName="sp" presStyleCnt="0"/>
      <dgm:spPr/>
    </dgm:pt>
    <dgm:pt modelId="{BBEC0C61-F9CB-4237-B41A-FA2B2A645DB4}" type="pres">
      <dgm:prSet presAssocID="{40CE9253-0BA3-4A43-A4DC-57866C495FD3}" presName="linNode" presStyleCnt="0"/>
      <dgm:spPr/>
    </dgm:pt>
    <dgm:pt modelId="{A7D951AE-059F-4F38-A466-5EA64894A9B2}" type="pres">
      <dgm:prSet presAssocID="{40CE9253-0BA3-4A43-A4DC-57866C495FD3}" presName="parentText" presStyleLbl="node1" presStyleIdx="4" presStyleCnt="5" custScaleX="71325" custScaleY="51731" custLinFactNeighborX="61359" custLinFactNeighborY="-207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C03B12-40EE-4978-9E7B-EBD2FE3290AE}" type="presOf" srcId="{F792FC55-21E1-49FE-AB53-16EDC732DCC7}" destId="{D1F84B72-36F9-475C-9340-E36060CF95B1}" srcOrd="0" destOrd="0" presId="urn:microsoft.com/office/officeart/2005/8/layout/vList5"/>
    <dgm:cxn modelId="{6EE33C33-4F9B-4F23-84A8-9FB0F3AE37AC}" srcId="{B47D5542-6125-4E11-9C79-8B9D1F272B22}" destId="{754BF150-64A2-42ED-99B1-971B19E4613C}" srcOrd="1" destOrd="0" parTransId="{621850CF-E0D8-42E4-8AF4-348E7D5767F0}" sibTransId="{735A16D8-0DEB-453E-9B90-0422DEA8F2B2}"/>
    <dgm:cxn modelId="{C13173A8-EEC9-4D6D-AF3A-6E2CC41EEB68}" type="presOf" srcId="{40CE9253-0BA3-4A43-A4DC-57866C495FD3}" destId="{A7D951AE-059F-4F38-A466-5EA64894A9B2}" srcOrd="0" destOrd="0" presId="urn:microsoft.com/office/officeart/2005/8/layout/vList5"/>
    <dgm:cxn modelId="{98E841D4-F23F-4923-89EF-24B55B314046}" type="presOf" srcId="{754BF150-64A2-42ED-99B1-971B19E4613C}" destId="{56513D68-E933-4BE8-8821-C2D6EDD2DFE5}" srcOrd="0" destOrd="0" presId="urn:microsoft.com/office/officeart/2005/8/layout/vList5"/>
    <dgm:cxn modelId="{D0BBA07F-41AF-4B0F-8A90-49CCBB0AAC8C}" type="presOf" srcId="{6720B9BB-EDB0-4648-985B-A21323E7811E}" destId="{AC723CB2-B1DE-4447-8F2D-0806A9EE0187}" srcOrd="0" destOrd="0" presId="urn:microsoft.com/office/officeart/2005/8/layout/vList5"/>
    <dgm:cxn modelId="{55BC84CD-6767-485D-8523-094C5F7DD633}" srcId="{B47D5542-6125-4E11-9C79-8B9D1F272B22}" destId="{F792FC55-21E1-49FE-AB53-16EDC732DCC7}" srcOrd="2" destOrd="0" parTransId="{5B2E66C3-060D-45F9-97EC-712EE779E35A}" sibTransId="{90DB262E-5D47-4164-A707-D1C3F74829C7}"/>
    <dgm:cxn modelId="{B6ED769B-A548-4C0A-B4F0-67D74C43296F}" type="presOf" srcId="{54C5A2D5-EA3F-47AA-A9EC-B7798193E4B1}" destId="{DB6D1493-EE36-4265-B2FA-BC4CB88E63E6}" srcOrd="0" destOrd="0" presId="urn:microsoft.com/office/officeart/2005/8/layout/vList5"/>
    <dgm:cxn modelId="{91391181-70B9-4A18-8CD2-D7CDC46CFD64}" srcId="{B47D5542-6125-4E11-9C79-8B9D1F272B22}" destId="{6720B9BB-EDB0-4648-985B-A21323E7811E}" srcOrd="0" destOrd="0" parTransId="{578EFF5B-54F1-4DAC-BDE2-4F36895C86FA}" sibTransId="{C9029284-D602-45D7-9D5A-5A8804CF2D0D}"/>
    <dgm:cxn modelId="{FD73F5B9-68EB-41F7-BB5C-2785025BD1D5}" srcId="{B47D5542-6125-4E11-9C79-8B9D1F272B22}" destId="{40CE9253-0BA3-4A43-A4DC-57866C495FD3}" srcOrd="4" destOrd="0" parTransId="{7231DA9E-38AB-488E-9E3B-52EC3FADD3B7}" sibTransId="{8DC9D696-883B-4DBD-ADAB-F83D0DC006BC}"/>
    <dgm:cxn modelId="{34BE05A6-18C3-4F00-919B-A6D556CAAD93}" type="presOf" srcId="{B47D5542-6125-4E11-9C79-8B9D1F272B22}" destId="{1DDCCFAF-EBD1-48E8-B009-668AD4265E5D}" srcOrd="0" destOrd="0" presId="urn:microsoft.com/office/officeart/2005/8/layout/vList5"/>
    <dgm:cxn modelId="{2D111FDB-5290-406A-956D-531AB52AE473}" srcId="{B47D5542-6125-4E11-9C79-8B9D1F272B22}" destId="{54C5A2D5-EA3F-47AA-A9EC-B7798193E4B1}" srcOrd="3" destOrd="0" parTransId="{CABC1D86-D4C6-46DD-B9BC-106AC0F95D40}" sibTransId="{2916BF1F-2BCF-40E0-9F6E-DFAEC5DDD26F}"/>
    <dgm:cxn modelId="{FBFD5CBC-BF7C-4628-9733-D5DCC1CFC043}" type="presParOf" srcId="{1DDCCFAF-EBD1-48E8-B009-668AD4265E5D}" destId="{FD26152C-8BBE-4A9A-89E3-B327F440C70D}" srcOrd="0" destOrd="0" presId="urn:microsoft.com/office/officeart/2005/8/layout/vList5"/>
    <dgm:cxn modelId="{A7A28507-A5CB-45CC-A0E1-464F1471D6EE}" type="presParOf" srcId="{FD26152C-8BBE-4A9A-89E3-B327F440C70D}" destId="{AC723CB2-B1DE-4447-8F2D-0806A9EE0187}" srcOrd="0" destOrd="0" presId="urn:microsoft.com/office/officeart/2005/8/layout/vList5"/>
    <dgm:cxn modelId="{D7D88D8F-FDC3-40EF-BB1B-4E166AD817B5}" type="presParOf" srcId="{1DDCCFAF-EBD1-48E8-B009-668AD4265E5D}" destId="{3C49CA63-3655-44BA-9451-5F891846A502}" srcOrd="1" destOrd="0" presId="urn:microsoft.com/office/officeart/2005/8/layout/vList5"/>
    <dgm:cxn modelId="{F5A7791C-FA41-4D46-B7CD-7CE648C27EF1}" type="presParOf" srcId="{1DDCCFAF-EBD1-48E8-B009-668AD4265E5D}" destId="{82620B4D-BC7F-4DC4-A81E-4311AD5BC0D9}" srcOrd="2" destOrd="0" presId="urn:microsoft.com/office/officeart/2005/8/layout/vList5"/>
    <dgm:cxn modelId="{4D791833-0D8A-4DAE-91F3-1624AE00D1F7}" type="presParOf" srcId="{82620B4D-BC7F-4DC4-A81E-4311AD5BC0D9}" destId="{56513D68-E933-4BE8-8821-C2D6EDD2DFE5}" srcOrd="0" destOrd="0" presId="urn:microsoft.com/office/officeart/2005/8/layout/vList5"/>
    <dgm:cxn modelId="{4B2AA98D-B31C-4368-8B8B-4EF06FD48B60}" type="presParOf" srcId="{1DDCCFAF-EBD1-48E8-B009-668AD4265E5D}" destId="{605DD82E-88B2-4E0E-B8CC-AE407335FFEB}" srcOrd="3" destOrd="0" presId="urn:microsoft.com/office/officeart/2005/8/layout/vList5"/>
    <dgm:cxn modelId="{740BBF81-7327-4D90-805D-F3AF1ACECE98}" type="presParOf" srcId="{1DDCCFAF-EBD1-48E8-B009-668AD4265E5D}" destId="{C69F7A9C-B38D-469C-9E3C-A2C454C7B687}" srcOrd="4" destOrd="0" presId="urn:microsoft.com/office/officeart/2005/8/layout/vList5"/>
    <dgm:cxn modelId="{86D32449-2586-4879-ADE7-054CAE718106}" type="presParOf" srcId="{C69F7A9C-B38D-469C-9E3C-A2C454C7B687}" destId="{D1F84B72-36F9-475C-9340-E36060CF95B1}" srcOrd="0" destOrd="0" presId="urn:microsoft.com/office/officeart/2005/8/layout/vList5"/>
    <dgm:cxn modelId="{3314F046-8CEF-477E-B627-6FE219E1E9D0}" type="presParOf" srcId="{1DDCCFAF-EBD1-48E8-B009-668AD4265E5D}" destId="{AE28B9F8-B076-4023-A515-AF05607DAF91}" srcOrd="5" destOrd="0" presId="urn:microsoft.com/office/officeart/2005/8/layout/vList5"/>
    <dgm:cxn modelId="{C89BAA51-718F-4155-BAA7-851077CEC442}" type="presParOf" srcId="{1DDCCFAF-EBD1-48E8-B009-668AD4265E5D}" destId="{B6A2FE3A-D7EE-4F53-BC3D-3615B04018ED}" srcOrd="6" destOrd="0" presId="urn:microsoft.com/office/officeart/2005/8/layout/vList5"/>
    <dgm:cxn modelId="{1B56B05B-E657-4252-BE92-33B6D94F0A16}" type="presParOf" srcId="{B6A2FE3A-D7EE-4F53-BC3D-3615B04018ED}" destId="{DB6D1493-EE36-4265-B2FA-BC4CB88E63E6}" srcOrd="0" destOrd="0" presId="urn:microsoft.com/office/officeart/2005/8/layout/vList5"/>
    <dgm:cxn modelId="{26CEC46B-6168-4EF5-AB17-A64826FEC0AE}" type="presParOf" srcId="{1DDCCFAF-EBD1-48E8-B009-668AD4265E5D}" destId="{8F7CFBC2-EF19-4965-A7A9-D39E750AF42D}" srcOrd="7" destOrd="0" presId="urn:microsoft.com/office/officeart/2005/8/layout/vList5"/>
    <dgm:cxn modelId="{B99EF706-E9DE-4926-9D93-BAFB3C785555}" type="presParOf" srcId="{1DDCCFAF-EBD1-48E8-B009-668AD4265E5D}" destId="{BBEC0C61-F9CB-4237-B41A-FA2B2A645DB4}" srcOrd="8" destOrd="0" presId="urn:microsoft.com/office/officeart/2005/8/layout/vList5"/>
    <dgm:cxn modelId="{329C46A3-D8DC-47A5-B7F2-0BD42737932F}" type="presParOf" srcId="{BBEC0C61-F9CB-4237-B41A-FA2B2A645DB4}" destId="{A7D951AE-059F-4F38-A466-5EA64894A9B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1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9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01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0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86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8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6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7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0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7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5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9226" y="224699"/>
            <a:ext cx="7766936" cy="1646302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DATA </a:t>
            </a:r>
            <a:r>
              <a:rPr lang="en-US" sz="6600" dirty="0" smtClean="0">
                <a:solidFill>
                  <a:schemeClr val="tx1"/>
                </a:solidFill>
              </a:rPr>
              <a:t>TYPE  </a:t>
            </a:r>
            <a:r>
              <a:rPr lang="en-US" sz="6600" dirty="0">
                <a:solidFill>
                  <a:schemeClr val="tx1"/>
                </a:solidFill>
              </a:rPr>
              <a:t>    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3353" y="2829397"/>
            <a:ext cx="7766936" cy="109689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  CLASS </a:t>
            </a:r>
            <a:r>
              <a:rPr lang="en-US" sz="4800" dirty="0">
                <a:solidFill>
                  <a:schemeClr val="tx1"/>
                </a:solidFill>
              </a:rPr>
              <a:t>AND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18" y="4336473"/>
            <a:ext cx="3599583" cy="19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554" y="646412"/>
            <a:ext cx="8911687" cy="128089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tx1"/>
                </a:solidFill>
              </a:rPr>
              <a:t> THANK </a:t>
            </a:r>
            <a:r>
              <a:rPr lang="en-US" sz="72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461"/>
          <a:stretch/>
        </p:blipFill>
        <p:spPr>
          <a:xfrm>
            <a:off x="4383065" y="2366307"/>
            <a:ext cx="2456444" cy="29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632117"/>
              </p:ext>
            </p:extLst>
          </p:nvPr>
        </p:nvGraphicFramePr>
        <p:xfrm>
          <a:off x="1136073" y="540327"/>
          <a:ext cx="11321461" cy="524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/>
          <p:cNvSpPr/>
          <p:nvPr/>
        </p:nvSpPr>
        <p:spPr>
          <a:xfrm>
            <a:off x="4627420" y="2304446"/>
            <a:ext cx="3713018" cy="1717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CONTENT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70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288D58-3E69-45A7-8C51-A369C097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An Introduction to classes</a:t>
            </a:r>
            <a:endParaRPr lang="en-US" sz="4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CBDC61-0987-4C57-BC41-13D7A7DF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A class is a building block of OOP. </a:t>
            </a:r>
          </a:p>
          <a:p>
            <a:r>
              <a:rPr lang="en-US" sz="2000" dirty="0">
                <a:ea typeface="+mn-lt"/>
                <a:cs typeface="+mn-lt"/>
              </a:rPr>
              <a:t>It is the way to bind the data and its logically related functions together.</a:t>
            </a:r>
          </a:p>
          <a:p>
            <a:r>
              <a:rPr lang="en-US" sz="2000" dirty="0">
                <a:ea typeface="+mn-lt"/>
                <a:cs typeface="+mn-lt"/>
              </a:rPr>
              <a:t>An abstract data type that can be treated like any other built in data type</a:t>
            </a:r>
            <a:r>
              <a:rPr lang="en-US" sz="2000" dirty="0" smtClean="0">
                <a:ea typeface="+mn-lt"/>
                <a:cs typeface="+mn-lt"/>
              </a:rPr>
              <a:t>.</a:t>
            </a:r>
            <a:endParaRPr lang="en-US" sz="2000" dirty="0">
              <a:ea typeface="+mn-lt"/>
              <a:cs typeface="+mn-lt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20" y="3695845"/>
            <a:ext cx="5498610" cy="31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559493-5FBF-42A1-AF47-62FE1A96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  ACCESS </a:t>
            </a:r>
            <a:r>
              <a:rPr lang="en-US" sz="6600" dirty="0">
                <a:solidFill>
                  <a:schemeClr val="tx1"/>
                </a:solidFill>
              </a:rPr>
              <a:t>SPECIFIER</a:t>
            </a:r>
          </a:p>
        </p:txBody>
      </p:sp>
      <p:pic>
        <p:nvPicPr>
          <p:cNvPr id="4" name="Picture 4" descr="A close up of a green screen&#10;&#10;Description generated with high confidence">
            <a:extLst>
              <a:ext uri="{FF2B5EF4-FFF2-40B4-BE49-F238E27FC236}">
                <a16:creationId xmlns:a16="http://schemas.microsoft.com/office/drawing/2014/main" xmlns="" id="{E5F20395-95F4-4346-838F-429CD3AFF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91071"/>
            <a:ext cx="8598028" cy="2936531"/>
          </a:xfrm>
          <a:blipFill dpi="0" rotWithShape="1">
            <a:blip r:embed="rId3"/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979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013D16-441C-4F37-9081-B51736B0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BA901F-CF4D-4145-82E0-EC56CA9C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Constructor</a:t>
            </a:r>
            <a:r>
              <a:rPr lang="en-US" sz="2000" dirty="0">
                <a:ea typeface="+mn-lt"/>
                <a:cs typeface="+mn-lt"/>
              </a:rPr>
              <a:t> is a block of code that initializes the newly created object.</a:t>
            </a:r>
          </a:p>
          <a:p>
            <a:r>
              <a:rPr lang="en-US" sz="2000" dirty="0">
                <a:ea typeface="+mn-lt"/>
                <a:cs typeface="+mn-lt"/>
              </a:rPr>
              <a:t>A </a:t>
            </a:r>
            <a:r>
              <a:rPr lang="en-US" sz="2000" b="1" dirty="0">
                <a:ea typeface="+mn-lt"/>
                <a:cs typeface="+mn-lt"/>
              </a:rPr>
              <a:t>constructor</a:t>
            </a:r>
            <a:r>
              <a:rPr lang="en-US" sz="2000" dirty="0">
                <a:ea typeface="+mn-lt"/>
                <a:cs typeface="+mn-lt"/>
              </a:rPr>
              <a:t> resembles an instance method in </a:t>
            </a:r>
            <a:r>
              <a:rPr lang="en-US" sz="2000" b="1" dirty="0">
                <a:ea typeface="+mn-lt"/>
                <a:cs typeface="+mn-lt"/>
              </a:rPr>
              <a:t>java</a:t>
            </a:r>
            <a:r>
              <a:rPr lang="en-US" sz="2000" dirty="0">
                <a:ea typeface="+mn-lt"/>
                <a:cs typeface="+mn-lt"/>
              </a:rPr>
              <a:t> but it's not a method as it doesn't have a return type.</a:t>
            </a:r>
          </a:p>
          <a:p>
            <a:r>
              <a:rPr lang="en-US" sz="2000" b="1" dirty="0">
                <a:ea typeface="+mn-lt"/>
                <a:cs typeface="+mn-lt"/>
              </a:rPr>
              <a:t>Constructor</a:t>
            </a:r>
            <a:r>
              <a:rPr lang="en-US" sz="2000" dirty="0">
                <a:ea typeface="+mn-lt"/>
                <a:cs typeface="+mn-lt"/>
              </a:rPr>
              <a:t> has same name as the class and looks like this in a </a:t>
            </a:r>
            <a:r>
              <a:rPr lang="en-US" sz="2000" b="1" dirty="0">
                <a:ea typeface="+mn-lt"/>
                <a:cs typeface="+mn-lt"/>
              </a:rPr>
              <a:t>java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smtClean="0">
                <a:ea typeface="+mn-lt"/>
                <a:cs typeface="+mn-lt"/>
              </a:rPr>
              <a:t>code.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01" y="4022411"/>
            <a:ext cx="4856240" cy="230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24291E-7868-4DF5-9696-93D5F544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  <a:ea typeface="+mj-lt"/>
                <a:cs typeface="+mj-lt"/>
              </a:rPr>
              <a:t>METHODS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207DB0-69F0-4F76-8561-E602618D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method</a:t>
            </a:r>
            <a:r>
              <a:rPr lang="en-US" sz="2000" dirty="0"/>
              <a:t> is a block of code which only runs when it is called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You can pass data, known as parameters, into a </a:t>
            </a:r>
            <a:r>
              <a:rPr lang="en-US" sz="2000" b="1" dirty="0"/>
              <a:t>method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Methods</a:t>
            </a:r>
            <a:r>
              <a:rPr lang="en-US" sz="2000" dirty="0"/>
              <a:t> are used to perform certain actions, and they are also known as functions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800" dirty="0">
              <a:ea typeface="+mn-lt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16" y="3185890"/>
            <a:ext cx="5274217" cy="27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FBD598-3CAA-4046-B41C-192D3303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  <a:ea typeface="+mj-lt"/>
                <a:cs typeface="+mj-lt"/>
              </a:rPr>
              <a:t>Introduction to objects 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495477-1ECF-42E4-83D3-93F09387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604" y="1905000"/>
            <a:ext cx="6888007" cy="40062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Object is an abstraction of real </a:t>
            </a:r>
            <a:r>
              <a:rPr lang="en-US" sz="2800" dirty="0" smtClean="0">
                <a:ea typeface="+mn-lt"/>
                <a:cs typeface="+mn-lt"/>
              </a:rPr>
              <a:t>world </a:t>
            </a:r>
            <a:r>
              <a:rPr lang="en-US" sz="2800" dirty="0">
                <a:ea typeface="+mn-lt"/>
                <a:cs typeface="+mn-lt"/>
              </a:rPr>
              <a:t>entity</a:t>
            </a:r>
          </a:p>
          <a:p>
            <a:r>
              <a:rPr lang="en-US" sz="2800" dirty="0">
                <a:ea typeface="+mn-lt"/>
                <a:cs typeface="+mn-lt"/>
              </a:rPr>
              <a:t>Objects are the variables/instances of classes</a:t>
            </a:r>
            <a:r>
              <a:rPr lang="en-US" sz="2800" dirty="0" smtClean="0">
                <a:ea typeface="+mn-lt"/>
                <a:cs typeface="+mn-lt"/>
              </a:rPr>
              <a:t>.</a:t>
            </a:r>
          </a:p>
          <a:p>
            <a:r>
              <a:rPr lang="en-US" sz="2800" dirty="0"/>
              <a:t>An object is an entity that has attributes, behavior, and identity.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    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54" y="1905000"/>
            <a:ext cx="2467297" cy="386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7988D-80F6-4674-8AC9-141BAD11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002" y="436791"/>
            <a:ext cx="8911687" cy="128089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ea typeface="+mj-lt"/>
                <a:cs typeface="+mj-lt"/>
              </a:rPr>
              <a:t>Characteristics of objects: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DEAAD4-A8CF-4F46-BD70-D2D915EC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680" y="2078495"/>
            <a:ext cx="7460883" cy="39439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It can have its own copy of data members.</a:t>
            </a:r>
          </a:p>
          <a:p>
            <a:r>
              <a:rPr lang="en-US" sz="2400" dirty="0">
                <a:ea typeface="+mn-lt"/>
                <a:cs typeface="+mn-lt"/>
              </a:rPr>
              <a:t>The scope of an object is determined by the place in which the object is defined.</a:t>
            </a:r>
          </a:p>
          <a:p>
            <a:r>
              <a:rPr lang="en-US" sz="2400" dirty="0">
                <a:ea typeface="+mn-lt"/>
                <a:cs typeface="+mn-lt"/>
              </a:rPr>
              <a:t>It can be passed to a function like normal variables.</a:t>
            </a:r>
          </a:p>
          <a:p>
            <a:r>
              <a:rPr lang="en-US" sz="2400" dirty="0">
                <a:ea typeface="+mn-lt"/>
                <a:cs typeface="+mn-lt"/>
              </a:rPr>
              <a:t>The members of the class can accessed by the object using the object to member access operator or dot operator(.).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7"/>
          <a:stretch/>
        </p:blipFill>
        <p:spPr>
          <a:xfrm>
            <a:off x="8718685" y="2078495"/>
            <a:ext cx="3158913" cy="31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49522-C5AF-4AAB-B9C2-052FC638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            VARIABLES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98F1BE-82DF-4D72-BF67-4982BEA02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534" y="2289718"/>
            <a:ext cx="5684992" cy="3777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b="1" dirty="0" smtClean="0">
                <a:ea typeface="+mn-lt"/>
                <a:cs typeface="+mn-lt"/>
              </a:rPr>
              <a:t>Static</a:t>
            </a:r>
            <a:r>
              <a:rPr lang="en-US" sz="2200" dirty="0" smtClean="0">
                <a:ea typeface="+mn-lt"/>
                <a:cs typeface="+mn-lt"/>
              </a:rPr>
              <a:t> or </a:t>
            </a:r>
            <a:r>
              <a:rPr lang="en-US" sz="2200" b="1" dirty="0" smtClean="0">
                <a:ea typeface="+mn-lt"/>
                <a:cs typeface="+mn-lt"/>
              </a:rPr>
              <a:t>class variable</a:t>
            </a:r>
            <a:r>
              <a:rPr lang="en-US" sz="2200" dirty="0">
                <a:ea typeface="+mn-lt"/>
                <a:cs typeface="+mn-lt"/>
              </a:rPr>
              <a:t> is any variable declared with the static modifier of which a single copy </a:t>
            </a:r>
            <a:r>
              <a:rPr lang="en-US" sz="2200" dirty="0" smtClean="0">
                <a:ea typeface="+mn-lt"/>
                <a:cs typeface="+mn-lt"/>
              </a:rPr>
              <a:t>exists.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b="1" dirty="0" smtClean="0">
                <a:ea typeface="+mn-lt"/>
                <a:cs typeface="+mn-lt"/>
              </a:rPr>
              <a:t>Local </a:t>
            </a:r>
            <a:r>
              <a:rPr lang="en-US" sz="2200" b="1" dirty="0">
                <a:ea typeface="+mn-lt"/>
                <a:cs typeface="+mn-lt"/>
              </a:rPr>
              <a:t>variable </a:t>
            </a:r>
            <a:r>
              <a:rPr lang="en-US" sz="2200" dirty="0">
                <a:ea typeface="+mn-lt"/>
                <a:cs typeface="+mn-lt"/>
              </a:rPr>
              <a:t>in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dirty="0">
                <a:ea typeface="+mn-lt"/>
                <a:cs typeface="+mn-lt"/>
              </a:rPr>
              <a:t>Java is a variable that's declared within the body of a method. </a:t>
            </a:r>
            <a:r>
              <a:rPr lang="en-US" sz="2200" dirty="0"/>
              <a:t>   </a:t>
            </a:r>
            <a:r>
              <a:rPr lang="en-US" sz="2400" dirty="0"/>
              <a:t>  </a:t>
            </a:r>
            <a:endParaRPr lang="en-US" sz="2400" dirty="0" smtClean="0"/>
          </a:p>
          <a:p>
            <a:r>
              <a:rPr lang="en-US" sz="2400" b="1" dirty="0" smtClean="0"/>
              <a:t>Instance variable</a:t>
            </a:r>
            <a:r>
              <a:rPr lang="en-US" sz="2400" dirty="0" smtClean="0"/>
              <a:t> is </a:t>
            </a:r>
            <a:r>
              <a:rPr lang="en-US" sz="2400" dirty="0"/>
              <a:t>defined without the </a:t>
            </a:r>
            <a:r>
              <a:rPr lang="en-US" sz="2400" dirty="0" smtClean="0"/>
              <a:t>static </a:t>
            </a:r>
            <a:r>
              <a:rPr lang="en-US" sz="2400" dirty="0"/>
              <a:t>keyword and are </a:t>
            </a:r>
            <a:r>
              <a:rPr lang="en-US" sz="2400" dirty="0" smtClean="0"/>
              <a:t>outside </a:t>
            </a:r>
            <a:r>
              <a:rPr lang="en-US" sz="2400" dirty="0"/>
              <a:t>any method declaration are o</a:t>
            </a:r>
            <a:r>
              <a:rPr lang="en-US" sz="2400" dirty="0" smtClean="0"/>
              <a:t>bject-specific.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494" y="2185638"/>
            <a:ext cx="2989106" cy="3122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3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139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DATA TYPE       </vt:lpstr>
      <vt:lpstr>PowerPoint Presentation</vt:lpstr>
      <vt:lpstr>An Introduction to classes</vt:lpstr>
      <vt:lpstr>  ACCESS SPECIFIER</vt:lpstr>
      <vt:lpstr>CONSTRUCTORS</vt:lpstr>
      <vt:lpstr>METHODS</vt:lpstr>
      <vt:lpstr>Introduction to objects </vt:lpstr>
      <vt:lpstr>Characteristics of objects:</vt:lpstr>
      <vt:lpstr>            VARIABLES</vt:lpstr>
      <vt:lpstr>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Sareen, Rajat</cp:lastModifiedBy>
  <cp:revision>217</cp:revision>
  <dcterms:created xsi:type="dcterms:W3CDTF">2020-02-12T02:56:22Z</dcterms:created>
  <dcterms:modified xsi:type="dcterms:W3CDTF">2020-02-12T10:04:15Z</dcterms:modified>
</cp:coreProperties>
</file>