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1773-D367-49D4-ADA6-7DAE0F8BB2DF}" v="796" dt="2020-02-12T03:31:3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1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9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0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0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8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7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9226" y="224699"/>
            <a:ext cx="7766936" cy="1646302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DATA </a:t>
            </a:r>
            <a:r>
              <a:rPr lang="en-US" sz="6600" dirty="0" smtClean="0">
                <a:solidFill>
                  <a:schemeClr val="tx1"/>
                </a:solidFill>
              </a:rPr>
              <a:t>TYPE  </a:t>
            </a:r>
            <a:r>
              <a:rPr lang="en-US" sz="6600" dirty="0">
                <a:solidFill>
                  <a:schemeClr val="tx1"/>
                </a:solidFill>
              </a:rPr>
              <a:t>    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44" y="3120343"/>
            <a:ext cx="7766936" cy="109689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  CLASS </a:t>
            </a:r>
            <a:r>
              <a:rPr lang="en-US" sz="4800" dirty="0">
                <a:solidFill>
                  <a:schemeClr val="tx1"/>
                </a:solidFill>
              </a:rPr>
              <a:t>AND OBJECTS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49522-C5AF-4AAB-B9C2-052FC63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CLASS AND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8F1BE-82DF-4D72-BF67-4982BEA0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 object-oriented programming with </a:t>
            </a:r>
            <a:r>
              <a:rPr lang="en-US" sz="2400" b="1" dirty="0">
                <a:ea typeface="+mn-lt"/>
                <a:cs typeface="+mn-lt"/>
              </a:rPr>
              <a:t>classes</a:t>
            </a:r>
            <a:r>
              <a:rPr lang="en-US" sz="2400" dirty="0">
                <a:ea typeface="+mn-lt"/>
                <a:cs typeface="+mn-lt"/>
              </a:rPr>
              <a:t>, a </a:t>
            </a:r>
            <a:r>
              <a:rPr lang="en-US" sz="2400" b="1" dirty="0">
                <a:ea typeface="+mn-lt"/>
                <a:cs typeface="+mn-lt"/>
              </a:rPr>
              <a:t>class variable</a:t>
            </a:r>
            <a:r>
              <a:rPr lang="en-US" sz="2400" dirty="0">
                <a:ea typeface="+mn-lt"/>
                <a:cs typeface="+mn-lt"/>
              </a:rPr>
              <a:t> is any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declared with the static modifier of which a single copy exists, regardless of how many instances of the </a:t>
            </a:r>
            <a:r>
              <a:rPr lang="en-US" sz="2400" b="1" dirty="0">
                <a:ea typeface="+mn-lt"/>
                <a:cs typeface="+mn-lt"/>
              </a:rPr>
              <a:t>class</a:t>
            </a:r>
            <a:r>
              <a:rPr lang="en-US" sz="2400" dirty="0">
                <a:ea typeface="+mn-lt"/>
                <a:cs typeface="+mn-lt"/>
              </a:rPr>
              <a:t> exist.</a:t>
            </a:r>
          </a:p>
          <a:p>
            <a:r>
              <a:rPr lang="en-US" sz="2400" dirty="0">
                <a:ea typeface="+mn-lt"/>
                <a:cs typeface="+mn-lt"/>
              </a:rPr>
              <a:t>A </a:t>
            </a:r>
            <a:r>
              <a:rPr lang="en-US" sz="2400" b="1" dirty="0">
                <a:ea typeface="+mn-lt"/>
                <a:cs typeface="+mn-lt"/>
              </a:rPr>
              <a:t>local variable in Java</a:t>
            </a:r>
            <a:r>
              <a:rPr lang="en-US" sz="2400" dirty="0">
                <a:ea typeface="+mn-lt"/>
                <a:cs typeface="+mn-lt"/>
              </a:rPr>
              <a:t> is a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that's declared within the body of a method. Then you can use the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only within that method. Other methods in the class aren't even aware that the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exists.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   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3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554" y="646412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 </a:t>
            </a:r>
            <a:r>
              <a:rPr lang="en-US" sz="7200" dirty="0" smtClean="0">
                <a:solidFill>
                  <a:schemeClr val="tx1"/>
                </a:solidFill>
              </a:rPr>
              <a:t>THANK </a:t>
            </a:r>
            <a:r>
              <a:rPr lang="en-US" sz="7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61"/>
          <a:stretch/>
        </p:blipFill>
        <p:spPr>
          <a:xfrm>
            <a:off x="4383065" y="2366307"/>
            <a:ext cx="2456444" cy="29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EDC5F-4090-403D-97AD-1FEA8247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520" y="612959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Content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F61751-BC20-4BC1-9F8D-67EE163B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807" y="207784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dirty="0"/>
              <a:t>Class &amp; Object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Constructor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Access Specifier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Method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2570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288D58-3E69-45A7-8C51-A369C09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An Introduction to classes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CBDC61-0987-4C57-BC41-13D7A7DF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A class is a building block of OOP. </a:t>
            </a:r>
          </a:p>
          <a:p>
            <a:r>
              <a:rPr lang="en-US" sz="2400" dirty="0">
                <a:ea typeface="+mn-lt"/>
                <a:cs typeface="+mn-lt"/>
              </a:rPr>
              <a:t>It is the way to bind the data and its logically related functions together.</a:t>
            </a:r>
          </a:p>
          <a:p>
            <a:r>
              <a:rPr lang="en-US" sz="2400" dirty="0">
                <a:ea typeface="+mn-lt"/>
                <a:cs typeface="+mn-lt"/>
              </a:rPr>
              <a:t>An abstract data type that can be treated like any other built in data type.</a:t>
            </a:r>
          </a:p>
          <a:p>
            <a:r>
              <a:rPr lang="en-US" sz="2400" dirty="0">
                <a:ea typeface="+mn-lt"/>
                <a:cs typeface="+mn-lt"/>
              </a:rPr>
              <a:t>Class head ---------&gt; class </a:t>
            </a:r>
            <a:r>
              <a:rPr lang="en-US" sz="2400" dirty="0" err="1">
                <a:ea typeface="+mn-lt"/>
                <a:cs typeface="+mn-lt"/>
              </a:rPr>
              <a:t>name_of_class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Class body ---------&gt; { data members;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member functions;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}; </a:t>
            </a:r>
          </a:p>
        </p:txBody>
      </p:sp>
    </p:spTree>
    <p:extLst>
      <p:ext uri="{BB962C8B-B14F-4D97-AF65-F5344CB8AC3E}">
        <p14:creationId xmlns:p14="http://schemas.microsoft.com/office/powerpoint/2010/main" val="1573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F3C59A-8F33-42AF-923E-E9ADED8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EXAMPLE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68" y="1548300"/>
            <a:ext cx="7553325" cy="4286250"/>
          </a:xfrm>
        </p:spPr>
      </p:pic>
    </p:spTree>
    <p:extLst>
      <p:ext uri="{BB962C8B-B14F-4D97-AF65-F5344CB8AC3E}">
        <p14:creationId xmlns:p14="http://schemas.microsoft.com/office/powerpoint/2010/main" val="837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59493-5FBF-42A1-AF47-62FE1A9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  ACCESS </a:t>
            </a:r>
            <a:r>
              <a:rPr lang="en-US" sz="6600" dirty="0">
                <a:solidFill>
                  <a:schemeClr val="tx1"/>
                </a:solidFill>
              </a:rPr>
              <a:t>SPECIFIER</a:t>
            </a:r>
          </a:p>
        </p:txBody>
      </p:sp>
      <p:pic>
        <p:nvPicPr>
          <p:cNvPr id="4" name="Picture 4" descr="A close up of a green screen&#10;&#10;Description generated with high confidence">
            <a:extLst>
              <a:ext uri="{FF2B5EF4-FFF2-40B4-BE49-F238E27FC236}">
                <a16:creationId xmlns="" xmlns:a16="http://schemas.microsoft.com/office/drawing/2014/main" id="{E5F20395-95F4-4346-838F-429CD3AF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91071"/>
            <a:ext cx="8598028" cy="2936531"/>
          </a:xfrm>
        </p:spPr>
      </p:pic>
    </p:spTree>
    <p:extLst>
      <p:ext uri="{BB962C8B-B14F-4D97-AF65-F5344CB8AC3E}">
        <p14:creationId xmlns:p14="http://schemas.microsoft.com/office/powerpoint/2010/main" val="97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013D16-441C-4F37-9081-B51736B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BA901F-CF4D-4145-82E0-EC56CA9C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Constructor</a:t>
            </a:r>
            <a:r>
              <a:rPr lang="en-US" sz="2400" dirty="0">
                <a:ea typeface="+mn-lt"/>
                <a:cs typeface="+mn-lt"/>
              </a:rPr>
              <a:t> is a block of code that initializes the newly created object.</a:t>
            </a:r>
          </a:p>
          <a:p>
            <a:r>
              <a:rPr lang="en-US" sz="2400" dirty="0">
                <a:ea typeface="+mn-lt"/>
                <a:cs typeface="+mn-lt"/>
              </a:rPr>
              <a:t>A </a:t>
            </a:r>
            <a:r>
              <a:rPr lang="en-US" sz="2400" b="1" dirty="0">
                <a:ea typeface="+mn-lt"/>
                <a:cs typeface="+mn-lt"/>
              </a:rPr>
              <a:t>constructor</a:t>
            </a:r>
            <a:r>
              <a:rPr lang="en-US" sz="2400" dirty="0">
                <a:ea typeface="+mn-lt"/>
                <a:cs typeface="+mn-lt"/>
              </a:rPr>
              <a:t> resembles an instance method in </a:t>
            </a:r>
            <a:r>
              <a:rPr lang="en-US" sz="2400" b="1" dirty="0">
                <a:ea typeface="+mn-lt"/>
                <a:cs typeface="+mn-lt"/>
              </a:rPr>
              <a:t>java</a:t>
            </a:r>
            <a:r>
              <a:rPr lang="en-US" sz="2400" dirty="0">
                <a:ea typeface="+mn-lt"/>
                <a:cs typeface="+mn-lt"/>
              </a:rPr>
              <a:t> but it's not a method as it doesn't have a return type.</a:t>
            </a:r>
          </a:p>
          <a:p>
            <a:r>
              <a:rPr lang="en-US" sz="2400" b="1" dirty="0">
                <a:ea typeface="+mn-lt"/>
                <a:cs typeface="+mn-lt"/>
              </a:rPr>
              <a:t>Constructor</a:t>
            </a:r>
            <a:r>
              <a:rPr lang="en-US" sz="2400" dirty="0">
                <a:ea typeface="+mn-lt"/>
                <a:cs typeface="+mn-lt"/>
              </a:rPr>
              <a:t> has same name as the class and looks like this in a </a:t>
            </a:r>
            <a:r>
              <a:rPr lang="en-US" sz="2400" b="1" dirty="0">
                <a:ea typeface="+mn-lt"/>
                <a:cs typeface="+mn-lt"/>
              </a:rPr>
              <a:t>java</a:t>
            </a:r>
            <a:r>
              <a:rPr lang="en-US" sz="2400" dirty="0">
                <a:ea typeface="+mn-lt"/>
                <a:cs typeface="+mn-lt"/>
              </a:rPr>
              <a:t> code.</a:t>
            </a:r>
          </a:p>
          <a:p>
            <a:r>
              <a:rPr lang="en-US" sz="2400" dirty="0">
                <a:ea typeface="+mn-lt"/>
                <a:cs typeface="+mn-lt"/>
              </a:rPr>
              <a:t>TYPES OF CONSTRUCTOR: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1. Default Constructor.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2. Non-Parameterized constructor</a:t>
            </a: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3. 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8221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24291E-7868-4DF5-9696-93D5F54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ea typeface="+mj-lt"/>
                <a:cs typeface="+mj-lt"/>
              </a:rPr>
              <a:t>METHODS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207DB0-69F0-4F76-8561-E602618D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method</a:t>
            </a:r>
            <a:r>
              <a:rPr lang="en-US" sz="2800" dirty="0"/>
              <a:t> is a block of code which only runs when it is called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You can pass data, known as parameters, into a </a:t>
            </a:r>
            <a:r>
              <a:rPr lang="en-US" sz="2800" b="1" dirty="0"/>
              <a:t>method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Methods</a:t>
            </a:r>
            <a:r>
              <a:rPr lang="en-US" sz="2800" dirty="0"/>
              <a:t> are used to perform certain actions, and they are also known as functions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ea typeface="+mn-lt"/>
                <a:cs typeface="+mn-lt"/>
              </a:rPr>
              <a:t>Syntax of method: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smtClean="0">
                <a:ea typeface="+mn-lt"/>
                <a:cs typeface="+mn-lt"/>
              </a:rPr>
              <a:t>   </a:t>
            </a:r>
            <a:r>
              <a:rPr lang="en-US" sz="2000" dirty="0" smtClean="0">
                <a:ea typeface="+mn-lt"/>
                <a:cs typeface="+mn-lt"/>
              </a:rPr>
              <a:t>&lt;</a:t>
            </a:r>
            <a:r>
              <a:rPr lang="en-US" sz="2000" dirty="0" err="1" smtClean="0">
                <a:ea typeface="+mn-lt"/>
                <a:cs typeface="+mn-lt"/>
              </a:rPr>
              <a:t>access_specifier</a:t>
            </a:r>
            <a:r>
              <a:rPr lang="en-US" sz="2000" dirty="0" smtClean="0">
                <a:ea typeface="+mn-lt"/>
                <a:cs typeface="+mn-lt"/>
              </a:rPr>
              <a:t>&gt;&lt;</a:t>
            </a:r>
            <a:r>
              <a:rPr lang="en-US" sz="2000" dirty="0" err="1" smtClean="0">
                <a:ea typeface="+mn-lt"/>
                <a:cs typeface="+mn-lt"/>
              </a:rPr>
              <a:t>return_type</a:t>
            </a:r>
            <a:r>
              <a:rPr lang="en-US" sz="2000" dirty="0" smtClean="0">
                <a:ea typeface="+mn-lt"/>
                <a:cs typeface="+mn-lt"/>
              </a:rPr>
              <a:t>&gt; </a:t>
            </a:r>
            <a:r>
              <a:rPr lang="en-US" sz="2000" dirty="0" err="1" smtClean="0">
                <a:ea typeface="+mn-lt"/>
                <a:cs typeface="+mn-lt"/>
              </a:rPr>
              <a:t>method_name</a:t>
            </a:r>
            <a:r>
              <a:rPr lang="en-US" sz="2000" dirty="0" smtClean="0">
                <a:ea typeface="+mn-lt"/>
                <a:cs typeface="+mn-lt"/>
              </a:rPr>
              <a:t>(parameter)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4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FBD598-3CAA-4046-B41C-192D3303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ea typeface="+mj-lt"/>
                <a:cs typeface="+mj-lt"/>
              </a:rPr>
              <a:t>Introduction to objects 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95477-1ECF-42E4-83D3-93F09387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Object is an abstraction of real </a:t>
            </a:r>
            <a:r>
              <a:rPr lang="en-US" sz="2800" dirty="0" smtClean="0">
                <a:ea typeface="+mn-lt"/>
                <a:cs typeface="+mn-lt"/>
              </a:rPr>
              <a:t>world </a:t>
            </a:r>
            <a:r>
              <a:rPr lang="en-US" sz="2800" dirty="0">
                <a:ea typeface="+mn-lt"/>
                <a:cs typeface="+mn-lt"/>
              </a:rPr>
              <a:t>entity</a:t>
            </a:r>
          </a:p>
          <a:p>
            <a:r>
              <a:rPr lang="en-US" sz="2800" dirty="0">
                <a:ea typeface="+mn-lt"/>
                <a:cs typeface="+mn-lt"/>
              </a:rPr>
              <a:t>Objects are the variables/instances of classes.</a:t>
            </a:r>
          </a:p>
          <a:p>
            <a:r>
              <a:rPr lang="en-US" sz="2800" dirty="0">
                <a:ea typeface="+mn-lt"/>
                <a:cs typeface="+mn-lt"/>
              </a:rPr>
              <a:t>Syntax for declaring objects is as follows :</a:t>
            </a:r>
          </a:p>
          <a:p>
            <a:pPr marL="0" indent="0">
              <a:buNone/>
            </a:pPr>
            <a:r>
              <a:rPr lang="en-US" sz="2800" dirty="0"/>
              <a:t>  </a:t>
            </a:r>
            <a:r>
              <a:rPr lang="en-US" sz="2800" dirty="0" smtClean="0"/>
              <a:t>  </a:t>
            </a:r>
            <a:r>
              <a:rPr lang="en-US" sz="2500" dirty="0" smtClean="0"/>
              <a:t>  &lt;class name&gt; &lt;object name&gt;= new constructor();</a:t>
            </a:r>
          </a:p>
          <a:p>
            <a:pPr marL="0" indent="0">
              <a:buNone/>
            </a:pPr>
            <a:r>
              <a:rPr lang="en-US" sz="2800" dirty="0" smtClean="0"/>
              <a:t>       Example:</a:t>
            </a:r>
          </a:p>
          <a:p>
            <a:pPr marL="0" indent="0">
              <a:buNone/>
            </a:pPr>
            <a:r>
              <a:rPr lang="en-US" sz="2800" dirty="0"/>
              <a:t>       </a:t>
            </a:r>
            <a:r>
              <a:rPr lang="en-US" sz="2800" dirty="0" smtClean="0"/>
              <a:t>       Person </a:t>
            </a:r>
            <a:r>
              <a:rPr lang="en-US" sz="2800" dirty="0"/>
              <a:t>per=new Person();</a:t>
            </a:r>
          </a:p>
          <a:p>
            <a:pPr marL="0" indent="0">
              <a:buNone/>
            </a:pPr>
            <a:r>
              <a:rPr lang="en-US" sz="2800" dirty="0"/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34765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7988D-80F6-4674-8AC9-141BAD11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002" y="436791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ea typeface="+mj-lt"/>
                <a:cs typeface="+mj-lt"/>
              </a:rPr>
              <a:t>Characteristics of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DEAAD4-A8CF-4F46-BD70-D2D915EC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971" y="1937564"/>
            <a:ext cx="7809843" cy="39439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It can have its own copy of data members.</a:t>
            </a:r>
          </a:p>
          <a:p>
            <a:r>
              <a:rPr lang="en-US" sz="2800" dirty="0">
                <a:ea typeface="+mn-lt"/>
                <a:cs typeface="+mn-lt"/>
              </a:rPr>
              <a:t>The scope of an object is determined by the place in which the object is defined.</a:t>
            </a:r>
          </a:p>
          <a:p>
            <a:r>
              <a:rPr lang="en-US" sz="2800" dirty="0">
                <a:ea typeface="+mn-lt"/>
                <a:cs typeface="+mn-lt"/>
              </a:rPr>
              <a:t>It can be passed to a function like normal variables.</a:t>
            </a:r>
          </a:p>
          <a:p>
            <a:r>
              <a:rPr lang="en-US" sz="2800" dirty="0">
                <a:ea typeface="+mn-lt"/>
                <a:cs typeface="+mn-lt"/>
              </a:rPr>
              <a:t>The members of the class can accessed by the object using the object to member access operator or dot operator(.).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2"/>
          <a:stretch/>
        </p:blipFill>
        <p:spPr>
          <a:xfrm>
            <a:off x="463323" y="2667262"/>
            <a:ext cx="3434427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138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DATA TYPE       </vt:lpstr>
      <vt:lpstr>Content</vt:lpstr>
      <vt:lpstr>An Introduction to classes</vt:lpstr>
      <vt:lpstr>    EXAMPLE:</vt:lpstr>
      <vt:lpstr>  ACCESS SPECIFIER</vt:lpstr>
      <vt:lpstr>CONSTRUCTORS</vt:lpstr>
      <vt:lpstr>METHODS</vt:lpstr>
      <vt:lpstr>Introduction to objects </vt:lpstr>
      <vt:lpstr>Characteristics of objects:</vt:lpstr>
      <vt:lpstr>CLASS AND LOCAL VARIABLE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Sareen, Rajat</cp:lastModifiedBy>
  <cp:revision>210</cp:revision>
  <dcterms:created xsi:type="dcterms:W3CDTF">2020-02-12T02:56:22Z</dcterms:created>
  <dcterms:modified xsi:type="dcterms:W3CDTF">2020-02-12T07:08:27Z</dcterms:modified>
</cp:coreProperties>
</file>