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7067-2DB7-4E2D-A157-7F0318EEB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CF6EF-7824-43BE-A39A-3DC29529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56D7-73A0-431F-B943-19977091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CB43-AC6F-43AB-B39B-51A709B5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2544-0B70-4F8D-B8A3-9B1C5E0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D05F-F9B1-41AD-B05F-9C7C466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3ACA-8B0D-49DD-A52A-632A04F1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8A1A-F9D5-4B00-A586-3E996FA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A1A2-4461-45B5-A425-090442DB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7354-33C5-4630-AE4D-4338453A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4B88D-24C4-44BA-AAE1-8F7492EF2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5782-78AE-4172-B649-CB5CB112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68D6-F5AD-4AF6-86A1-DD90C7B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4D0-92B9-4DCB-A101-A4FEC71B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424E-C347-4C10-8E6A-2DCB08A5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30BF-03BE-47D7-90A7-41C0C1B3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73EC-16E1-4E08-A2AC-C184EAD9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97E-9D6B-494A-B6C4-75382C98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3DEB-AED7-41AE-BDB8-677B15B7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0DD3-E633-42ED-B2FA-10F468A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9A9-D8AA-44D7-B75B-2BFCF96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C700-6513-4D8E-B759-471EE054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6FE1-CFDA-4665-8BEC-D1D0E2A6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75DB-7B8F-4BA4-A8B4-E0C8ADF0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4D74-72A6-4390-8668-FA5E971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7E56-DCC5-4ECA-9163-8F328E3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CD34-8022-492D-97A8-0E2467D2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866E-3D15-4173-A96D-3CE8D890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42EB-8035-41C2-BF16-A9F52EF1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3204-7F76-4D99-AF8F-67D74987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1088-D1F0-4052-A829-421BB53A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11D-3030-46E1-82DE-7701AB23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DC73-AACC-4FC2-B33D-EDE45E50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F3FE0-1C8A-4A7B-924E-6B6360A9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01FA1-589A-4B8D-A199-E56CFD221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0616-B615-4C3F-A432-4CAF0A13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2240-AE51-4F39-B9D4-7EA74F58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A6592-317A-4681-881F-2ADDBF5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5AF98-1FE2-4873-A6CF-8258244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E92-2871-4369-98FE-95C176F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37062-9157-4FB0-A74D-DFB58109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69FD-2B2B-476D-9DF5-C0F4DC7F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35D8D-D128-43C2-8B20-E187F13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FD80-F26A-436A-B731-185F93C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EC03-59A4-4143-B0F2-5EAB086E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B850-4E4C-41B8-92D9-188BAAED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16DC-B64A-415E-B48F-6800F019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014A-8910-4572-A798-FB87C2DE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3E2D-15A3-48D5-90EF-CFD5C959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23CC-9648-4E70-9A83-F147FB7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C6F3-7EBC-4E56-B046-21171DB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2A58-FEDD-45F0-B5B8-6DD2C826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077-5150-4B92-BD19-53B05123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38D9-3886-47DC-A616-120F48FB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86289-8CC7-41C1-A280-F53DD11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3C0B-5A46-43BD-84D1-45E75F83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33DF-F2CA-405A-BDFC-664633A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E8967-F851-4D9E-AE08-01B9F80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6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853B-C73B-4864-891B-924BAC5F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4A240-EB02-4ADC-8144-3F2BFA3E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FFC3-A833-4A4B-9039-E8425E39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AAD9-4236-4A8F-AA40-4900707824C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EF24-93D6-4C28-96E6-26CD1184C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E15F-BA6D-4695-A1A7-77764FA29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FCF86-CF9B-4F74-933A-994746741C33}"/>
              </a:ext>
            </a:extLst>
          </p:cNvPr>
          <p:cNvSpPr/>
          <p:nvPr/>
        </p:nvSpPr>
        <p:spPr>
          <a:xfrm>
            <a:off x="615429" y="330152"/>
            <a:ext cx="10961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Metal-Semiconductor Heterojunctions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78266-B9DF-4208-AB79-F7DA8787DD7E}"/>
              </a:ext>
            </a:extLst>
          </p:cNvPr>
          <p:cNvSpPr/>
          <p:nvPr/>
        </p:nvSpPr>
        <p:spPr>
          <a:xfrm>
            <a:off x="203104" y="1508444"/>
            <a:ext cx="52117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Metal and a n-type semiconductor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927CF-D08D-4FFB-B39B-5EA7CA2109E7}"/>
              </a:ext>
            </a:extLst>
          </p:cNvPr>
          <p:cNvSpPr/>
          <p:nvPr/>
        </p:nvSpPr>
        <p:spPr>
          <a:xfrm>
            <a:off x="615429" y="2286626"/>
            <a:ext cx="2121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 the 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FBE13-2C59-43D2-B7F9-CDCEE713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5870" r="81678" b="82287"/>
          <a:stretch/>
        </p:blipFill>
        <p:spPr>
          <a:xfrm>
            <a:off x="2617894" y="2286626"/>
            <a:ext cx="1731323" cy="5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333D-1356-4586-89D4-09BA55E3A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32933" r="11140" b="46462"/>
          <a:stretch/>
        </p:blipFill>
        <p:spPr>
          <a:xfrm>
            <a:off x="2413176" y="2748291"/>
            <a:ext cx="5993846" cy="2755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EFD538-E16A-446C-A041-2A5A1453E727}"/>
              </a:ext>
            </a:extLst>
          </p:cNvPr>
          <p:cNvSpPr/>
          <p:nvPr/>
        </p:nvSpPr>
        <p:spPr>
          <a:xfrm>
            <a:off x="741495" y="5507208"/>
            <a:ext cx="10426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Energy-band diagram of metal and n-type semiconductor</a:t>
            </a:r>
          </a:p>
        </p:txBody>
      </p:sp>
    </p:spTree>
    <p:extLst>
      <p:ext uri="{BB962C8B-B14F-4D97-AF65-F5344CB8AC3E}">
        <p14:creationId xmlns:p14="http://schemas.microsoft.com/office/powerpoint/2010/main" val="13414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A0CDF-9901-4D03-BB37-6137F027E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9" t="56120" r="8454" b="19999"/>
          <a:stretch/>
        </p:blipFill>
        <p:spPr>
          <a:xfrm>
            <a:off x="3422929" y="485382"/>
            <a:ext cx="4741233" cy="263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14391-32CC-4509-938E-55D0869D0E96}"/>
              </a:ext>
            </a:extLst>
          </p:cNvPr>
          <p:cNvSpPr/>
          <p:nvPr/>
        </p:nvSpPr>
        <p:spPr>
          <a:xfrm>
            <a:off x="2353790" y="3181867"/>
            <a:ext cx="74844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energy-band diagram after 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85465-FDC9-4369-8933-6CEBDA4155D8}"/>
              </a:ext>
            </a:extLst>
          </p:cNvPr>
          <p:cNvSpPr/>
          <p:nvPr/>
        </p:nvSpPr>
        <p:spPr>
          <a:xfrm>
            <a:off x="321233" y="3649723"/>
            <a:ext cx="232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4F0E2-B477-46C1-9CBE-2ACCE9A3CA9A}"/>
              </a:ext>
            </a:extLst>
          </p:cNvPr>
          <p:cNvSpPr/>
          <p:nvPr/>
        </p:nvSpPr>
        <p:spPr>
          <a:xfrm>
            <a:off x="461142" y="4698662"/>
            <a:ext cx="11515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electron potential across y-z plane</a:t>
            </a:r>
          </a:p>
        </p:txBody>
      </p:sp>
    </p:spTree>
    <p:extLst>
      <p:ext uri="{BB962C8B-B14F-4D97-AF65-F5344CB8AC3E}">
        <p14:creationId xmlns:p14="http://schemas.microsoft.com/office/powerpoint/2010/main" val="40199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F5410-C51C-4F88-BCEA-649BF2445853}"/>
              </a:ext>
            </a:extLst>
          </p:cNvPr>
          <p:cNvSpPr/>
          <p:nvPr/>
        </p:nvSpPr>
        <p:spPr>
          <a:xfrm>
            <a:off x="254155" y="210488"/>
            <a:ext cx="7835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coming to the biasing: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E504D-D68A-4CFF-8971-4A97F3E10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216" r="48007" b="13534"/>
          <a:stretch/>
        </p:blipFill>
        <p:spPr>
          <a:xfrm>
            <a:off x="416581" y="2238232"/>
            <a:ext cx="4239902" cy="26886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C01ECE-C36C-44BA-A3AA-8BD4A5580D1D}"/>
              </a:ext>
            </a:extLst>
          </p:cNvPr>
          <p:cNvCxnSpPr/>
          <p:nvPr/>
        </p:nvCxnSpPr>
        <p:spPr>
          <a:xfrm flipV="1">
            <a:off x="289946" y="2103020"/>
            <a:ext cx="0" cy="27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48A1E-D434-45E4-9166-FE976AB5CF38}"/>
              </a:ext>
            </a:extLst>
          </p:cNvPr>
          <p:cNvCxnSpPr/>
          <p:nvPr/>
        </p:nvCxnSpPr>
        <p:spPr>
          <a:xfrm>
            <a:off x="416580" y="5054613"/>
            <a:ext cx="423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92BC-E34C-4F55-AE70-8D7F9C143042}"/>
              </a:ext>
            </a:extLst>
          </p:cNvPr>
          <p:cNvSpPr/>
          <p:nvPr/>
        </p:nvSpPr>
        <p:spPr>
          <a:xfrm>
            <a:off x="26641" y="2130315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25ADB-D799-4C7E-B134-38CC0C5A786D}"/>
              </a:ext>
            </a:extLst>
          </p:cNvPr>
          <p:cNvSpPr/>
          <p:nvPr/>
        </p:nvSpPr>
        <p:spPr>
          <a:xfrm>
            <a:off x="4316325" y="4914024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E8AB5-0813-4811-B601-C9BB2C5DE5F3}"/>
              </a:ext>
            </a:extLst>
          </p:cNvPr>
          <p:cNvSpPr/>
          <p:nvPr/>
        </p:nvSpPr>
        <p:spPr>
          <a:xfrm>
            <a:off x="731681" y="5243041"/>
            <a:ext cx="34887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656C10-A7E7-412D-8101-89B733649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" b="6084"/>
          <a:stretch/>
        </p:blipFill>
        <p:spPr>
          <a:xfrm>
            <a:off x="6036740" y="2238232"/>
            <a:ext cx="4355102" cy="2732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BEFEF3-E1F1-4701-84F3-2229E6278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66" y="2103020"/>
            <a:ext cx="164606" cy="28836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12E7-16A4-41B3-811D-76A2B267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172" y="5009278"/>
            <a:ext cx="4322439" cy="164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E46BC4-622C-4242-AE9E-D85CEE837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523" y="2103020"/>
            <a:ext cx="554784" cy="6828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FA3350-754D-4098-A72F-3244F1FED61F}"/>
              </a:ext>
            </a:extLst>
          </p:cNvPr>
          <p:cNvSpPr/>
          <p:nvPr/>
        </p:nvSpPr>
        <p:spPr>
          <a:xfrm>
            <a:off x="9899287" y="4981431"/>
            <a:ext cx="340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57B0A-8D35-4842-BAD5-8994670E19B7}"/>
              </a:ext>
            </a:extLst>
          </p:cNvPr>
          <p:cNvSpPr/>
          <p:nvPr/>
        </p:nvSpPr>
        <p:spPr>
          <a:xfrm>
            <a:off x="6165516" y="5054613"/>
            <a:ext cx="38473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FORWARD</a:t>
            </a: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3113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DC8F1-0D3C-42C8-8B9A-B954DE66CAB1}"/>
              </a:ext>
            </a:extLst>
          </p:cNvPr>
          <p:cNvSpPr/>
          <p:nvPr/>
        </p:nvSpPr>
        <p:spPr>
          <a:xfrm>
            <a:off x="429832" y="265078"/>
            <a:ext cx="4126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EFC6D-4657-4B8E-B013-80374F0FFDB7}"/>
              </a:ext>
            </a:extLst>
          </p:cNvPr>
          <p:cNvSpPr/>
          <p:nvPr/>
        </p:nvSpPr>
        <p:spPr>
          <a:xfrm>
            <a:off x="594780" y="1684446"/>
            <a:ext cx="91360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forward biasing should be given w.r.t. metal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current flow.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AB592-E491-4EB3-A6D4-5857E844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3" y="3754861"/>
            <a:ext cx="6046319" cy="21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DELL PC</cp:lastModifiedBy>
  <cp:revision>16</cp:revision>
  <dcterms:created xsi:type="dcterms:W3CDTF">2020-06-08T17:54:12Z</dcterms:created>
  <dcterms:modified xsi:type="dcterms:W3CDTF">2020-06-08T20:26:41Z</dcterms:modified>
</cp:coreProperties>
</file>