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FC08-25F2-4E62-83A5-5DBEB31B866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66A1-763C-408A-9D40-81E74A5DE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5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FC08-25F2-4E62-83A5-5DBEB31B866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66A1-763C-408A-9D40-81E74A5DE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9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FC08-25F2-4E62-83A5-5DBEB31B866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66A1-763C-408A-9D40-81E74A5DE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84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FC08-25F2-4E62-83A5-5DBEB31B866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66A1-763C-408A-9D40-81E74A5DE5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6404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FC08-25F2-4E62-83A5-5DBEB31B866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66A1-763C-408A-9D40-81E74A5DE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16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FC08-25F2-4E62-83A5-5DBEB31B866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66A1-763C-408A-9D40-81E74A5DE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60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FC08-25F2-4E62-83A5-5DBEB31B866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66A1-763C-408A-9D40-81E74A5DE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10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FC08-25F2-4E62-83A5-5DBEB31B866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66A1-763C-408A-9D40-81E74A5DE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49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FC08-25F2-4E62-83A5-5DBEB31B866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66A1-763C-408A-9D40-81E74A5DE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1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FC08-25F2-4E62-83A5-5DBEB31B866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66A1-763C-408A-9D40-81E74A5DE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4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FC08-25F2-4E62-83A5-5DBEB31B866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66A1-763C-408A-9D40-81E74A5DE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3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FC08-25F2-4E62-83A5-5DBEB31B866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66A1-763C-408A-9D40-81E74A5DE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0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FC08-25F2-4E62-83A5-5DBEB31B866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66A1-763C-408A-9D40-81E74A5DE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8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FC08-25F2-4E62-83A5-5DBEB31B866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66A1-763C-408A-9D40-81E74A5DE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0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FC08-25F2-4E62-83A5-5DBEB31B866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66A1-763C-408A-9D40-81E74A5DE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FC08-25F2-4E62-83A5-5DBEB31B866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66A1-763C-408A-9D40-81E74A5DE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1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FC08-25F2-4E62-83A5-5DBEB31B866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66A1-763C-408A-9D40-81E74A5DE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6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10FC08-25F2-4E62-83A5-5DBEB31B866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B566A1-763C-408A-9D40-81E74A5DE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16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9F43-D728-A708-FA01-333E21AC3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"/>
            <a:ext cx="9440034" cy="1436914"/>
          </a:xfrm>
        </p:spPr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A0B06-42AF-E31F-63A3-E365BF953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467" y="1436915"/>
            <a:ext cx="10801978" cy="511461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Good Morning Everyone, My name is Rajat, In am here to present my data analysis project on HR-Analyst.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 The goal of this project was to analyze a Data Analyst dataset to determine the number of employees who have left the company. Using Python and Power BI, I extracted, cleaned, and analyzed the data to identify patterns and trends that can inform better decision-making.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In my analysis, I filled in missing values and applied other techniques to uncover insights and create meaningful visualizations. I then exported the data to Power BI to build clear and easy to understand dashboards and reports.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Today, I will share the key findings from my analysis and explain how they can help us determine which employees left the job. I will also guide you through some visualizations and show how they can be used to gain a deeper understanding of the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Thank you for joining me today. I hope you found this presentation useful and interesting.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6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219D-274F-886D-7FC3-089EA5E6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We have Data of All Employes who left the </a:t>
            </a:r>
            <a:r>
              <a:rPr lang="en-US" dirty="0" err="1">
                <a:latin typeface="Century Schoolbook" panose="02040604050505020304" pitchFamily="18" charset="0"/>
              </a:rPr>
              <a:t>Componies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15CF1-0391-B6F2-0F7E-4C0FB5C5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We have a data of 1470 employee who left job.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The project focused on analyzing attrition in three departments.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9 job roles employees present in their.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Here we are 43 age group employee.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5 education field learning employee attrition job.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109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D8842-C8C8-C4BE-737D-BC969CAD1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09" y="180871"/>
            <a:ext cx="3135086" cy="914400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Lets First Understand The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F4784-FE20-E330-42D9-21F2EEB8E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20" y="1965310"/>
            <a:ext cx="6841762" cy="1862255"/>
          </a:xfrm>
          <a:prstGeom prst="rect">
            <a:avLst/>
          </a:prstGeom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DE71C8BD-1968-E1C8-2C19-C40872B9565D}"/>
              </a:ext>
            </a:extLst>
          </p:cNvPr>
          <p:cNvSpPr/>
          <p:nvPr/>
        </p:nvSpPr>
        <p:spPr>
          <a:xfrm>
            <a:off x="5134708" y="1416818"/>
            <a:ext cx="442127" cy="548492"/>
          </a:xfrm>
          <a:prstGeom prst="ben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55A17-E543-B265-9049-F61A1DD6C46A}"/>
              </a:ext>
            </a:extLst>
          </p:cNvPr>
          <p:cNvSpPr/>
          <p:nvPr/>
        </p:nvSpPr>
        <p:spPr>
          <a:xfrm>
            <a:off x="5657222" y="1014884"/>
            <a:ext cx="2562330" cy="81391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B72048-6E09-0E38-C2E1-33E97A56B02E}"/>
              </a:ext>
            </a:extLst>
          </p:cNvPr>
          <p:cNvSpPr txBox="1"/>
          <p:nvPr/>
        </p:nvSpPr>
        <p:spPr>
          <a:xfrm>
            <a:off x="5722536" y="1041981"/>
            <a:ext cx="243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From Drawdown 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Select Departments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661B7A-C5B3-87C1-F6FD-8BB5C5312EAD}"/>
              </a:ext>
            </a:extLst>
          </p:cNvPr>
          <p:cNvCxnSpPr/>
          <p:nvPr/>
        </p:nvCxnSpPr>
        <p:spPr>
          <a:xfrm>
            <a:off x="8842549" y="3004457"/>
            <a:ext cx="88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8F3C6D-21C5-78BA-ED23-5FE7F1479167}"/>
              </a:ext>
            </a:extLst>
          </p:cNvPr>
          <p:cNvSpPr/>
          <p:nvPr/>
        </p:nvSpPr>
        <p:spPr>
          <a:xfrm>
            <a:off x="9726804" y="2662813"/>
            <a:ext cx="2100106" cy="108522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1F2170-85EB-CF65-BE5B-C0F73CFD946C}"/>
              </a:ext>
            </a:extLst>
          </p:cNvPr>
          <p:cNvSpPr txBox="1"/>
          <p:nvPr/>
        </p:nvSpPr>
        <p:spPr>
          <a:xfrm>
            <a:off x="9867481" y="2662814"/>
            <a:ext cx="1959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This Tree-map show a Attrition count by age.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E887DF3-F54E-C642-34B1-3086D2D9C621}"/>
              </a:ext>
            </a:extLst>
          </p:cNvPr>
          <p:cNvSpPr/>
          <p:nvPr/>
        </p:nvSpPr>
        <p:spPr>
          <a:xfrm>
            <a:off x="2733152" y="3748034"/>
            <a:ext cx="371789" cy="1029956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BA137D0-F428-8576-A7EE-593CA2ABE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259" y="3696173"/>
            <a:ext cx="554784" cy="12132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0F78AF-8B4F-091D-08D8-431D53C2F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886" y="3696172"/>
            <a:ext cx="554784" cy="1213209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D93E0E4-423F-BF14-DBA2-E00762F583F4}"/>
              </a:ext>
            </a:extLst>
          </p:cNvPr>
          <p:cNvSpPr/>
          <p:nvPr/>
        </p:nvSpPr>
        <p:spPr>
          <a:xfrm>
            <a:off x="1982848" y="4777990"/>
            <a:ext cx="1403447" cy="129121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9DE7DB-5C50-7B96-0CB8-2DB06390F488}"/>
              </a:ext>
            </a:extLst>
          </p:cNvPr>
          <p:cNvSpPr txBox="1"/>
          <p:nvPr/>
        </p:nvSpPr>
        <p:spPr>
          <a:xfrm>
            <a:off x="1982848" y="4777990"/>
            <a:ext cx="1403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Here is a 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Average Age of Employees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842F1A-DA3F-DECB-455F-A82163A850F9}"/>
              </a:ext>
            </a:extLst>
          </p:cNvPr>
          <p:cNvSpPr/>
          <p:nvPr/>
        </p:nvSpPr>
        <p:spPr>
          <a:xfrm>
            <a:off x="3979147" y="4777990"/>
            <a:ext cx="1304053" cy="129121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8CA1A4-D383-CAD7-7AAB-28F698465366}"/>
              </a:ext>
            </a:extLst>
          </p:cNvPr>
          <p:cNvSpPr txBox="1"/>
          <p:nvPr/>
        </p:nvSpPr>
        <p:spPr>
          <a:xfrm>
            <a:off x="3994658" y="4818945"/>
            <a:ext cx="1304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It show a Average Salary of employees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EC7E5B-FD0F-257A-292C-8A2741F2CFCB}"/>
              </a:ext>
            </a:extLst>
          </p:cNvPr>
          <p:cNvSpPr/>
          <p:nvPr/>
        </p:nvSpPr>
        <p:spPr>
          <a:xfrm>
            <a:off x="5826588" y="4777990"/>
            <a:ext cx="1219994" cy="129121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37B14-E259-EF4C-3FAD-3D48F975395C}"/>
              </a:ext>
            </a:extLst>
          </p:cNvPr>
          <p:cNvSpPr txBox="1"/>
          <p:nvPr/>
        </p:nvSpPr>
        <p:spPr>
          <a:xfrm>
            <a:off x="5876050" y="4818496"/>
            <a:ext cx="1170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We can Total Year Duration.</a:t>
            </a:r>
          </a:p>
        </p:txBody>
      </p:sp>
    </p:spTree>
    <p:extLst>
      <p:ext uri="{BB962C8B-B14F-4D97-AF65-F5344CB8AC3E}">
        <p14:creationId xmlns:p14="http://schemas.microsoft.com/office/powerpoint/2010/main" val="103218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1F8CF0D9-FF0A-7894-D1DA-6F08EBC57F3C}"/>
              </a:ext>
            </a:extLst>
          </p:cNvPr>
          <p:cNvSpPr/>
          <p:nvPr/>
        </p:nvSpPr>
        <p:spPr>
          <a:xfrm rot="5400000">
            <a:off x="3151970" y="3689167"/>
            <a:ext cx="973529" cy="676715"/>
          </a:xfrm>
          <a:prstGeom prst="notchedRightArrow">
            <a:avLst>
              <a:gd name="adj1" fmla="val 38753"/>
              <a:gd name="adj2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08F14B9-E5B8-E6CF-9DCC-BB57447142A6}"/>
              </a:ext>
            </a:extLst>
          </p:cNvPr>
          <p:cNvSpPr/>
          <p:nvPr/>
        </p:nvSpPr>
        <p:spPr>
          <a:xfrm>
            <a:off x="1140831" y="640080"/>
            <a:ext cx="4853569" cy="2900680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E997A-F8D2-21B7-19A0-B2517F6C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844" y="609600"/>
            <a:ext cx="4887660" cy="3078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4B36FD-B1C8-B163-2828-3D50380E5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16" y="797560"/>
            <a:ext cx="4478384" cy="25679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105581-1FEE-B4B7-A9A9-26FA752AF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647" y="797560"/>
            <a:ext cx="4230903" cy="2484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169D00-9E52-D65E-5390-9BB91BB6D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8109" y="3469640"/>
            <a:ext cx="859611" cy="115834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B5B6F6-3A17-8523-BC1B-6F11FAA19BED}"/>
              </a:ext>
            </a:extLst>
          </p:cNvPr>
          <p:cNvSpPr/>
          <p:nvPr/>
        </p:nvSpPr>
        <p:spPr>
          <a:xfrm>
            <a:off x="2241372" y="4627981"/>
            <a:ext cx="3178674" cy="162042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Century Schoolbook" panose="02040604050505020304" pitchFamily="18" charset="0"/>
              </a:rPr>
              <a:t>In the Attrition by Education we are able to see that with top 37.6% Attrition employees is given by one of them.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2A0019-8DB5-41D3-2DE5-D1E04983D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6830" y="4627980"/>
            <a:ext cx="3042168" cy="16204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CC711-CC5B-FB7C-E2AC-C3D16F88235E}"/>
              </a:ext>
            </a:extLst>
          </p:cNvPr>
          <p:cNvSpPr txBox="1"/>
          <p:nvPr/>
        </p:nvSpPr>
        <p:spPr>
          <a:xfrm>
            <a:off x="7548880" y="4815940"/>
            <a:ext cx="270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According to age group how many employees left the compony.</a:t>
            </a:r>
          </a:p>
        </p:txBody>
      </p:sp>
    </p:spTree>
    <p:extLst>
      <p:ext uri="{BB962C8B-B14F-4D97-AF65-F5344CB8AC3E}">
        <p14:creationId xmlns:p14="http://schemas.microsoft.com/office/powerpoint/2010/main" val="283334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8D17392E-A8CE-D628-ED4D-194FD7C4902C}"/>
              </a:ext>
            </a:extLst>
          </p:cNvPr>
          <p:cNvSpPr/>
          <p:nvPr/>
        </p:nvSpPr>
        <p:spPr>
          <a:xfrm>
            <a:off x="1277986" y="751839"/>
            <a:ext cx="4604654" cy="3139441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61E38-D7B8-BD5D-EC8C-13E636ACB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0" y="751839"/>
            <a:ext cx="4805680" cy="3342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42F20-8EFF-5A60-ED1D-C3B6618CF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719" y="935530"/>
            <a:ext cx="4236202" cy="2803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A015E7-91AC-1FFD-539F-2DA68C9FF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534" y="935530"/>
            <a:ext cx="4153480" cy="2772162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10213235-DD0B-6EA7-B618-BA2D1FE0AF83}"/>
              </a:ext>
            </a:extLst>
          </p:cNvPr>
          <p:cNvSpPr/>
          <p:nvPr/>
        </p:nvSpPr>
        <p:spPr>
          <a:xfrm>
            <a:off x="3220720" y="3922800"/>
            <a:ext cx="629920" cy="65024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324BDF-4912-EF27-3E20-354FAABD2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132" y="3891280"/>
            <a:ext cx="816935" cy="82912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B8C0F5-B515-5263-4CC9-D3697E7FC843}"/>
              </a:ext>
            </a:extLst>
          </p:cNvPr>
          <p:cNvSpPr/>
          <p:nvPr/>
        </p:nvSpPr>
        <p:spPr>
          <a:xfrm>
            <a:off x="1899920" y="4720407"/>
            <a:ext cx="3708400" cy="153815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007A2-9FC5-45BC-5C72-AF6CE1EDA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4429" y="4622955"/>
            <a:ext cx="3889585" cy="17618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77F53B-376E-F90A-F26A-318E974F0002}"/>
              </a:ext>
            </a:extLst>
          </p:cNvPr>
          <p:cNvSpPr txBox="1"/>
          <p:nvPr/>
        </p:nvSpPr>
        <p:spPr>
          <a:xfrm>
            <a:off x="2082800" y="4866640"/>
            <a:ext cx="3322320" cy="1239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In Attrition by Job roles we can see that out of all Attrition Laboratory Technician has the maximum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071042-5BAA-A8C6-DC08-360360401A2C}"/>
              </a:ext>
            </a:extLst>
          </p:cNvPr>
          <p:cNvSpPr txBox="1"/>
          <p:nvPr/>
        </p:nvSpPr>
        <p:spPr>
          <a:xfrm>
            <a:off x="7315200" y="4940898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 we can see here a Attrition of employee, Job role with Job Satisfaction </a:t>
            </a:r>
          </a:p>
        </p:txBody>
      </p:sp>
    </p:spTree>
    <p:extLst>
      <p:ext uri="{BB962C8B-B14F-4D97-AF65-F5344CB8AC3E}">
        <p14:creationId xmlns:p14="http://schemas.microsoft.com/office/powerpoint/2010/main" val="199673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86BDFF51-6432-4316-6CB6-A290C8562BB0}"/>
              </a:ext>
            </a:extLst>
          </p:cNvPr>
          <p:cNvSpPr/>
          <p:nvPr/>
        </p:nvSpPr>
        <p:spPr>
          <a:xfrm>
            <a:off x="1153807" y="721358"/>
            <a:ext cx="4439920" cy="2707642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5DE10-C8C6-CEB4-990C-74327E88A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457" y="721359"/>
            <a:ext cx="5008881" cy="2844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9E148A-7920-0BA5-738D-C744C97EE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43" y="889150"/>
            <a:ext cx="4137647" cy="23927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A8EDA6-3320-B712-6167-6E8FEA2A1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825" y="904522"/>
            <a:ext cx="4408143" cy="2377397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73308E6-7584-68BD-1D07-A1A506ABB8FA}"/>
              </a:ext>
            </a:extLst>
          </p:cNvPr>
          <p:cNvSpPr/>
          <p:nvPr/>
        </p:nvSpPr>
        <p:spPr>
          <a:xfrm>
            <a:off x="2835286" y="3449711"/>
            <a:ext cx="538480" cy="772160"/>
          </a:xfrm>
          <a:prstGeom prst="downArrow">
            <a:avLst>
              <a:gd name="adj1" fmla="val 50000"/>
              <a:gd name="adj2" fmla="val 4811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27EE7D-C8E9-A8A6-064A-3598AC6BC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425" y="3357213"/>
            <a:ext cx="719390" cy="95715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448D70-6002-361A-E224-5BDBD7B08F7E}"/>
              </a:ext>
            </a:extLst>
          </p:cNvPr>
          <p:cNvSpPr/>
          <p:nvPr/>
        </p:nvSpPr>
        <p:spPr>
          <a:xfrm>
            <a:off x="1483360" y="4221871"/>
            <a:ext cx="3464560" cy="138644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7002B-2D5E-7F59-9654-01F71EF48C6F}"/>
              </a:ext>
            </a:extLst>
          </p:cNvPr>
          <p:cNvSpPr txBox="1"/>
          <p:nvPr/>
        </p:nvSpPr>
        <p:spPr>
          <a:xfrm>
            <a:off x="1615763" y="4453430"/>
            <a:ext cx="3199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In this Tile we can see the Employees Attrition in which year is high at the Compony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512648-DA97-49AF-3AAA-59BFEE7CC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441" y="4221871"/>
            <a:ext cx="3651821" cy="15668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A2CFD6-BACD-769D-1B0B-CD0BA118B9F1}"/>
              </a:ext>
            </a:extLst>
          </p:cNvPr>
          <p:cNvSpPr txBox="1"/>
          <p:nvPr/>
        </p:nvSpPr>
        <p:spPr>
          <a:xfrm>
            <a:off x="6626511" y="4508414"/>
            <a:ext cx="3027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Here we see a Attrition Employees </a:t>
            </a:r>
            <a:r>
              <a:rPr lang="en-US" dirty="0" err="1">
                <a:latin typeface="Century Schoolbook" panose="02040604050505020304" pitchFamily="18" charset="0"/>
              </a:rPr>
              <a:t>Sallary</a:t>
            </a:r>
            <a:r>
              <a:rPr lang="en-US" dirty="0">
                <a:latin typeface="Century Schoolbook" panose="02040604050505020304" pitchFamily="18" charset="0"/>
              </a:rPr>
              <a:t> present in which group</a:t>
            </a:r>
          </a:p>
        </p:txBody>
      </p:sp>
    </p:spTree>
    <p:extLst>
      <p:ext uri="{BB962C8B-B14F-4D97-AF65-F5344CB8AC3E}">
        <p14:creationId xmlns:p14="http://schemas.microsoft.com/office/powerpoint/2010/main" val="3512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5714A6-620F-2C5D-E0B1-0A7E00516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046994"/>
            <a:ext cx="11958320" cy="5668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303478-70A9-D093-FBFB-153193A754FC}"/>
              </a:ext>
            </a:extLst>
          </p:cNvPr>
          <p:cNvSpPr txBox="1"/>
          <p:nvPr/>
        </p:nvSpPr>
        <p:spPr>
          <a:xfrm>
            <a:off x="132080" y="1"/>
            <a:ext cx="7691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Now Our Dashboard Is Ready</a:t>
            </a:r>
          </a:p>
        </p:txBody>
      </p:sp>
    </p:spTree>
    <p:extLst>
      <p:ext uri="{BB962C8B-B14F-4D97-AF65-F5344CB8AC3E}">
        <p14:creationId xmlns:p14="http://schemas.microsoft.com/office/powerpoint/2010/main" val="198802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E3B44-082A-21CE-BDDA-6E7BBF43676A}"/>
              </a:ext>
            </a:extLst>
          </p:cNvPr>
          <p:cNvSpPr txBox="1"/>
          <p:nvPr/>
        </p:nvSpPr>
        <p:spPr>
          <a:xfrm>
            <a:off x="853440" y="1910080"/>
            <a:ext cx="111658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Now We Understood the Dashboard</a:t>
            </a:r>
            <a:br>
              <a:rPr lang="en-US" sz="4400" dirty="0">
                <a:latin typeface="Century Schoolbook" panose="02040604050505020304" pitchFamily="18" charset="0"/>
              </a:rPr>
            </a:br>
            <a:r>
              <a:rPr lang="en-US" sz="4400" dirty="0">
                <a:latin typeface="Century Schoolbook" panose="02040604050505020304" pitchFamily="18" charset="0"/>
              </a:rPr>
              <a:t>Lets see the Dashboard On</a:t>
            </a:r>
            <a:br>
              <a:rPr lang="en-US" sz="4400" dirty="0">
                <a:latin typeface="Century Schoolbook" panose="02040604050505020304" pitchFamily="18" charset="0"/>
              </a:rPr>
            </a:br>
            <a:r>
              <a:rPr lang="en-US" sz="4400" dirty="0">
                <a:latin typeface="Century Schoolbook" panose="02040604050505020304" pitchFamily="18" charset="0"/>
              </a:rPr>
              <a:t>Power BI, Where We will see Reports</a:t>
            </a:r>
          </a:p>
        </p:txBody>
      </p:sp>
    </p:spTree>
    <p:extLst>
      <p:ext uri="{BB962C8B-B14F-4D97-AF65-F5344CB8AC3E}">
        <p14:creationId xmlns:p14="http://schemas.microsoft.com/office/powerpoint/2010/main" val="36466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176</TotalTime>
  <Words>393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Century Schoolbook</vt:lpstr>
      <vt:lpstr>Wingdings 2</vt:lpstr>
      <vt:lpstr>Slate</vt:lpstr>
      <vt:lpstr>WELCOME</vt:lpstr>
      <vt:lpstr>We have Data of All Employes who left the Componies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rajat kodape</dc:creator>
  <cp:lastModifiedBy>rajat kodape</cp:lastModifiedBy>
  <cp:revision>1</cp:revision>
  <dcterms:created xsi:type="dcterms:W3CDTF">2024-06-17T10:43:08Z</dcterms:created>
  <dcterms:modified xsi:type="dcterms:W3CDTF">2024-06-17T13:39:22Z</dcterms:modified>
</cp:coreProperties>
</file>