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5:20.672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5:25.88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92 1 24575,'-5'14'0,"-6"14"0,-5 7 0,-6 3 0,1-1 0,5-6-8191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6:40.80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4699-BB94-2D82-B5C3-3CC6F67A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06197"/>
            <a:ext cx="9001462" cy="1059412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6B829-A4D3-CC58-DE95-C02A2238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34" y="1577591"/>
            <a:ext cx="11203912" cy="5280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Good Afternoon Everyone, My name is Rajat Kodape, I am here to present my data analysis project on In-Out-</a:t>
            </a:r>
            <a:r>
              <a:rPr lang="en-US" sz="1800" dirty="0" err="1">
                <a:latin typeface="Century Schoolbook" panose="02040604050505020304" pitchFamily="18" charset="0"/>
              </a:rPr>
              <a:t>Patinet</a:t>
            </a:r>
            <a:r>
              <a:rPr lang="en-US" sz="1800" dirty="0">
                <a:latin typeface="Century Schoolbook" panose="020406040505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The aim of this project was to analyze a mix Inpatient and Outpatient dataset and determine how it can assist stakeholder in separating and understanding the data. Using Python and  Power BI, I was able to extract, clean and analyze the data to identify pattern and trends that can help us make better decisions.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During the analysis process, I used various techniques, such as filling in missing values, to uncover insights and create meaningful visualizations. I then exported the data to Power BI to create dashboards and reports that are easy to understand.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Today, I will share the key findings from my analysis and explain how they can help us determine which crop products to produce and the most effective seasons for them. I will also guide you through some visualizations and show how they can be used to gain a deeper understanding of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Thank you for joining me today, and I hope you find this presentation informative and engaging.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6E95-9B83-DCCF-938A-360F0AC2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1210"/>
            <a:ext cx="10353762" cy="212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Have Data Of Patients In Hospital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BAD10-3205-ABC1-2F0A-C4550D18F878}"/>
              </a:ext>
            </a:extLst>
          </p:cNvPr>
          <p:cNvSpPr txBox="1"/>
          <p:nvPr/>
        </p:nvSpPr>
        <p:spPr>
          <a:xfrm>
            <a:off x="1036356" y="2444237"/>
            <a:ext cx="8911512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We have data of patients with in and out categories.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There are 63 types of </a:t>
            </a:r>
            <a:r>
              <a:rPr lang="en-US" dirty="0" err="1">
                <a:latin typeface="Century Schoolbook" panose="02040604050505020304" pitchFamily="18" charset="0"/>
              </a:rPr>
              <a:t>Speciality</a:t>
            </a:r>
            <a:r>
              <a:rPr lang="en-US" dirty="0">
                <a:latin typeface="Century Schoolbook" panose="02040604050505020304" pitchFamily="18" charset="0"/>
              </a:rPr>
              <a:t>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Here we have three cases which have Inpatient, Outpatient and Day Case.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Date is starting from 2018 to 2020.</a:t>
            </a:r>
          </a:p>
        </p:txBody>
      </p:sp>
    </p:spTree>
    <p:extLst>
      <p:ext uri="{BB962C8B-B14F-4D97-AF65-F5344CB8AC3E}">
        <p14:creationId xmlns:p14="http://schemas.microsoft.com/office/powerpoint/2010/main" val="18165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EACD5-380A-08A3-463E-602EA3137DC1}"/>
              </a:ext>
            </a:extLst>
          </p:cNvPr>
          <p:cNvSpPr txBox="1"/>
          <p:nvPr/>
        </p:nvSpPr>
        <p:spPr>
          <a:xfrm>
            <a:off x="321547" y="190919"/>
            <a:ext cx="352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Lets First Understand the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8D83C-60E0-ED4A-318B-E8D7C21E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14" y="2159974"/>
            <a:ext cx="5696745" cy="22767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B6D506-F0F8-8ED1-C52B-6CB407329896}"/>
              </a:ext>
            </a:extLst>
          </p:cNvPr>
          <p:cNvCxnSpPr/>
          <p:nvPr/>
        </p:nvCxnSpPr>
        <p:spPr>
          <a:xfrm>
            <a:off x="8450664" y="4069582"/>
            <a:ext cx="96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3A3B7-ECE1-705F-EA7D-5CC9A37BB506}"/>
              </a:ext>
            </a:extLst>
          </p:cNvPr>
          <p:cNvCxnSpPr/>
          <p:nvPr/>
        </p:nvCxnSpPr>
        <p:spPr>
          <a:xfrm>
            <a:off x="5864886" y="4170066"/>
            <a:ext cx="0" cy="75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59271-1793-F300-34D6-107D77175E88}"/>
              </a:ext>
            </a:extLst>
          </p:cNvPr>
          <p:cNvCxnSpPr/>
          <p:nvPr/>
        </p:nvCxnSpPr>
        <p:spPr>
          <a:xfrm flipH="1">
            <a:off x="2562330" y="4170066"/>
            <a:ext cx="74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569C0-D253-45C6-F45B-BB76C0B4FA16}"/>
              </a:ext>
            </a:extLst>
          </p:cNvPr>
          <p:cNvSpPr/>
          <p:nvPr/>
        </p:nvSpPr>
        <p:spPr>
          <a:xfrm>
            <a:off x="9530857" y="3748033"/>
            <a:ext cx="1663008" cy="11756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Drawdown Select Case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15144-0567-D311-3767-1D5C2E83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62" y="5007396"/>
            <a:ext cx="1975275" cy="762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60F5B-FA72-48BF-857F-87680FAF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5" y="3748034"/>
            <a:ext cx="2207345" cy="851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5B54FE-3489-71AF-8CA1-1E29205AB1D4}"/>
              </a:ext>
            </a:extLst>
          </p:cNvPr>
          <p:cNvSpPr txBox="1"/>
          <p:nvPr/>
        </p:nvSpPr>
        <p:spPr>
          <a:xfrm>
            <a:off x="5335675" y="5205493"/>
            <a:ext cx="17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A187A-A63D-DB41-5ACB-58B61DB8319C}"/>
              </a:ext>
            </a:extLst>
          </p:cNvPr>
          <p:cNvSpPr txBox="1"/>
          <p:nvPr/>
        </p:nvSpPr>
        <p:spPr>
          <a:xfrm>
            <a:off x="354986" y="3868615"/>
            <a:ext cx="22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Speciality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850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2BFA7-8FD1-19BD-DB21-B7045403B697}"/>
              </a:ext>
            </a:extLst>
          </p:cNvPr>
          <p:cNvSpPr/>
          <p:nvPr/>
        </p:nvSpPr>
        <p:spPr>
          <a:xfrm>
            <a:off x="5332605" y="330968"/>
            <a:ext cx="6001936" cy="3015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76801-97A8-D2C1-3FE1-DBE58503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35" y="281354"/>
            <a:ext cx="3824565" cy="306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C468B-EC45-7C32-506D-5FA13684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39" y="494529"/>
            <a:ext cx="3314356" cy="2649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F7E89C-664F-9CB7-0663-45C109E2A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37" y="489050"/>
            <a:ext cx="5583885" cy="264997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8028943-DD9B-5ED4-1FFF-DA48C25D08A2}"/>
              </a:ext>
            </a:extLst>
          </p:cNvPr>
          <p:cNvSpPr/>
          <p:nvPr/>
        </p:nvSpPr>
        <p:spPr>
          <a:xfrm>
            <a:off x="2733433" y="3346726"/>
            <a:ext cx="713262" cy="8735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49E5A8-5BA8-8796-4944-774E46496282}"/>
              </a:ext>
            </a:extLst>
          </p:cNvPr>
          <p:cNvSpPr/>
          <p:nvPr/>
        </p:nvSpPr>
        <p:spPr>
          <a:xfrm>
            <a:off x="8022107" y="3346726"/>
            <a:ext cx="713262" cy="8735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831310-4104-F708-AEFE-1A88A6F406BD}"/>
                  </a:ext>
                </a:extLst>
              </p14:cNvPr>
              <p14:cNvContentPartPr/>
              <p14:nvPr/>
            </p14:nvContentPartPr>
            <p14:xfrm>
              <a:off x="3054355" y="385853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831310-4104-F708-AEFE-1A88A6F406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8235" y="385241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382117-D8DF-975C-D444-510AE4B44BF4}"/>
                  </a:ext>
                </a:extLst>
              </p14:cNvPr>
              <p14:cNvContentPartPr/>
              <p14:nvPr/>
            </p14:nvContentPartPr>
            <p14:xfrm>
              <a:off x="1694995" y="5456211"/>
              <a:ext cx="33120" cy="6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382117-D8DF-975C-D444-510AE4B44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8875" y="5450091"/>
                <a:ext cx="45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E81584-1F28-A615-89E6-A95772C9FEFF}"/>
                  </a:ext>
                </a:extLst>
              </p14:cNvPr>
              <p14:cNvContentPartPr/>
              <p14:nvPr/>
            </p14:nvContentPartPr>
            <p14:xfrm>
              <a:off x="3145075" y="411953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E81584-1F28-A615-89E6-A95772C9FE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8955" y="411341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3EF2E0-3AB7-A5EC-0F2E-1EF9EC91ECEB}"/>
              </a:ext>
            </a:extLst>
          </p:cNvPr>
          <p:cNvSpPr/>
          <p:nvPr/>
        </p:nvSpPr>
        <p:spPr>
          <a:xfrm>
            <a:off x="1508039" y="4220308"/>
            <a:ext cx="3673201" cy="1541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A08F0B-6A7B-53D6-05F5-D311D86E14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479" y="4220308"/>
            <a:ext cx="3688400" cy="15419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8F4159-6513-35A0-6D09-89C9872AB098}"/>
              </a:ext>
            </a:extLst>
          </p:cNvPr>
          <p:cNvSpPr txBox="1"/>
          <p:nvPr/>
        </p:nvSpPr>
        <p:spPr>
          <a:xfrm>
            <a:off x="1508038" y="4419600"/>
            <a:ext cx="367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On Left Side We are able to see that Avg/Medium by Case type Where 74.36% Outpatient, 15.38% Day &amp; 10.26 Inpatient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83AD04-DF7B-FD07-A23A-2F35A0482B8D}"/>
              </a:ext>
            </a:extLst>
          </p:cNvPr>
          <p:cNvSpPr txBox="1"/>
          <p:nvPr/>
        </p:nvSpPr>
        <p:spPr>
          <a:xfrm>
            <a:off x="6591300" y="4343400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Also here we are able to see that Avg/Medium Wait List by Time Bands and Age Profile</a:t>
            </a:r>
          </a:p>
        </p:txBody>
      </p:sp>
    </p:spTree>
    <p:extLst>
      <p:ext uri="{BB962C8B-B14F-4D97-AF65-F5344CB8AC3E}">
        <p14:creationId xmlns:p14="http://schemas.microsoft.com/office/powerpoint/2010/main" val="31730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E29233-4B53-1854-1DC5-B49C64CBEBA5}"/>
              </a:ext>
            </a:extLst>
          </p:cNvPr>
          <p:cNvSpPr/>
          <p:nvPr/>
        </p:nvSpPr>
        <p:spPr>
          <a:xfrm>
            <a:off x="1381125" y="261558"/>
            <a:ext cx="4714875" cy="2614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D92B77-F631-B413-BB3A-E649340A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15" y="409406"/>
            <a:ext cx="4391324" cy="237189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2C1A5FD-D978-0AFB-3438-D0C367715336}"/>
              </a:ext>
            </a:extLst>
          </p:cNvPr>
          <p:cNvSpPr/>
          <p:nvPr/>
        </p:nvSpPr>
        <p:spPr>
          <a:xfrm>
            <a:off x="2562280" y="2876550"/>
            <a:ext cx="761945" cy="69532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40754F-2570-B925-761B-C6AD3777391D}"/>
              </a:ext>
            </a:extLst>
          </p:cNvPr>
          <p:cNvSpPr/>
          <p:nvPr/>
        </p:nvSpPr>
        <p:spPr>
          <a:xfrm>
            <a:off x="1476225" y="3571875"/>
            <a:ext cx="3200550" cy="11049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2E7D4D-47CA-6676-3EB2-F4D503E58207}"/>
              </a:ext>
            </a:extLst>
          </p:cNvPr>
          <p:cNvSpPr/>
          <p:nvPr/>
        </p:nvSpPr>
        <p:spPr>
          <a:xfrm flipH="1">
            <a:off x="6524659" y="4690765"/>
            <a:ext cx="1019175" cy="7429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38BB5-3D02-8435-C614-565DC086049C}"/>
              </a:ext>
            </a:extLst>
          </p:cNvPr>
          <p:cNvSpPr txBox="1"/>
          <p:nvPr/>
        </p:nvSpPr>
        <p:spPr>
          <a:xfrm>
            <a:off x="1571215" y="3676650"/>
            <a:ext cx="295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In that Tiles we can see a archive date with a sum of total patients.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6A9ABF-969A-98C3-51CD-E02A50F05A94}"/>
              </a:ext>
            </a:extLst>
          </p:cNvPr>
          <p:cNvSpPr/>
          <p:nvPr/>
        </p:nvSpPr>
        <p:spPr>
          <a:xfrm>
            <a:off x="3805011" y="4781550"/>
            <a:ext cx="2714364" cy="1028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92235-7527-20E8-936F-173E98519EE1}"/>
              </a:ext>
            </a:extLst>
          </p:cNvPr>
          <p:cNvSpPr txBox="1"/>
          <p:nvPr/>
        </p:nvSpPr>
        <p:spPr>
          <a:xfrm>
            <a:off x="3799727" y="4781550"/>
            <a:ext cx="254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Here we are able to  see top five </a:t>
            </a:r>
            <a:r>
              <a:rPr lang="en-US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Speciality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 Name.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E3524E-4C99-80A0-8150-F05EBAD73C6D}"/>
              </a:ext>
            </a:extLst>
          </p:cNvPr>
          <p:cNvSpPr/>
          <p:nvPr/>
        </p:nvSpPr>
        <p:spPr>
          <a:xfrm>
            <a:off x="7515228" y="685800"/>
            <a:ext cx="3390898" cy="4924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CCA9C5-69A6-358B-0495-BE097564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90" y="917762"/>
            <a:ext cx="3172380" cy="45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7DE8A-78AB-0E24-AD49-84C5EF4A1F13}"/>
              </a:ext>
            </a:extLst>
          </p:cNvPr>
          <p:cNvSpPr txBox="1"/>
          <p:nvPr/>
        </p:nvSpPr>
        <p:spPr>
          <a:xfrm>
            <a:off x="323850" y="356116"/>
            <a:ext cx="999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Now Our Dashboard Is Ready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C3B44-5387-253B-E7EC-DB6C8360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7" y="1125556"/>
            <a:ext cx="11196032" cy="55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5D675-F9C0-385A-5CBC-872D8B47EE75}"/>
              </a:ext>
            </a:extLst>
          </p:cNvPr>
          <p:cNvSpPr txBox="1"/>
          <p:nvPr/>
        </p:nvSpPr>
        <p:spPr>
          <a:xfrm>
            <a:off x="590550" y="1933574"/>
            <a:ext cx="113728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Now We Understand the dashboard </a:t>
            </a:r>
          </a:p>
          <a:p>
            <a:r>
              <a:rPr lang="en-US" sz="4400" dirty="0">
                <a:latin typeface="Century Schoolbook" panose="02040604050505020304" pitchFamily="18" charset="0"/>
              </a:rPr>
              <a:t>Lets See The Dashboard On </a:t>
            </a:r>
          </a:p>
          <a:p>
            <a:r>
              <a:rPr lang="en-US" sz="4400" dirty="0">
                <a:latin typeface="Century Schoolbook" panose="02040604050505020304" pitchFamily="18" charset="0"/>
              </a:rPr>
              <a:t>Power BI, Where We Will See Report.</a:t>
            </a:r>
          </a:p>
        </p:txBody>
      </p:sp>
    </p:spTree>
    <p:extLst>
      <p:ext uri="{BB962C8B-B14F-4D97-AF65-F5344CB8AC3E}">
        <p14:creationId xmlns:p14="http://schemas.microsoft.com/office/powerpoint/2010/main" val="1303110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115</TotalTime>
  <Words>356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Century Schoolbook</vt:lpstr>
      <vt:lpstr>Rockwell</vt:lpstr>
      <vt:lpstr>Damask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rajat kodape</dc:creator>
  <cp:lastModifiedBy>rajat kodape</cp:lastModifiedBy>
  <cp:revision>1</cp:revision>
  <dcterms:created xsi:type="dcterms:W3CDTF">2024-06-17T08:19:11Z</dcterms:created>
  <dcterms:modified xsi:type="dcterms:W3CDTF">2024-06-17T10:14:53Z</dcterms:modified>
</cp:coreProperties>
</file>