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76" r:id="rId5"/>
    <p:sldId id="277" r:id="rId6"/>
    <p:sldId id="279" r:id="rId7"/>
    <p:sldId id="281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23" autoAdjust="0"/>
  </p:normalViewPr>
  <p:slideViewPr>
    <p:cSldViewPr>
      <p:cViewPr>
        <p:scale>
          <a:sx n="70" d="100"/>
          <a:sy n="70" d="100"/>
        </p:scale>
        <p:origin x="-137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 advTm="11000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 advTm="11000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11000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advTm="11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7623175" cy="1828800"/>
          </a:xfrm>
        </p:spPr>
        <p:txBody>
          <a:bodyPr/>
          <a:lstStyle/>
          <a:p>
            <a:r>
              <a:rPr lang="en-IN" sz="3200" dirty="0" smtClean="0"/>
              <a:t>AUTOMATIC QUESTION PAPER GENERATION SYSTEM</a:t>
            </a:r>
            <a:endParaRPr lang="en-IN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7696200" cy="3200399"/>
          </a:xfrm>
        </p:spPr>
        <p:txBody>
          <a:bodyPr/>
          <a:lstStyle/>
          <a:p>
            <a:pPr algn="just"/>
            <a:r>
              <a:rPr lang="en-US" sz="2400" b="1" dirty="0" smtClean="0"/>
              <a:t>Guide</a:t>
            </a:r>
            <a:r>
              <a:rPr lang="en-US" sz="2400" dirty="0" smtClean="0"/>
              <a:t>                            -  </a:t>
            </a:r>
            <a:r>
              <a:rPr lang="en-US" sz="2400" b="1" dirty="0" smtClean="0"/>
              <a:t>M </a:t>
            </a:r>
            <a:r>
              <a:rPr lang="en-US" sz="2400" b="1" dirty="0" err="1" smtClean="0"/>
              <a:t>Narasimhulu</a:t>
            </a:r>
            <a:r>
              <a:rPr lang="en-US" sz="2400" b="1" dirty="0" smtClean="0"/>
              <a:t> </a:t>
            </a:r>
            <a:r>
              <a:rPr lang="en-US" sz="1800" b="1" dirty="0" err="1" smtClean="0"/>
              <a:t>M.Tech</a:t>
            </a:r>
            <a:r>
              <a:rPr lang="en-US" sz="2400" b="1" dirty="0" smtClean="0"/>
              <a:t>.,</a:t>
            </a:r>
          </a:p>
          <a:p>
            <a:pPr algn="just"/>
            <a:r>
              <a:rPr lang="en-US" sz="2400" b="1" dirty="0" smtClean="0"/>
              <a:t>                                           Assistant Professor</a:t>
            </a:r>
          </a:p>
          <a:p>
            <a:pPr algn="just"/>
            <a:r>
              <a:rPr lang="en-US" sz="2400" dirty="0" smtClean="0"/>
              <a:t>Batch                             -       B4</a:t>
            </a:r>
          </a:p>
          <a:p>
            <a:pPr algn="just"/>
            <a:r>
              <a:rPr lang="en-US" sz="2400" dirty="0" smtClean="0"/>
              <a:t>M </a:t>
            </a:r>
            <a:r>
              <a:rPr lang="en-US" sz="2400" dirty="0" err="1" smtClean="0"/>
              <a:t>Rajavardhana</a:t>
            </a:r>
            <a:r>
              <a:rPr lang="en-US" sz="2400" dirty="0" smtClean="0"/>
              <a:t> Reddy -    154G1A0568</a:t>
            </a:r>
          </a:p>
          <a:p>
            <a:pPr algn="just"/>
            <a:r>
              <a:rPr lang="en-US" sz="2400" dirty="0" smtClean="0"/>
              <a:t>H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Sree</a:t>
            </a:r>
            <a:r>
              <a:rPr lang="en-US" sz="2400" dirty="0" smtClean="0"/>
              <a:t>                     -    154G1A0577</a:t>
            </a:r>
          </a:p>
          <a:p>
            <a:pPr algn="just"/>
            <a:r>
              <a:rPr lang="en-US" sz="2400" dirty="0" smtClean="0"/>
              <a:t>S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Tejaswini</a:t>
            </a:r>
            <a:r>
              <a:rPr lang="en-US" sz="2400" dirty="0" smtClean="0"/>
              <a:t>               -    154G1A0578</a:t>
            </a:r>
          </a:p>
          <a:p>
            <a:pPr algn="just"/>
            <a:r>
              <a:rPr lang="en-US" sz="2400" dirty="0" smtClean="0"/>
              <a:t>R </a:t>
            </a:r>
            <a:r>
              <a:rPr lang="en-US" sz="2400" dirty="0" err="1" smtClean="0"/>
              <a:t>Reddappa</a:t>
            </a:r>
            <a:r>
              <a:rPr lang="en-US" sz="2400" dirty="0" smtClean="0"/>
              <a:t>                   -    154G1A05B2</a:t>
            </a:r>
          </a:p>
          <a:p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7800" y="5715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Srinivasa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Ramanujan</a:t>
            </a:r>
            <a:r>
              <a:rPr lang="en-US" sz="2400" b="1" dirty="0" smtClean="0"/>
              <a:t>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292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An automatic question paper generation system shall enable the feasibility for the exam section, staff, authorities and audit committee members to conduct exam in regular basis.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Proposed System shall aids to improve the quality of question paper based on Outcome Based Education on regular basis.</a:t>
            </a:r>
            <a:endParaRPr lang="en-IN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addition to this, the system also provides feasibility to all the staff members to submit questions with quality on periodic basis.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This system not only helps to the exam section but also helps to the staff and the authorities to conduct slip tests on regular basis. 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 main objective of this system is to generate standard question paper securely by reducing the time for faculty.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also generate question paper based on the level of the student.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Software requirements:</a:t>
            </a:r>
          </a:p>
          <a:p>
            <a:pPr algn="just">
              <a:buNone/>
            </a:pPr>
            <a:r>
              <a:rPr lang="en-IN" dirty="0" smtClean="0"/>
              <a:t>     Windows10 - 64 bit.</a:t>
            </a:r>
          </a:p>
          <a:p>
            <a:pPr algn="just">
              <a:buNone/>
            </a:pPr>
            <a:r>
              <a:rPr lang="en-IN" dirty="0" smtClean="0"/>
              <a:t>     Flask version – 1.2.0.</a:t>
            </a:r>
          </a:p>
          <a:p>
            <a:pPr algn="just">
              <a:buNone/>
            </a:pPr>
            <a:r>
              <a:rPr lang="en-IN" dirty="0" smtClean="0"/>
              <a:t>     HTML.</a:t>
            </a:r>
          </a:p>
          <a:p>
            <a:pPr algn="just">
              <a:buNone/>
            </a:pPr>
            <a:r>
              <a:rPr lang="en-IN" dirty="0" smtClean="0"/>
              <a:t>     PSQL (</a:t>
            </a:r>
            <a:r>
              <a:rPr lang="en-IN" dirty="0" err="1" smtClean="0"/>
              <a:t>Postgre</a:t>
            </a:r>
            <a:r>
              <a:rPr lang="en-IN" dirty="0" smtClean="0"/>
              <a:t> SQL).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Hardware Requirements:</a:t>
            </a:r>
          </a:p>
          <a:p>
            <a:pPr algn="just">
              <a:buNone/>
            </a:pPr>
            <a:r>
              <a:rPr lang="en-IN" dirty="0" smtClean="0"/>
              <a:t>    i3 processor.</a:t>
            </a:r>
          </a:p>
          <a:p>
            <a:pPr algn="just">
              <a:buNone/>
            </a:pPr>
            <a:r>
              <a:rPr lang="en-IN" dirty="0" smtClean="0"/>
              <a:t>    Hard disk 10GB.</a:t>
            </a:r>
          </a:p>
          <a:p>
            <a:pPr algn="just">
              <a:buNone/>
            </a:pPr>
            <a:r>
              <a:rPr lang="en-IN" dirty="0" smtClean="0"/>
              <a:t>    Memory 2GB RAM</a:t>
            </a:r>
            <a:r>
              <a:rPr lang="en-US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ransition advTm="0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Login Framework.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Canvas framework for preparing questions.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OBE  based questions.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OBE framework.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Report calculation framework.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Flexibility in immediate question paper generation.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We can able to trust the system for question paper generation.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Minimizes paper work to the audit  committee for finalizing the question paper.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 Regular analysis of OBE is carried out.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This system can be used in institutions and universities for generating and distributing the question paper.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can be used different organizations regular slip tests and regular exams.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also helps to student to view the questions in each subject for reference purpose.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1892</TotalTime>
  <Words>338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SRIT_PPT_Theme</vt:lpstr>
      <vt:lpstr>AUTOMATIC QUESTION PAPER GENERATION SYSTEM</vt:lpstr>
      <vt:lpstr>Abstract</vt:lpstr>
      <vt:lpstr>Objective</vt:lpstr>
      <vt:lpstr>Requirements</vt:lpstr>
      <vt:lpstr>Features</vt:lpstr>
      <vt:lpstr>Advantages</vt:lpstr>
      <vt:lpstr>Applications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 </dc:title>
  <dc:creator>Hitendra</dc:creator>
  <cp:lastModifiedBy>MY PC</cp:lastModifiedBy>
  <cp:revision>163</cp:revision>
  <dcterms:created xsi:type="dcterms:W3CDTF">2006-08-16T00:00:00Z</dcterms:created>
  <dcterms:modified xsi:type="dcterms:W3CDTF">2019-02-13T05:55:06Z</dcterms:modified>
</cp:coreProperties>
</file>