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entury Schoolbook" pitchFamily="18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6UQWnd64kIbMjol3ctroqqpDP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jeevkumar9598.github.io/SBI_HACKATH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oice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Biometrics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7400" y="762000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133600" y="1143000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09800" y="1752600"/>
            <a:ext cx="8001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PROVIDE SECURITY FOR UNKNOWN HUMANS WHO DONT KNOW TO ACCESS ONLINE </a:t>
            </a:r>
          </a:p>
          <a:p>
            <a:pPr lvl="0"/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WORKING .AND THEY GET FROUDY PERSONS AND LOST HERE MONEY.</a:t>
            </a:r>
          </a:p>
          <a:p>
            <a:pPr lvl="0"/>
            <a:endParaRPr lang="en-US" sz="2000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THEN THESE TYPE PERSON IGNORED DIGITAL CURRENCY.</a:t>
            </a:r>
          </a:p>
          <a:p>
            <a:pPr lvl="0"/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 WE SHOWOFF HERE A VOICE SECURITY WHICH IS VERY HELPFUL TO </a:t>
            </a:r>
          </a:p>
          <a:p>
            <a:pPr lvl="0"/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UNKNOWN AND UNEDUCATED PERSON TO GET RID IN FROUD TO DIGITAL WAY.</a:t>
            </a:r>
          </a:p>
          <a:p>
            <a:pPr lvl="0"/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1524000" y="533400"/>
            <a:ext cx="8610600" cy="4648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990600"/>
            <a:ext cx="7045500" cy="148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3000" b="1" dirty="0" smtClean="0">
              <a:solidFill>
                <a:schemeClr val="lt1"/>
              </a:solidFill>
              <a:latin typeface="Lato"/>
              <a:sym typeface="Lato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8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PERSON WHO HAVE LESS KNOWLEDGE IN SECURITY LEVEL OR LESS ADDECTIVE WHO DONT ACCESS A WRITTEN SECURITY..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8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 HERE WE PRESENTING A VOICE DIGITAL SEURITY..WHO HELPS TO SECURE US AND 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US" sz="18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SAVE OUR TIME..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981200"/>
            <a:ext cx="8224500" cy="33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DETERMINE PITCH OF VOICE.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RECOGNISE YOUR VOICE.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CHECK YOUR GLITCH OF VOICE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READ FREQUENCY.</a:t>
            </a:r>
            <a:endParaRPr lang="en-US" sz="2400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endParaRPr lang="en-US" sz="1200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q"/>
            </a:pPr>
            <a:endParaRPr lang="en-US" sz="4000" dirty="0" smtClean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133600" y="914400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Any Supporting Functional Documents</a:t>
            </a:r>
            <a:r>
              <a:rPr lang="en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" sz="1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rgbClr val="FFFF00"/>
                </a:solidFill>
              </a:rPr>
              <a:t>TO </a:t>
            </a:r>
            <a:r>
              <a:rPr lang="en-US" sz="1800" dirty="0" smtClean="0">
                <a:solidFill>
                  <a:srgbClr val="FFFF00"/>
                </a:solidFill>
              </a:rPr>
              <a:t>READ PITCHING VOICE                                       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TO PRESCRIBE YOUR VOICE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TO RECOGNISE AND  CHECK YOUR VOICE MANY TIMES.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 TO READ PITCHING VOICE                                        </a:t>
            </a:r>
          </a:p>
          <a:p>
            <a:endParaRPr sz="1633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81200" y="1295400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BECAUSE WE REPRESENT ALL THE TASK 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GITHUB REPOSISERITY.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WHICH IS VERY HELPFUL FOR TODAYS VOICE BIOMETRY. </a:t>
            </a:r>
            <a:endParaRPr sz="2400" b="0" i="0" u="none" strike="noStrike" cap="none">
              <a:solidFill>
                <a:srgbClr val="FF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905000" y="2895600"/>
            <a:ext cx="8153399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>
            <a:hlinkClick r:id="rId3" tooltip="SCS"/>
          </p:cNvPr>
          <p:cNvSpPr/>
          <p:nvPr/>
        </p:nvSpPr>
        <p:spPr>
          <a:xfrm>
            <a:off x="1219200" y="914400"/>
            <a:ext cx="92803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lvl="0">
              <a:buSzPts val="1633"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905000"/>
            <a:ext cx="8034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Repository Link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42000"/>
              </a:lnSpc>
              <a:buSzPts val="2400"/>
            </a:pPr>
            <a:r>
              <a:rPr lang="en-US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https://rajeevkumar9598.github.io/SBI_HACKATHON/</a:t>
            </a:r>
            <a:endParaRPr lang="en-US" sz="2400" b="1" i="0" u="none" strike="noStrike" cap="none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 smtClean="0">
              <a:solidFill>
                <a:schemeClr val="lt1"/>
              </a:solidFill>
              <a:latin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dhruvi computer\Desktop\PROJECT\SS2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133600"/>
            <a:ext cx="67818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RAJEEV KUMAR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:rajeevkumar95980@gmail.com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9598909910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</Words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Lato</vt:lpstr>
      <vt:lpstr>Wingdings</vt:lpstr>
      <vt:lpstr>Calibri</vt:lpstr>
      <vt:lpstr>Noto Sans Symbols</vt:lpstr>
      <vt:lpstr>1_Office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Mohor Basu</dc:creator>
  <cp:lastModifiedBy>dhruvi computer</cp:lastModifiedBy>
  <cp:revision>3</cp:revision>
  <dcterms:modified xsi:type="dcterms:W3CDTF">2022-05-17T13:57:00Z</dcterms:modified>
</cp:coreProperties>
</file>