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autoAdjust="0"/>
    <p:restoredTop sz="94249" autoAdjust="0"/>
  </p:normalViewPr>
  <p:slideViewPr>
    <p:cSldViewPr>
      <p:cViewPr varScale="1">
        <p:scale>
          <a:sx n="48" d="100"/>
          <a:sy n="48" d="100"/>
        </p:scale>
        <p:origin x="63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6/1/2023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6/1/2023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8.jpe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22.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mc:AlternateContent xmlns:mc="http://schemas.openxmlformats.org/markup-compatibility/2006" xmlns:p14="http://schemas.microsoft.com/office/powerpoint/2010/main">
    <mc:Choice Requires="p14">
      <p:transition spd="slow" p14:dur="2000" advTm="43723"/>
    </mc:Choice>
    <mc:Fallback xmlns="">
      <p:transition spd="slow" advTm="4372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82</TotalTime>
  <Words>1685</Words>
  <Application>Microsoft Office PowerPoint</Application>
  <PresentationFormat>Custom</PresentationFormat>
  <Paragraphs>148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Wingdings 3</vt:lpstr>
      <vt:lpstr>Century Gothic</vt:lpstr>
      <vt:lpstr>Gadugi</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Rajesh J</cp:lastModifiedBy>
  <cp:revision>18</cp:revision>
  <dcterms:created xsi:type="dcterms:W3CDTF">2006-08-16T00:00:00Z</dcterms:created>
  <dcterms:modified xsi:type="dcterms:W3CDTF">2023-06-01T17:01:03Z</dcterms:modified>
  <dc:identifier>DAEhDyfaYKE</dc:identifier>
</cp:coreProperties>
</file>