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Stakeholder Insights and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a comprehensive view of key business metrics and insights.</a:t>
            </a:r>
          </a:p>
          <a:p>
            <a:r>
              <a:t>• Analyse premiums, profitability, and assets.</a:t>
            </a:r>
          </a:p>
          <a:p>
            <a:r>
              <a:t>• Enable data-driven decision-making for stakeholders and insurers.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 value created by insurers.</a:t>
            </a:r>
          </a:p>
          <a:p>
            <a:r>
              <a:t>• Show premium trends over time.</a:t>
            </a:r>
          </a:p>
          <a:p>
            <a:r>
              <a:t>• Visualize shareholding patterns.</a:t>
            </a:r>
          </a:p>
          <a:p>
            <a:r>
              <a:t>• Correlate cost ratio and profitability.</a:t>
            </a:r>
          </a:p>
          <a:p>
            <a:r>
              <a:t>• Profitability by city and policy tenure.</a:t>
            </a:r>
          </a:p>
          <a:p>
            <a:r>
              <a:t>• Assets under management distribution.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premiums collected.</a:t>
            </a:r>
          </a:p>
          <a:p>
            <a:r>
              <a:t>• Average stakeholder age.</a:t>
            </a:r>
          </a:p>
          <a:p>
            <a:r>
              <a:t>• Value created under equity.</a:t>
            </a:r>
          </a:p>
          <a:p>
            <a:r>
              <a:t>• Top-performing insurer by value created.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Dynamic filtering by city, date, tenure, stakeholder, gender.</a:t>
            </a:r>
          </a:p>
          <a:p>
            <a:r>
              <a:t>• Charts update other visuals when clicked.</a:t>
            </a:r>
          </a:p>
          <a:p>
            <a:r>
              <a:t>• Rich tooltips for details.</a:t>
            </a:r>
          </a:p>
          <a:p>
            <a:r>
              <a:t>• All visuals update dynamically.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&amp; User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Export dashboard to PDF with watermark.</a:t>
            </a:r>
          </a:p>
          <a:p>
            <a:r>
              <a:t>• Role-based access for different stakeholders.</a:t>
            </a:r>
          </a:p>
          <a:p>
            <a:r>
              <a:t>• Secure login ensures proper data visibility.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• Data cleaning (missing/duplicate values).</a:t>
            </a:r>
          </a:p>
          <a:p>
            <a:r>
              <a:t>• Designing simple yet insightful visuals.</a:t>
            </a:r>
          </a:p>
          <a:p/>
          <a:p>
            <a:r>
              <a:t>Future Improvements:</a:t>
            </a:r>
          </a:p>
          <a:p>
            <a:r>
              <a:t>• Add predictive analytics (forecasting trends).</a:t>
            </a:r>
          </a:p>
          <a:p>
            <a:r>
              <a:t>• Real-time data integration.</a:t>
            </a:r>
          </a:p>
          <a:p>
            <a:r>
              <a:t>• Enhanced drill-down reports.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Stakeholder Insights and Performance Dashboard provides an interactive platform to analyze premiums, profitability, and assets. It empowers stakeholders to take data-driven decisions with clarity and confidence.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