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3" y="59160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4357" y="1283676"/>
            <a:ext cx="5699630" cy="504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MIC - Student Innovation.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Code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SIH - 1479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/>
            <a:b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MediWatch</a:t>
            </a: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Sai Sathwik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 – 61514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University College of Engineering, </a:t>
            </a: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Osmania University.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 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MEDITECH/BIOTECH/HEALTHTECH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92100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49" y="2289363"/>
            <a:ext cx="6076613" cy="4042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We built an IoT based prototype, to overcome the lack of communication between hospitals providing emergency services and the user. 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The prototype continuously monitors the user’s heartrate, temperature and SpO</a:t>
            </a:r>
            <a:r>
              <a:rPr lang="en-IN" baseline="-25000" dirty="0"/>
              <a:t>2</a:t>
            </a:r>
            <a:r>
              <a:rPr lang="en-IN" dirty="0"/>
              <a:t>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Sensors such as MAX30100 and DS18B20 are connected to ESP32 to monitor the health parameters.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ESP32 is connected to the user’s mobile through Wi-Fi and cloud such as Blynk.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In an emergency situation of parameters dropping below threshold levels, the IoT system alerts the nearby hospital by sending location of the user.</a:t>
            </a:r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/>
              <a:t> 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C6DE3F6-797D-A9A9-3DA0-93E6A80C4F9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4728" r="4728"/>
          <a:stretch>
            <a:fillRect/>
          </a:stretch>
        </p:blipFill>
        <p:spPr>
          <a:xfrm>
            <a:off x="7565457" y="405672"/>
            <a:ext cx="3982954" cy="293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404212" y="3634758"/>
            <a:ext cx="4565314" cy="22724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IoT Devices: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NodeMCU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– ESP32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Frontend: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Flutter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Backend: Arduino IDE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Service: Blynk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Location Service: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MapBox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0780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738829"/>
            <a:ext cx="4838701" cy="34596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Situations where an individual is alone and experiences a heart attack or any other life-threatening situations.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Inability to contact an ambulance independently.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It is used to analyze the data in order to recommend treatments or generate alerts.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Particularly important in case of elderly people, as it can automatically alert a nearby hospital requesting for emergency services in case of any abnormal fall in the health parameter levels.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802560"/>
            <a:ext cx="4838701" cy="25786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IoT devices rely on internet connectivity.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 maintenance and timely support for devices are essential to ensure their continued functionality.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Patients and healthcare providers need to effectively use the technology.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and user-friendly interfaces are essential.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</a:rPr>
              <a:t> Sai Sathwik</a:t>
            </a:r>
            <a:r>
              <a:rPr lang="en-US" sz="1200" b="1" dirty="0">
                <a:solidFill>
                  <a:srgbClr val="5D7C3F"/>
                </a:solidFill>
              </a:rPr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 B.E.		Stream (ECE, CSE etc.): ECE	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</a:t>
            </a:r>
            <a:r>
              <a:rPr lang="en-US" sz="1200" b="1" dirty="0">
                <a:solidFill>
                  <a:schemeClr val="tx1"/>
                </a:solidFill>
              </a:rPr>
              <a:t>Rajesh </a:t>
            </a:r>
            <a:r>
              <a:rPr lang="en-US" sz="1200" b="1" dirty="0" err="1">
                <a:solidFill>
                  <a:schemeClr val="tx1"/>
                </a:solidFill>
              </a:rPr>
              <a:t>Khatua</a:t>
            </a:r>
            <a:endParaRPr lang="en-US" sz="12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 B.E.		Stream (ECE, CSE etc.): ECE	 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 S. Akshay</a:t>
            </a:r>
            <a:endParaRPr dirty="0">
              <a:highlight>
                <a:srgbClr val="0000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 B.E.		Stream (ECE, CSE etc.): ECE	 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K. </a:t>
            </a:r>
            <a:r>
              <a:rPr lang="en-US" sz="1200" b="1" dirty="0" err="1">
                <a:solidFill>
                  <a:schemeClr val="tx1"/>
                </a:solidFill>
              </a:rPr>
              <a:t>Likhitha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 B.E.		Stream (ECE, CSE etc.): ECE	 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Name: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Dr. M. Shyam Sundar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</a:t>
            </a:r>
            <a:r>
              <a:rPr lang="en-US" sz="1200" b="1" dirty="0"/>
              <a:t>Academic</a:t>
            </a:r>
            <a:r>
              <a:rPr lang="en-US" sz="1200" dirty="0"/>
              <a:t>	Expertise (AI/ML/Blockchain etc.):   </a:t>
            </a:r>
            <a:r>
              <a:rPr lang="en-US" sz="1200" b="1" dirty="0"/>
              <a:t>Microwave &amp; Millimeter Engineering </a:t>
            </a:r>
            <a:r>
              <a:rPr lang="en-US" sz="1200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Domain Experience (in years)</a:t>
            </a:r>
            <a:r>
              <a:rPr lang="en-US" sz="1200" b="1" dirty="0"/>
              <a:t>: 18  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558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</vt:lpstr>
      <vt:lpstr>Noto Sans Symbols</vt:lpstr>
      <vt:lpstr>Wingdings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Obito Uchiha</cp:lastModifiedBy>
  <cp:revision>6</cp:revision>
  <cp:lastPrinted>2023-09-23T13:04:39Z</cp:lastPrinted>
  <dcterms:created xsi:type="dcterms:W3CDTF">2022-02-11T07:14:46Z</dcterms:created>
  <dcterms:modified xsi:type="dcterms:W3CDTF">2023-09-23T13:04:55Z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