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3" r:id="rId7"/>
    <p:sldId id="273" r:id="rId8"/>
    <p:sldId id="264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5" r:id="rId17"/>
    <p:sldId id="272" r:id="rId18"/>
  </p:sldIdLst>
  <p:sldSz cx="12649200" cy="7315200"/>
  <p:notesSz cx="12649200" cy="7315200"/>
  <p:embeddedFontLst>
    <p:embeddedFont>
      <p:font typeface="Carlito" panose="020B060402020202020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lQInkyz+1uaObXuKFl0Ac5YT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7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8600" y="548625"/>
            <a:ext cx="84332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219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0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75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43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90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0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08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65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83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6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70" y="731520"/>
            <a:ext cx="8301038" cy="3169921"/>
          </a:xfrm>
        </p:spPr>
        <p:txBody>
          <a:bodyPr anchor="b">
            <a:normAutofit/>
          </a:bodyPr>
          <a:lstStyle>
            <a:lvl1pPr algn="l">
              <a:defRPr sz="49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70" y="4100125"/>
            <a:ext cx="6640830" cy="2077155"/>
          </a:xfrm>
        </p:spPr>
        <p:txBody>
          <a:bodyPr anchor="t">
            <a:normAutofit/>
          </a:bodyPr>
          <a:lstStyle>
            <a:lvl1pPr marL="0" indent="0" algn="l">
              <a:buNone/>
              <a:defRPr sz="2179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4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536562" y="9031"/>
            <a:ext cx="3952875" cy="40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337227" y="97649"/>
            <a:ext cx="6308680" cy="6486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507168" y="243840"/>
            <a:ext cx="5138738" cy="528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10931" y="34430"/>
            <a:ext cx="5034976" cy="51765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139630" y="650242"/>
            <a:ext cx="4506276" cy="46329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8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11518" y="568960"/>
            <a:ext cx="11224517" cy="33324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48692" y="4100125"/>
            <a:ext cx="8615618" cy="4876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60"/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45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71" y="731520"/>
            <a:ext cx="10435590" cy="2926080"/>
          </a:xfrm>
        </p:spPr>
        <p:txBody>
          <a:bodyPr anchor="ctr">
            <a:normAutofit/>
          </a:bodyPr>
          <a:lstStyle>
            <a:lvl1pPr algn="l">
              <a:defRPr sz="33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70" y="4389120"/>
            <a:ext cx="8856088" cy="2004907"/>
          </a:xfrm>
        </p:spPr>
        <p:txBody>
          <a:bodyPr anchor="ctr">
            <a:normAutofit/>
          </a:bodyPr>
          <a:lstStyle>
            <a:lvl1pPr marL="0" indent="0" algn="l">
              <a:buNone/>
              <a:defRPr sz="2075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088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14" y="731520"/>
            <a:ext cx="9486901" cy="2926080"/>
          </a:xfrm>
        </p:spPr>
        <p:txBody>
          <a:bodyPr anchor="ctr">
            <a:normAutofit/>
          </a:bodyPr>
          <a:lstStyle>
            <a:lvl1pPr algn="l">
              <a:defRPr sz="332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00445" y="3657600"/>
            <a:ext cx="8854440" cy="406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71" y="4587806"/>
            <a:ext cx="8854440" cy="1797189"/>
          </a:xfrm>
        </p:spPr>
        <p:txBody>
          <a:bodyPr anchor="ctr">
            <a:normAutofit/>
          </a:bodyPr>
          <a:lstStyle>
            <a:lvl1pPr marL="0" indent="0" algn="l">
              <a:buNone/>
              <a:defRPr sz="2075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51755" y="866370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71115" y="2953174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 algn="r"/>
            <a:r>
              <a:rPr lang="en-US" sz="83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3146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70" y="3657600"/>
            <a:ext cx="8854440" cy="1810560"/>
          </a:xfrm>
        </p:spPr>
        <p:txBody>
          <a:bodyPr anchor="b">
            <a:normAutofit/>
          </a:bodyPr>
          <a:lstStyle>
            <a:lvl1pPr algn="l">
              <a:defRPr sz="33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69" y="5475180"/>
            <a:ext cx="8856090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075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8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16" y="731520"/>
            <a:ext cx="9486900" cy="2926080"/>
          </a:xfrm>
        </p:spPr>
        <p:txBody>
          <a:bodyPr anchor="ctr">
            <a:normAutofit/>
          </a:bodyPr>
          <a:lstStyle>
            <a:lvl1pPr algn="l">
              <a:defRPr sz="332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9870" y="4190436"/>
            <a:ext cx="8854441" cy="11198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9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69" y="5310294"/>
            <a:ext cx="8854441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1755" y="866370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1115" y="2953174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 algn="r"/>
            <a:r>
              <a:rPr lang="en-US" sz="83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08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71" y="731520"/>
            <a:ext cx="10435590" cy="2926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9870" y="4190436"/>
            <a:ext cx="8854440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9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69" y="5084515"/>
            <a:ext cx="8854441" cy="1309511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360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755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0907" y="731520"/>
            <a:ext cx="2134553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518" y="731520"/>
            <a:ext cx="8116570" cy="566250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042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64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9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084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90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9" y="2140373"/>
            <a:ext cx="8854441" cy="2433707"/>
          </a:xfrm>
        </p:spPr>
        <p:txBody>
          <a:bodyPr anchor="b">
            <a:normAutofit/>
          </a:bodyPr>
          <a:lstStyle>
            <a:lvl1pPr algn="l">
              <a:defRPr sz="373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71" y="4795520"/>
            <a:ext cx="8854440" cy="1598507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bg2">
                    <a:lumMod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87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69" y="731520"/>
            <a:ext cx="5122817" cy="38562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5938" y="731521"/>
            <a:ext cx="5119522" cy="38562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85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534" y="731520"/>
            <a:ext cx="4824154" cy="614679"/>
          </a:xfrm>
        </p:spPr>
        <p:txBody>
          <a:bodyPr anchor="b">
            <a:noAutofit/>
          </a:bodyPr>
          <a:lstStyle>
            <a:lvl1pPr marL="0" indent="0">
              <a:buNone/>
              <a:defRPr sz="2905" b="0">
                <a:solidFill>
                  <a:schemeClr val="tx1"/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69" y="1355231"/>
            <a:ext cx="5122817" cy="323257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7031" y="731520"/>
            <a:ext cx="4840077" cy="614679"/>
          </a:xfrm>
        </p:spPr>
        <p:txBody>
          <a:bodyPr anchor="b">
            <a:noAutofit/>
          </a:bodyPr>
          <a:lstStyle>
            <a:lvl1pPr marL="0" indent="0">
              <a:buNone/>
              <a:defRPr sz="2905" b="0">
                <a:solidFill>
                  <a:schemeClr val="tx1"/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4290" y="1346199"/>
            <a:ext cx="5114033" cy="323257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0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700" y="731520"/>
            <a:ext cx="3794760" cy="1463040"/>
          </a:xfrm>
        </p:spPr>
        <p:txBody>
          <a:bodyPr anchor="b">
            <a:normAutofit/>
          </a:bodyPr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70" y="731520"/>
            <a:ext cx="6166486" cy="566250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700" y="2357119"/>
            <a:ext cx="3794760" cy="2230685"/>
          </a:xfrm>
        </p:spPr>
        <p:txBody>
          <a:bodyPr anchor="t">
            <a:normAutofit/>
          </a:bodyPr>
          <a:lstStyle>
            <a:lvl1pPr marL="0" indent="0">
              <a:buNone/>
              <a:defRPr sz="1660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538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917" y="1544320"/>
            <a:ext cx="6245543" cy="1219200"/>
          </a:xfrm>
        </p:spPr>
        <p:txBody>
          <a:bodyPr anchor="b">
            <a:normAutofit/>
          </a:bodyPr>
          <a:lstStyle>
            <a:lvl1pPr algn="l">
              <a:defRPr sz="290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100" y="975360"/>
            <a:ext cx="3404011" cy="4876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9917" y="2962204"/>
            <a:ext cx="6247190" cy="2185529"/>
          </a:xfrm>
        </p:spPr>
        <p:txBody>
          <a:bodyPr anchor="t">
            <a:normAutofit/>
          </a:bodyPr>
          <a:lstStyle>
            <a:lvl1pPr marL="0" indent="0">
              <a:buNone/>
              <a:defRPr sz="1868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60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2230" y="3160889"/>
            <a:ext cx="3093678" cy="342279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70" y="4786488"/>
            <a:ext cx="8854440" cy="1607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70" y="731520"/>
            <a:ext cx="8854440" cy="385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5827" y="6583680"/>
            <a:ext cx="1660208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3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870" y="6583680"/>
            <a:ext cx="7826693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3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821" y="5950374"/>
            <a:ext cx="1185079" cy="71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2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6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079" r:id="rId20"/>
  </p:sldLayoutIdLst>
  <p:hf sldNum="0" hdr="0" ftr="0" dt="0"/>
  <p:txStyles>
    <p:titleStyle>
      <a:lvl1pPr algn="l" defTabSz="474345" rtl="0" eaLnBrk="1" latinLnBrk="0" hangingPunct="1">
        <a:spcBef>
          <a:spcPct val="0"/>
        </a:spcBef>
        <a:buNone/>
        <a:defRPr sz="373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6466" indent="-296466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75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70811" indent="-296466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8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45156" indent="-296466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6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600914" indent="-177879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93846" indent="-296466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608898" indent="-237173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3083243" indent="-237173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557588" indent="-237173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4031933" indent="-237173" algn="l" defTabSz="474345" rtl="0" eaLnBrk="1" latinLnBrk="0" hangingPunct="1">
        <a:spcBef>
          <a:spcPct val="20000"/>
        </a:spcBef>
        <a:spcAft>
          <a:spcPts val="62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5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709870" y="4786488"/>
            <a:ext cx="8854440" cy="1607538"/>
          </a:xfr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D3E6-2417-F5CD-A08B-8448E62C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6" name="Google Shape;46;p1"/>
          <p:cNvGrpSpPr/>
          <p:nvPr/>
        </p:nvGrpSpPr>
        <p:grpSpPr>
          <a:xfrm>
            <a:off x="304800" y="1997964"/>
            <a:ext cx="11390383" cy="4732020"/>
            <a:chOff x="0" y="1997964"/>
            <a:chExt cx="11695176" cy="4732020"/>
          </a:xfrm>
        </p:grpSpPr>
        <p:sp>
          <p:nvSpPr>
            <p:cNvPr id="47" name="Google Shape;47;p1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327581" y="2789809"/>
              <a:ext cx="4610674" cy="3439668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3930650" y="0"/>
                  </a:moveTo>
                  <a:lnTo>
                    <a:pt x="600201" y="0"/>
                  </a:lnTo>
                  <a:lnTo>
                    <a:pt x="553298" y="1805"/>
                  </a:lnTo>
                  <a:lnTo>
                    <a:pt x="507381" y="7134"/>
                  </a:lnTo>
                  <a:lnTo>
                    <a:pt x="462585" y="15852"/>
                  </a:lnTo>
                  <a:lnTo>
                    <a:pt x="419042" y="27826"/>
                  </a:lnTo>
                  <a:lnTo>
                    <a:pt x="376887" y="42922"/>
                  </a:lnTo>
                  <a:lnTo>
                    <a:pt x="336253" y="61007"/>
                  </a:lnTo>
                  <a:lnTo>
                    <a:pt x="297274" y="81947"/>
                  </a:lnTo>
                  <a:lnTo>
                    <a:pt x="260082" y="105610"/>
                  </a:lnTo>
                  <a:lnTo>
                    <a:pt x="224811" y="131861"/>
                  </a:lnTo>
                  <a:lnTo>
                    <a:pt x="191595" y="160567"/>
                  </a:lnTo>
                  <a:lnTo>
                    <a:pt x="160567" y="191595"/>
                  </a:lnTo>
                  <a:lnTo>
                    <a:pt x="131861" y="224811"/>
                  </a:lnTo>
                  <a:lnTo>
                    <a:pt x="105610" y="260082"/>
                  </a:lnTo>
                  <a:lnTo>
                    <a:pt x="81947" y="297274"/>
                  </a:lnTo>
                  <a:lnTo>
                    <a:pt x="61007" y="336253"/>
                  </a:lnTo>
                  <a:lnTo>
                    <a:pt x="42922" y="376887"/>
                  </a:lnTo>
                  <a:lnTo>
                    <a:pt x="27826" y="419042"/>
                  </a:lnTo>
                  <a:lnTo>
                    <a:pt x="15852" y="462585"/>
                  </a:lnTo>
                  <a:lnTo>
                    <a:pt x="7134" y="507381"/>
                  </a:lnTo>
                  <a:lnTo>
                    <a:pt x="1805" y="553298"/>
                  </a:lnTo>
                  <a:lnTo>
                    <a:pt x="0" y="600201"/>
                  </a:lnTo>
                  <a:lnTo>
                    <a:pt x="0" y="3000997"/>
                  </a:lnTo>
                  <a:lnTo>
                    <a:pt x="1805" y="3047904"/>
                  </a:lnTo>
                  <a:lnTo>
                    <a:pt x="7134" y="3093824"/>
                  </a:lnTo>
                  <a:lnTo>
                    <a:pt x="15852" y="3138622"/>
                  </a:lnTo>
                  <a:lnTo>
                    <a:pt x="27826" y="3182167"/>
                  </a:lnTo>
                  <a:lnTo>
                    <a:pt x="42922" y="3224323"/>
                  </a:lnTo>
                  <a:lnTo>
                    <a:pt x="61007" y="3264959"/>
                  </a:lnTo>
                  <a:lnTo>
                    <a:pt x="81947" y="3303939"/>
                  </a:lnTo>
                  <a:lnTo>
                    <a:pt x="105610" y="3341132"/>
                  </a:lnTo>
                  <a:lnTo>
                    <a:pt x="131861" y="3376403"/>
                  </a:lnTo>
                  <a:lnTo>
                    <a:pt x="160567" y="3409619"/>
                  </a:lnTo>
                  <a:lnTo>
                    <a:pt x="191595" y="3440647"/>
                  </a:lnTo>
                  <a:lnTo>
                    <a:pt x="224811" y="3469353"/>
                  </a:lnTo>
                  <a:lnTo>
                    <a:pt x="260082" y="3495604"/>
                  </a:lnTo>
                  <a:lnTo>
                    <a:pt x="297274" y="3519266"/>
                  </a:lnTo>
                  <a:lnTo>
                    <a:pt x="336253" y="3540206"/>
                  </a:lnTo>
                  <a:lnTo>
                    <a:pt x="376887" y="3558291"/>
                  </a:lnTo>
                  <a:lnTo>
                    <a:pt x="419042" y="3573386"/>
                  </a:lnTo>
                  <a:lnTo>
                    <a:pt x="462585" y="3585360"/>
                  </a:lnTo>
                  <a:lnTo>
                    <a:pt x="507381" y="3594077"/>
                  </a:lnTo>
                  <a:lnTo>
                    <a:pt x="553298" y="3599406"/>
                  </a:lnTo>
                  <a:lnTo>
                    <a:pt x="600201" y="3601211"/>
                  </a:lnTo>
                  <a:lnTo>
                    <a:pt x="3930650" y="3601211"/>
                  </a:lnTo>
                  <a:lnTo>
                    <a:pt x="3977553" y="3599406"/>
                  </a:lnTo>
                  <a:lnTo>
                    <a:pt x="4023470" y="3594077"/>
                  </a:lnTo>
                  <a:lnTo>
                    <a:pt x="4068266" y="3585360"/>
                  </a:lnTo>
                  <a:lnTo>
                    <a:pt x="4111809" y="3573386"/>
                  </a:lnTo>
                  <a:lnTo>
                    <a:pt x="4153964" y="3558291"/>
                  </a:lnTo>
                  <a:lnTo>
                    <a:pt x="4194598" y="3540206"/>
                  </a:lnTo>
                  <a:lnTo>
                    <a:pt x="4233577" y="3519266"/>
                  </a:lnTo>
                  <a:lnTo>
                    <a:pt x="4270769" y="3495604"/>
                  </a:lnTo>
                  <a:lnTo>
                    <a:pt x="4306040" y="3469353"/>
                  </a:lnTo>
                  <a:lnTo>
                    <a:pt x="4339256" y="3440647"/>
                  </a:lnTo>
                  <a:lnTo>
                    <a:pt x="4370284" y="3409619"/>
                  </a:lnTo>
                  <a:lnTo>
                    <a:pt x="4398990" y="3376403"/>
                  </a:lnTo>
                  <a:lnTo>
                    <a:pt x="4425241" y="3341132"/>
                  </a:lnTo>
                  <a:lnTo>
                    <a:pt x="4448904" y="3303939"/>
                  </a:lnTo>
                  <a:lnTo>
                    <a:pt x="4469844" y="3264959"/>
                  </a:lnTo>
                  <a:lnTo>
                    <a:pt x="4487929" y="3224323"/>
                  </a:lnTo>
                  <a:lnTo>
                    <a:pt x="4503025" y="3182167"/>
                  </a:lnTo>
                  <a:lnTo>
                    <a:pt x="4514999" y="3138622"/>
                  </a:lnTo>
                  <a:lnTo>
                    <a:pt x="4523717" y="3093824"/>
                  </a:lnTo>
                  <a:lnTo>
                    <a:pt x="4529046" y="3047904"/>
                  </a:lnTo>
                  <a:lnTo>
                    <a:pt x="4530852" y="3000997"/>
                  </a:lnTo>
                  <a:lnTo>
                    <a:pt x="4530852" y="600201"/>
                  </a:lnTo>
                  <a:lnTo>
                    <a:pt x="4529046" y="553298"/>
                  </a:lnTo>
                  <a:lnTo>
                    <a:pt x="4523717" y="507381"/>
                  </a:lnTo>
                  <a:lnTo>
                    <a:pt x="4514999" y="462585"/>
                  </a:lnTo>
                  <a:lnTo>
                    <a:pt x="4503025" y="419042"/>
                  </a:lnTo>
                  <a:lnTo>
                    <a:pt x="4487929" y="376887"/>
                  </a:lnTo>
                  <a:lnTo>
                    <a:pt x="4469844" y="336253"/>
                  </a:lnTo>
                  <a:lnTo>
                    <a:pt x="4448904" y="297274"/>
                  </a:lnTo>
                  <a:lnTo>
                    <a:pt x="4425241" y="260082"/>
                  </a:lnTo>
                  <a:lnTo>
                    <a:pt x="4398990" y="224811"/>
                  </a:lnTo>
                  <a:lnTo>
                    <a:pt x="4370284" y="191595"/>
                  </a:lnTo>
                  <a:lnTo>
                    <a:pt x="4339256" y="160567"/>
                  </a:lnTo>
                  <a:lnTo>
                    <a:pt x="4306040" y="131861"/>
                  </a:lnTo>
                  <a:lnTo>
                    <a:pt x="4270769" y="105610"/>
                  </a:lnTo>
                  <a:lnTo>
                    <a:pt x="4233577" y="81947"/>
                  </a:lnTo>
                  <a:lnTo>
                    <a:pt x="4194598" y="61007"/>
                  </a:lnTo>
                  <a:lnTo>
                    <a:pt x="4153964" y="42922"/>
                  </a:lnTo>
                  <a:lnTo>
                    <a:pt x="4111809" y="27826"/>
                  </a:lnTo>
                  <a:lnTo>
                    <a:pt x="4068266" y="15852"/>
                  </a:lnTo>
                  <a:lnTo>
                    <a:pt x="4023470" y="7134"/>
                  </a:lnTo>
                  <a:lnTo>
                    <a:pt x="3977553" y="1805"/>
                  </a:lnTo>
                  <a:lnTo>
                    <a:pt x="3930650" y="0"/>
                  </a:lnTo>
                  <a:close/>
                </a:path>
              </a:pathLst>
            </a:custGeom>
            <a:solidFill>
              <a:srgbClr val="6FAC46">
                <a:alpha val="8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This project give a relationship between            patient and doctor appointment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387336" y="2618232"/>
              <a:ext cx="4531360" cy="3601720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0" y="600201"/>
                  </a:moveTo>
                  <a:lnTo>
                    <a:pt x="1805" y="553298"/>
                  </a:lnTo>
                  <a:lnTo>
                    <a:pt x="7134" y="507381"/>
                  </a:lnTo>
                  <a:lnTo>
                    <a:pt x="15852" y="462585"/>
                  </a:lnTo>
                  <a:lnTo>
                    <a:pt x="27826" y="419042"/>
                  </a:lnTo>
                  <a:lnTo>
                    <a:pt x="42922" y="376887"/>
                  </a:lnTo>
                  <a:lnTo>
                    <a:pt x="61007" y="336253"/>
                  </a:lnTo>
                  <a:lnTo>
                    <a:pt x="81947" y="297274"/>
                  </a:lnTo>
                  <a:lnTo>
                    <a:pt x="105610" y="260082"/>
                  </a:lnTo>
                  <a:lnTo>
                    <a:pt x="131861" y="224811"/>
                  </a:lnTo>
                  <a:lnTo>
                    <a:pt x="160567" y="191595"/>
                  </a:lnTo>
                  <a:lnTo>
                    <a:pt x="191595" y="160567"/>
                  </a:lnTo>
                  <a:lnTo>
                    <a:pt x="224811" y="131861"/>
                  </a:lnTo>
                  <a:lnTo>
                    <a:pt x="260082" y="105610"/>
                  </a:lnTo>
                  <a:lnTo>
                    <a:pt x="297274" y="81947"/>
                  </a:lnTo>
                  <a:lnTo>
                    <a:pt x="336253" y="61007"/>
                  </a:lnTo>
                  <a:lnTo>
                    <a:pt x="376887" y="42922"/>
                  </a:lnTo>
                  <a:lnTo>
                    <a:pt x="419042" y="27826"/>
                  </a:lnTo>
                  <a:lnTo>
                    <a:pt x="462585" y="15852"/>
                  </a:lnTo>
                  <a:lnTo>
                    <a:pt x="507381" y="7134"/>
                  </a:lnTo>
                  <a:lnTo>
                    <a:pt x="553298" y="1805"/>
                  </a:lnTo>
                  <a:lnTo>
                    <a:pt x="600201" y="0"/>
                  </a:lnTo>
                  <a:lnTo>
                    <a:pt x="3930650" y="0"/>
                  </a:lnTo>
                  <a:lnTo>
                    <a:pt x="3977553" y="1805"/>
                  </a:lnTo>
                  <a:lnTo>
                    <a:pt x="4023470" y="7134"/>
                  </a:lnTo>
                  <a:lnTo>
                    <a:pt x="4068266" y="15852"/>
                  </a:lnTo>
                  <a:lnTo>
                    <a:pt x="4111809" y="27826"/>
                  </a:lnTo>
                  <a:lnTo>
                    <a:pt x="4153964" y="42922"/>
                  </a:lnTo>
                  <a:lnTo>
                    <a:pt x="4194598" y="61007"/>
                  </a:lnTo>
                  <a:lnTo>
                    <a:pt x="4233577" y="81947"/>
                  </a:lnTo>
                  <a:lnTo>
                    <a:pt x="4270769" y="105610"/>
                  </a:lnTo>
                  <a:lnTo>
                    <a:pt x="4306040" y="131861"/>
                  </a:lnTo>
                  <a:lnTo>
                    <a:pt x="4339256" y="160567"/>
                  </a:lnTo>
                  <a:lnTo>
                    <a:pt x="4370284" y="191595"/>
                  </a:lnTo>
                  <a:lnTo>
                    <a:pt x="4398990" y="224811"/>
                  </a:lnTo>
                  <a:lnTo>
                    <a:pt x="4425241" y="260082"/>
                  </a:lnTo>
                  <a:lnTo>
                    <a:pt x="4448904" y="297274"/>
                  </a:lnTo>
                  <a:lnTo>
                    <a:pt x="4469844" y="336253"/>
                  </a:lnTo>
                  <a:lnTo>
                    <a:pt x="4487929" y="376887"/>
                  </a:lnTo>
                  <a:lnTo>
                    <a:pt x="4503025" y="419042"/>
                  </a:lnTo>
                  <a:lnTo>
                    <a:pt x="4514999" y="462585"/>
                  </a:lnTo>
                  <a:lnTo>
                    <a:pt x="4523717" y="507381"/>
                  </a:lnTo>
                  <a:lnTo>
                    <a:pt x="4529046" y="553298"/>
                  </a:lnTo>
                  <a:lnTo>
                    <a:pt x="4530852" y="600201"/>
                  </a:lnTo>
                  <a:lnTo>
                    <a:pt x="4530852" y="3000997"/>
                  </a:lnTo>
                  <a:lnTo>
                    <a:pt x="4529046" y="3047904"/>
                  </a:lnTo>
                  <a:lnTo>
                    <a:pt x="4523717" y="3093824"/>
                  </a:lnTo>
                  <a:lnTo>
                    <a:pt x="4514999" y="3138622"/>
                  </a:lnTo>
                  <a:lnTo>
                    <a:pt x="4503025" y="3182167"/>
                  </a:lnTo>
                  <a:lnTo>
                    <a:pt x="4487929" y="3224323"/>
                  </a:lnTo>
                  <a:lnTo>
                    <a:pt x="4469844" y="3264959"/>
                  </a:lnTo>
                  <a:lnTo>
                    <a:pt x="4448904" y="3303939"/>
                  </a:lnTo>
                  <a:lnTo>
                    <a:pt x="4425241" y="3341132"/>
                  </a:lnTo>
                  <a:lnTo>
                    <a:pt x="4398990" y="3376403"/>
                  </a:lnTo>
                  <a:lnTo>
                    <a:pt x="4370284" y="3409619"/>
                  </a:lnTo>
                  <a:lnTo>
                    <a:pt x="4339256" y="3440647"/>
                  </a:lnTo>
                  <a:lnTo>
                    <a:pt x="4306040" y="3469353"/>
                  </a:lnTo>
                  <a:lnTo>
                    <a:pt x="4270769" y="3495604"/>
                  </a:lnTo>
                  <a:lnTo>
                    <a:pt x="4233577" y="3519266"/>
                  </a:lnTo>
                  <a:lnTo>
                    <a:pt x="4194598" y="3540206"/>
                  </a:lnTo>
                  <a:lnTo>
                    <a:pt x="4153964" y="3558291"/>
                  </a:lnTo>
                  <a:lnTo>
                    <a:pt x="4111809" y="3573386"/>
                  </a:lnTo>
                  <a:lnTo>
                    <a:pt x="4068266" y="3585360"/>
                  </a:lnTo>
                  <a:lnTo>
                    <a:pt x="4023470" y="3594077"/>
                  </a:lnTo>
                  <a:lnTo>
                    <a:pt x="3977553" y="3599406"/>
                  </a:lnTo>
                  <a:lnTo>
                    <a:pt x="3930650" y="3601211"/>
                  </a:lnTo>
                  <a:lnTo>
                    <a:pt x="600201" y="3601211"/>
                  </a:lnTo>
                  <a:lnTo>
                    <a:pt x="553298" y="3599406"/>
                  </a:lnTo>
                  <a:lnTo>
                    <a:pt x="507381" y="3594077"/>
                  </a:lnTo>
                  <a:lnTo>
                    <a:pt x="462585" y="3585360"/>
                  </a:lnTo>
                  <a:lnTo>
                    <a:pt x="419042" y="3573386"/>
                  </a:lnTo>
                  <a:lnTo>
                    <a:pt x="376887" y="3558291"/>
                  </a:lnTo>
                  <a:lnTo>
                    <a:pt x="336253" y="3540206"/>
                  </a:lnTo>
                  <a:lnTo>
                    <a:pt x="297274" y="3519266"/>
                  </a:lnTo>
                  <a:lnTo>
                    <a:pt x="260082" y="3495604"/>
                  </a:lnTo>
                  <a:lnTo>
                    <a:pt x="224811" y="3469353"/>
                  </a:lnTo>
                  <a:lnTo>
                    <a:pt x="191595" y="3440647"/>
                  </a:lnTo>
                  <a:lnTo>
                    <a:pt x="160567" y="3409619"/>
                  </a:lnTo>
                  <a:lnTo>
                    <a:pt x="131861" y="3376403"/>
                  </a:lnTo>
                  <a:lnTo>
                    <a:pt x="105610" y="3341132"/>
                  </a:lnTo>
                  <a:lnTo>
                    <a:pt x="81947" y="3303939"/>
                  </a:lnTo>
                  <a:lnTo>
                    <a:pt x="61007" y="3264959"/>
                  </a:lnTo>
                  <a:lnTo>
                    <a:pt x="42922" y="3224323"/>
                  </a:lnTo>
                  <a:lnTo>
                    <a:pt x="27826" y="3182167"/>
                  </a:lnTo>
                  <a:lnTo>
                    <a:pt x="15852" y="3138622"/>
                  </a:lnTo>
                  <a:lnTo>
                    <a:pt x="7134" y="3093824"/>
                  </a:lnTo>
                  <a:lnTo>
                    <a:pt x="1805" y="3047904"/>
                  </a:lnTo>
                  <a:lnTo>
                    <a:pt x="0" y="3000997"/>
                  </a:lnTo>
                  <a:lnTo>
                    <a:pt x="0" y="600201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705599" y="3288268"/>
            <a:ext cx="399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octor Appointment System | Medical Centers | Clinics | Hospit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6" y="2618232"/>
            <a:ext cx="4812149" cy="30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70" y="731521"/>
            <a:ext cx="11367830" cy="43053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4.Find the names of patients along with their appointment details and the corresponding doctor's 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0" y="1283283"/>
            <a:ext cx="11274533" cy="1974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9" y="3452812"/>
            <a:ext cx="5700455" cy="35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9" y="198120"/>
            <a:ext cx="11701205" cy="12592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5.Find the patients who have a medical history of diabetes and their next appointment is scheduled within the next 7 days.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8" y="1281112"/>
            <a:ext cx="11310681" cy="277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7" y="4229100"/>
            <a:ext cx="5205157" cy="27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70" y="238126"/>
            <a:ext cx="8854440" cy="638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6.Find patients who have multiple appointments scheduled.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4863"/>
            <a:ext cx="11968163" cy="2627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1" y="3700462"/>
            <a:ext cx="3662363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70" y="150495"/>
            <a:ext cx="8854440" cy="100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7.Calculate the average duration of appointments for each doctor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0" y="995362"/>
            <a:ext cx="11258550" cy="1675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9" y="3238500"/>
            <a:ext cx="503370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9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70" y="293371"/>
            <a:ext cx="8301038" cy="60198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8.</a:t>
            </a:r>
            <a:r>
              <a:rPr lang="en-US" dirty="0"/>
              <a:t>	</a:t>
            </a:r>
            <a:r>
              <a:rPr lang="en-US" sz="2000" dirty="0"/>
              <a:t>Find Patients with Most Appointments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4887"/>
            <a:ext cx="1119187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3595687"/>
            <a:ext cx="4233395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70" y="731521"/>
            <a:ext cx="8301038" cy="278129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.Calculate the total cost of medication for each patient.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0" y="1128712"/>
            <a:ext cx="1042035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0" y="3733800"/>
            <a:ext cx="444315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2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0" y="0"/>
            <a:ext cx="4037076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104774" y="190500"/>
            <a:ext cx="10582275" cy="70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Our analysis</a:t>
            </a:r>
            <a:br>
              <a:rPr lang="en-GB" dirty="0"/>
            </a:br>
            <a:b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1.Only Three Person Have The Appointment By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Dr.Hohn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 </a:t>
            </a:r>
            <a:r>
              <a:rPr lang="en-GB" sz="2000" cap="none" dirty="0"/>
              <a:t>.</a:t>
            </a:r>
            <a:br>
              <a:rPr lang="en-GB" sz="2000" cap="none" dirty="0"/>
            </a:br>
            <a:r>
              <a:rPr lang="en-GB" sz="2000" cap="none" dirty="0"/>
              <a:t>2.The  Maximum Patient Have Average Age Between 30 To 40.</a:t>
            </a:r>
            <a:br>
              <a:rPr lang="en-GB" sz="2000" cap="none" dirty="0"/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3.Dr.John And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Dr.Micheal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The Maximum Appointment.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4.In This Data Set 4 Person Have Diabetes.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5.John Smith Have The Maximum 3 Appointment.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6.Dr.John Have Maximum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Aappointment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 Time .I.E 87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Mintes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Most Appointment Person Is John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Smith.It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3 Appointment.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8.Sarah Patient Have Maximum Medical Cost I.E  20 $.</a:t>
            </a:r>
            <a:b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252984" y="1845564"/>
            <a:ext cx="135890" cy="3200400"/>
          </a:xfrm>
          <a:custGeom>
            <a:avLst/>
            <a:gdLst/>
            <a:ahLst/>
            <a:cxnLst/>
            <a:rect l="l" t="t" r="r" b="b"/>
            <a:pathLst>
              <a:path w="135890" h="3200400" extrusionOk="0">
                <a:moveTo>
                  <a:pt x="0" y="3200400"/>
                </a:moveTo>
                <a:lnTo>
                  <a:pt x="135636" y="3200400"/>
                </a:lnTo>
                <a:lnTo>
                  <a:pt x="13563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7"/>
          <p:cNvGrpSpPr/>
          <p:nvPr/>
        </p:nvGrpSpPr>
        <p:grpSpPr>
          <a:xfrm>
            <a:off x="246888" y="0"/>
            <a:ext cx="11945111" cy="6858000"/>
            <a:chOff x="246888" y="0"/>
            <a:chExt cx="11945111" cy="6858000"/>
          </a:xfrm>
        </p:grpSpPr>
        <p:sp>
          <p:nvSpPr>
            <p:cNvPr id="290" name="Google Shape;290;p17"/>
            <p:cNvSpPr/>
            <p:nvPr/>
          </p:nvSpPr>
          <p:spPr>
            <a:xfrm>
              <a:off x="7414259" y="0"/>
              <a:ext cx="4777740" cy="6858000"/>
            </a:xfrm>
            <a:custGeom>
              <a:avLst/>
              <a:gdLst/>
              <a:ahLst/>
              <a:cxnLst/>
              <a:rect l="l" t="t" r="r" b="b"/>
              <a:pathLst>
                <a:path w="4777740" h="6858000" extrusionOk="0">
                  <a:moveTo>
                    <a:pt x="4777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77740" y="685800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6888" y="842759"/>
              <a:ext cx="11340084" cy="54833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88620" y="858011"/>
              <a:ext cx="11066145" cy="5209540"/>
            </a:xfrm>
            <a:custGeom>
              <a:avLst/>
              <a:gdLst/>
              <a:ahLst/>
              <a:cxnLst/>
              <a:rect l="l" t="t" r="r" b="b"/>
              <a:pathLst>
                <a:path w="11066145" h="5209540" extrusionOk="0">
                  <a:moveTo>
                    <a:pt x="11065764" y="0"/>
                  </a:moveTo>
                  <a:lnTo>
                    <a:pt x="0" y="0"/>
                  </a:lnTo>
                  <a:lnTo>
                    <a:pt x="0" y="5209032"/>
                  </a:lnTo>
                  <a:lnTo>
                    <a:pt x="11065764" y="5209032"/>
                  </a:lnTo>
                  <a:lnTo>
                    <a:pt x="11065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1066596" y="2917393"/>
            <a:ext cx="4863465" cy="124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000000"/>
                </a:solidFill>
              </a:rPr>
              <a:t>THANK YOU</a:t>
            </a:r>
            <a:endParaRPr sz="8000"/>
          </a:p>
        </p:txBody>
      </p:sp>
      <p:sp>
        <p:nvSpPr>
          <p:cNvPr id="294" name="Google Shape;294;p17"/>
          <p:cNvSpPr/>
          <p:nvPr/>
        </p:nvSpPr>
        <p:spPr>
          <a:xfrm>
            <a:off x="0" y="1842516"/>
            <a:ext cx="152400" cy="3200400"/>
          </a:xfrm>
          <a:custGeom>
            <a:avLst/>
            <a:gdLst/>
            <a:ahLst/>
            <a:cxnLst/>
            <a:rect l="l" t="t" r="r" b="b"/>
            <a:pathLst>
              <a:path w="152400" h="3200400" extrusionOk="0">
                <a:moveTo>
                  <a:pt x="152400" y="0"/>
                </a:moveTo>
                <a:lnTo>
                  <a:pt x="0" y="0"/>
                </a:lnTo>
                <a:lnTo>
                  <a:pt x="0" y="3200399"/>
                </a:lnTo>
                <a:lnTo>
                  <a:pt x="152400" y="32003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887375" y="650200"/>
            <a:ext cx="46173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</a:rPr>
              <a:t>OBJECTIVES</a:t>
            </a:r>
            <a:endParaRPr sz="5400"/>
          </a:p>
        </p:txBody>
      </p:sp>
      <p:grpSp>
        <p:nvGrpSpPr>
          <p:cNvPr id="60" name="Google Shape;60;p2"/>
          <p:cNvGrpSpPr/>
          <p:nvPr/>
        </p:nvGrpSpPr>
        <p:grpSpPr>
          <a:xfrm>
            <a:off x="0" y="1876425"/>
            <a:ext cx="12649200" cy="4769597"/>
            <a:chOff x="0" y="1997963"/>
            <a:chExt cx="11695430" cy="4611612"/>
          </a:xfrm>
        </p:grpSpPr>
        <p:sp>
          <p:nvSpPr>
            <p:cNvPr id="61" name="Google Shape;61;p2"/>
            <p:cNvSpPr/>
            <p:nvPr/>
          </p:nvSpPr>
          <p:spPr>
            <a:xfrm>
              <a:off x="0" y="1997963"/>
              <a:ext cx="11695430" cy="783590"/>
            </a:xfrm>
            <a:custGeom>
              <a:avLst/>
              <a:gdLst/>
              <a:ahLst/>
              <a:cxnLst/>
              <a:rect l="l" t="t" r="r" b="b"/>
              <a:pathLst>
                <a:path w="11695430" h="783589" extrusionOk="0">
                  <a:moveTo>
                    <a:pt x="11454371" y="1524"/>
                  </a:moveTo>
                  <a:lnTo>
                    <a:pt x="0" y="1524"/>
                  </a:lnTo>
                  <a:lnTo>
                    <a:pt x="0" y="783336"/>
                  </a:lnTo>
                  <a:lnTo>
                    <a:pt x="11454371" y="783336"/>
                  </a:lnTo>
                  <a:lnTo>
                    <a:pt x="11454371" y="1524"/>
                  </a:lnTo>
                  <a:close/>
                </a:path>
                <a:path w="11695430" h="783589" extrusionOk="0">
                  <a:moveTo>
                    <a:pt x="11695176" y="0"/>
                  </a:moveTo>
                  <a:lnTo>
                    <a:pt x="11542776" y="0"/>
                  </a:lnTo>
                  <a:lnTo>
                    <a:pt x="11542776" y="781812"/>
                  </a:lnTo>
                  <a:lnTo>
                    <a:pt x="11695176" y="781812"/>
                  </a:lnTo>
                  <a:lnTo>
                    <a:pt x="1169517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203704"/>
              <a:ext cx="11383010" cy="4147185"/>
            </a:xfrm>
            <a:custGeom>
              <a:avLst/>
              <a:gdLst/>
              <a:ahLst/>
              <a:cxnLst/>
              <a:rect l="l" t="t" r="r" b="b"/>
              <a:pathLst>
                <a:path w="11383010" h="4147185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475732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90672" y="3514454"/>
              <a:ext cx="26034" cy="288290"/>
            </a:xfrm>
            <a:custGeom>
              <a:avLst/>
              <a:gdLst/>
              <a:ahLst/>
              <a:cxnLst/>
              <a:rect l="l" t="t" r="r" b="b"/>
              <a:pathLst>
                <a:path w="26035" h="288289" extrusionOk="0">
                  <a:moveTo>
                    <a:pt x="25508" y="0"/>
                  </a:moveTo>
                  <a:lnTo>
                    <a:pt x="0" y="0"/>
                  </a:lnTo>
                  <a:lnTo>
                    <a:pt x="0" y="287868"/>
                  </a:lnTo>
                  <a:lnTo>
                    <a:pt x="25508" y="262360"/>
                  </a:lnTo>
                  <a:lnTo>
                    <a:pt x="25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32761" y="3637004"/>
              <a:ext cx="100079" cy="9489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809244" y="2779776"/>
            <a:ext cx="9536049" cy="2322830"/>
            <a:chOff x="809244" y="2779776"/>
            <a:chExt cx="9536049" cy="2322830"/>
          </a:xfrm>
        </p:grpSpPr>
        <p:sp>
          <p:nvSpPr>
            <p:cNvPr id="68" name="Google Shape;68;p2"/>
            <p:cNvSpPr/>
            <p:nvPr/>
          </p:nvSpPr>
          <p:spPr>
            <a:xfrm>
              <a:off x="6859523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022596" y="3620834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 extrusionOk="0">
                  <a:moveTo>
                    <a:pt x="36138" y="0"/>
                  </a:moveTo>
                  <a:lnTo>
                    <a:pt x="0" y="34467"/>
                  </a:lnTo>
                  <a:lnTo>
                    <a:pt x="98050" y="135306"/>
                  </a:lnTo>
                  <a:lnTo>
                    <a:pt x="133514" y="99842"/>
                  </a:lnTo>
                  <a:lnTo>
                    <a:pt x="36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243315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24240" y="3547655"/>
              <a:ext cx="287655" cy="186690"/>
            </a:xfrm>
            <a:custGeom>
              <a:avLst/>
              <a:gdLst/>
              <a:ahLst/>
              <a:cxnLst/>
              <a:rect l="l" t="t" r="r" b="b"/>
              <a:pathLst>
                <a:path w="287654" h="186689" extrusionOk="0">
                  <a:moveTo>
                    <a:pt x="114782" y="38290"/>
                  </a:moveTo>
                  <a:lnTo>
                    <a:pt x="111772" y="23380"/>
                  </a:lnTo>
                  <a:lnTo>
                    <a:pt x="103581" y="11214"/>
                  </a:lnTo>
                  <a:lnTo>
                    <a:pt x="91414" y="3009"/>
                  </a:lnTo>
                  <a:lnTo>
                    <a:pt x="76517" y="0"/>
                  </a:lnTo>
                  <a:lnTo>
                    <a:pt x="61633" y="3009"/>
                  </a:lnTo>
                  <a:lnTo>
                    <a:pt x="49466" y="11214"/>
                  </a:lnTo>
                  <a:lnTo>
                    <a:pt x="41262" y="23380"/>
                  </a:lnTo>
                  <a:lnTo>
                    <a:pt x="38265" y="38290"/>
                  </a:lnTo>
                  <a:lnTo>
                    <a:pt x="41262" y="53200"/>
                  </a:lnTo>
                  <a:lnTo>
                    <a:pt x="49466" y="65366"/>
                  </a:lnTo>
                  <a:lnTo>
                    <a:pt x="61633" y="73583"/>
                  </a:lnTo>
                  <a:lnTo>
                    <a:pt x="76517" y="76593"/>
                  </a:lnTo>
                  <a:lnTo>
                    <a:pt x="91414" y="73583"/>
                  </a:lnTo>
                  <a:lnTo>
                    <a:pt x="103581" y="65366"/>
                  </a:lnTo>
                  <a:lnTo>
                    <a:pt x="111772" y="53200"/>
                  </a:lnTo>
                  <a:lnTo>
                    <a:pt x="114782" y="38290"/>
                  </a:lnTo>
                  <a:close/>
                </a:path>
                <a:path w="287654" h="186689" extrusionOk="0">
                  <a:moveTo>
                    <a:pt x="131724" y="156946"/>
                  </a:moveTo>
                  <a:lnTo>
                    <a:pt x="118275" y="163804"/>
                  </a:lnTo>
                  <a:lnTo>
                    <a:pt x="109689" y="169354"/>
                  </a:lnTo>
                  <a:lnTo>
                    <a:pt x="104584" y="173609"/>
                  </a:lnTo>
                  <a:lnTo>
                    <a:pt x="102031" y="178714"/>
                  </a:lnTo>
                  <a:lnTo>
                    <a:pt x="102031" y="186651"/>
                  </a:lnTo>
                  <a:lnTo>
                    <a:pt x="131724" y="156946"/>
                  </a:lnTo>
                  <a:close/>
                </a:path>
                <a:path w="287654" h="186689" extrusionOk="0">
                  <a:moveTo>
                    <a:pt x="138595" y="136156"/>
                  </a:moveTo>
                  <a:lnTo>
                    <a:pt x="132257" y="128041"/>
                  </a:lnTo>
                  <a:lnTo>
                    <a:pt x="127431" y="119037"/>
                  </a:lnTo>
                  <a:lnTo>
                    <a:pt x="124358" y="109232"/>
                  </a:lnTo>
                  <a:lnTo>
                    <a:pt x="123291" y="97015"/>
                  </a:lnTo>
                  <a:lnTo>
                    <a:pt x="118186" y="95313"/>
                  </a:lnTo>
                  <a:lnTo>
                    <a:pt x="113080" y="92760"/>
                  </a:lnTo>
                  <a:lnTo>
                    <a:pt x="92887" y="88392"/>
                  </a:lnTo>
                  <a:lnTo>
                    <a:pt x="84785" y="87236"/>
                  </a:lnTo>
                  <a:lnTo>
                    <a:pt x="76517" y="86804"/>
                  </a:lnTo>
                  <a:lnTo>
                    <a:pt x="60794" y="88074"/>
                  </a:lnTo>
                  <a:lnTo>
                    <a:pt x="16243" y="104355"/>
                  </a:lnTo>
                  <a:lnTo>
                    <a:pt x="0" y="119138"/>
                  </a:lnTo>
                  <a:lnTo>
                    <a:pt x="0" y="163398"/>
                  </a:lnTo>
                  <a:lnTo>
                    <a:pt x="91833" y="163398"/>
                  </a:lnTo>
                  <a:lnTo>
                    <a:pt x="96075" y="158292"/>
                  </a:lnTo>
                  <a:lnTo>
                    <a:pt x="108699" y="149682"/>
                  </a:lnTo>
                  <a:lnTo>
                    <a:pt x="118402" y="144348"/>
                  </a:lnTo>
                  <a:lnTo>
                    <a:pt x="128422" y="139814"/>
                  </a:lnTo>
                  <a:lnTo>
                    <a:pt x="138595" y="136156"/>
                  </a:lnTo>
                  <a:close/>
                </a:path>
                <a:path w="287654" h="186689" extrusionOk="0">
                  <a:moveTo>
                    <a:pt x="210553" y="78130"/>
                  </a:moveTo>
                  <a:lnTo>
                    <a:pt x="205613" y="70789"/>
                  </a:lnTo>
                  <a:lnTo>
                    <a:pt x="193446" y="62572"/>
                  </a:lnTo>
                  <a:lnTo>
                    <a:pt x="178562" y="59563"/>
                  </a:lnTo>
                  <a:lnTo>
                    <a:pt x="163664" y="62572"/>
                  </a:lnTo>
                  <a:lnTo>
                    <a:pt x="151498" y="70789"/>
                  </a:lnTo>
                  <a:lnTo>
                    <a:pt x="143306" y="82956"/>
                  </a:lnTo>
                  <a:lnTo>
                    <a:pt x="140296" y="97866"/>
                  </a:lnTo>
                  <a:lnTo>
                    <a:pt x="143306" y="112776"/>
                  </a:lnTo>
                  <a:lnTo>
                    <a:pt x="151498" y="124942"/>
                  </a:lnTo>
                  <a:lnTo>
                    <a:pt x="158813" y="129870"/>
                  </a:lnTo>
                  <a:lnTo>
                    <a:pt x="210553" y="78130"/>
                  </a:lnTo>
                  <a:close/>
                </a:path>
                <a:path w="287654" h="186689" extrusionOk="0">
                  <a:moveTo>
                    <a:pt x="287324" y="1358"/>
                  </a:moveTo>
                  <a:lnTo>
                    <a:pt x="245338" y="23380"/>
                  </a:lnTo>
                  <a:lnTo>
                    <a:pt x="242328" y="38290"/>
                  </a:lnTo>
                  <a:lnTo>
                    <a:pt x="243674" y="45008"/>
                  </a:lnTo>
                  <a:lnTo>
                    <a:pt x="287324" y="1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27108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800982" y="3557006"/>
              <a:ext cx="261334" cy="2085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9244" y="2779776"/>
              <a:ext cx="3907790" cy="2322830"/>
            </a:xfrm>
            <a:custGeom>
              <a:avLst/>
              <a:gdLst/>
              <a:ahLst/>
              <a:cxnLst/>
              <a:rect l="l" t="t" r="r" b="b"/>
              <a:pathLst>
                <a:path w="3907790" h="2322829" extrusionOk="0">
                  <a:moveTo>
                    <a:pt x="3520440" y="0"/>
                  </a:moveTo>
                  <a:lnTo>
                    <a:pt x="387108" y="0"/>
                  </a:lnTo>
                  <a:lnTo>
                    <a:pt x="338551" y="3016"/>
                  </a:lnTo>
                  <a:lnTo>
                    <a:pt x="291793" y="11825"/>
                  </a:lnTo>
                  <a:lnTo>
                    <a:pt x="247197" y="26061"/>
                  </a:lnTo>
                  <a:lnTo>
                    <a:pt x="205128" y="45363"/>
                  </a:lnTo>
                  <a:lnTo>
                    <a:pt x="165946" y="69367"/>
                  </a:lnTo>
                  <a:lnTo>
                    <a:pt x="130015" y="97710"/>
                  </a:lnTo>
                  <a:lnTo>
                    <a:pt x="97698" y="130028"/>
                  </a:lnTo>
                  <a:lnTo>
                    <a:pt x="69357" y="165959"/>
                  </a:lnTo>
                  <a:lnTo>
                    <a:pt x="45356" y="205140"/>
                  </a:lnTo>
                  <a:lnTo>
                    <a:pt x="26057" y="247207"/>
                  </a:lnTo>
                  <a:lnTo>
                    <a:pt x="11822" y="291798"/>
                  </a:lnTo>
                  <a:lnTo>
                    <a:pt x="3016" y="338548"/>
                  </a:lnTo>
                  <a:lnTo>
                    <a:pt x="0" y="387096"/>
                  </a:lnTo>
                  <a:lnTo>
                    <a:pt x="0" y="1935480"/>
                  </a:lnTo>
                  <a:lnTo>
                    <a:pt x="3016" y="1984027"/>
                  </a:lnTo>
                  <a:lnTo>
                    <a:pt x="11822" y="2030777"/>
                  </a:lnTo>
                  <a:lnTo>
                    <a:pt x="26057" y="2075368"/>
                  </a:lnTo>
                  <a:lnTo>
                    <a:pt x="45356" y="2117435"/>
                  </a:lnTo>
                  <a:lnTo>
                    <a:pt x="69357" y="2156616"/>
                  </a:lnTo>
                  <a:lnTo>
                    <a:pt x="97698" y="2192547"/>
                  </a:lnTo>
                  <a:lnTo>
                    <a:pt x="130015" y="2224865"/>
                  </a:lnTo>
                  <a:lnTo>
                    <a:pt x="165946" y="2253208"/>
                  </a:lnTo>
                  <a:lnTo>
                    <a:pt x="205128" y="2277212"/>
                  </a:lnTo>
                  <a:lnTo>
                    <a:pt x="247197" y="2296514"/>
                  </a:lnTo>
                  <a:lnTo>
                    <a:pt x="291793" y="2310750"/>
                  </a:lnTo>
                  <a:lnTo>
                    <a:pt x="338551" y="2319559"/>
                  </a:lnTo>
                  <a:lnTo>
                    <a:pt x="387108" y="2322576"/>
                  </a:lnTo>
                  <a:lnTo>
                    <a:pt x="3520440" y="2322576"/>
                  </a:lnTo>
                  <a:lnTo>
                    <a:pt x="3568987" y="2319559"/>
                  </a:lnTo>
                  <a:lnTo>
                    <a:pt x="3615737" y="2310750"/>
                  </a:lnTo>
                  <a:lnTo>
                    <a:pt x="3660328" y="2296514"/>
                  </a:lnTo>
                  <a:lnTo>
                    <a:pt x="3702395" y="2277212"/>
                  </a:lnTo>
                  <a:lnTo>
                    <a:pt x="3741576" y="2253208"/>
                  </a:lnTo>
                  <a:lnTo>
                    <a:pt x="3777507" y="2224865"/>
                  </a:lnTo>
                  <a:lnTo>
                    <a:pt x="3809825" y="2192547"/>
                  </a:lnTo>
                  <a:lnTo>
                    <a:pt x="3838168" y="2156616"/>
                  </a:lnTo>
                  <a:lnTo>
                    <a:pt x="3862172" y="2117435"/>
                  </a:lnTo>
                  <a:lnTo>
                    <a:pt x="3881474" y="2075368"/>
                  </a:lnTo>
                  <a:lnTo>
                    <a:pt x="3895710" y="2030777"/>
                  </a:lnTo>
                  <a:lnTo>
                    <a:pt x="3904519" y="1984027"/>
                  </a:lnTo>
                  <a:lnTo>
                    <a:pt x="3907535" y="1935480"/>
                  </a:lnTo>
                  <a:lnTo>
                    <a:pt x="3907535" y="387096"/>
                  </a:lnTo>
                  <a:lnTo>
                    <a:pt x="3904519" y="338548"/>
                  </a:lnTo>
                  <a:lnTo>
                    <a:pt x="3895710" y="291798"/>
                  </a:lnTo>
                  <a:lnTo>
                    <a:pt x="3881474" y="247207"/>
                  </a:lnTo>
                  <a:lnTo>
                    <a:pt x="3862172" y="205140"/>
                  </a:lnTo>
                  <a:lnTo>
                    <a:pt x="3838168" y="165959"/>
                  </a:lnTo>
                  <a:lnTo>
                    <a:pt x="3809825" y="130028"/>
                  </a:lnTo>
                  <a:lnTo>
                    <a:pt x="3777507" y="97710"/>
                  </a:lnTo>
                  <a:lnTo>
                    <a:pt x="3741576" y="69367"/>
                  </a:lnTo>
                  <a:lnTo>
                    <a:pt x="3702395" y="45363"/>
                  </a:lnTo>
                  <a:lnTo>
                    <a:pt x="3660328" y="26061"/>
                  </a:lnTo>
                  <a:lnTo>
                    <a:pt x="3615737" y="11825"/>
                  </a:lnTo>
                  <a:lnTo>
                    <a:pt x="3568987" y="3016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9244" y="2779776"/>
              <a:ext cx="3907790" cy="2322830"/>
            </a:xfrm>
            <a:custGeom>
              <a:avLst/>
              <a:gdLst/>
              <a:ahLst/>
              <a:cxnLst/>
              <a:rect l="l" t="t" r="r" b="b"/>
              <a:pathLst>
                <a:path w="3907790" h="2322829" extrusionOk="0">
                  <a:moveTo>
                    <a:pt x="0" y="387096"/>
                  </a:moveTo>
                  <a:lnTo>
                    <a:pt x="3016" y="338548"/>
                  </a:lnTo>
                  <a:lnTo>
                    <a:pt x="11822" y="291798"/>
                  </a:lnTo>
                  <a:lnTo>
                    <a:pt x="26057" y="247207"/>
                  </a:lnTo>
                  <a:lnTo>
                    <a:pt x="45356" y="205140"/>
                  </a:lnTo>
                  <a:lnTo>
                    <a:pt x="69357" y="165959"/>
                  </a:lnTo>
                  <a:lnTo>
                    <a:pt x="97698" y="130028"/>
                  </a:lnTo>
                  <a:lnTo>
                    <a:pt x="130015" y="97710"/>
                  </a:lnTo>
                  <a:lnTo>
                    <a:pt x="165946" y="69367"/>
                  </a:lnTo>
                  <a:lnTo>
                    <a:pt x="205128" y="45363"/>
                  </a:lnTo>
                  <a:lnTo>
                    <a:pt x="247197" y="26061"/>
                  </a:lnTo>
                  <a:lnTo>
                    <a:pt x="291793" y="11825"/>
                  </a:lnTo>
                  <a:lnTo>
                    <a:pt x="338551" y="3016"/>
                  </a:lnTo>
                  <a:lnTo>
                    <a:pt x="387108" y="0"/>
                  </a:lnTo>
                  <a:lnTo>
                    <a:pt x="3520440" y="0"/>
                  </a:lnTo>
                  <a:lnTo>
                    <a:pt x="3568987" y="3016"/>
                  </a:lnTo>
                  <a:lnTo>
                    <a:pt x="3615737" y="11825"/>
                  </a:lnTo>
                  <a:lnTo>
                    <a:pt x="3660328" y="26061"/>
                  </a:lnTo>
                  <a:lnTo>
                    <a:pt x="3702395" y="45363"/>
                  </a:lnTo>
                  <a:lnTo>
                    <a:pt x="3741576" y="69367"/>
                  </a:lnTo>
                  <a:lnTo>
                    <a:pt x="3777507" y="97710"/>
                  </a:lnTo>
                  <a:lnTo>
                    <a:pt x="3809825" y="130028"/>
                  </a:lnTo>
                  <a:lnTo>
                    <a:pt x="3838168" y="165959"/>
                  </a:lnTo>
                  <a:lnTo>
                    <a:pt x="3862172" y="205140"/>
                  </a:lnTo>
                  <a:lnTo>
                    <a:pt x="3881474" y="247207"/>
                  </a:lnTo>
                  <a:lnTo>
                    <a:pt x="3895710" y="291798"/>
                  </a:lnTo>
                  <a:lnTo>
                    <a:pt x="3904519" y="338548"/>
                  </a:lnTo>
                  <a:lnTo>
                    <a:pt x="3907535" y="387096"/>
                  </a:lnTo>
                  <a:lnTo>
                    <a:pt x="3907535" y="1935480"/>
                  </a:lnTo>
                  <a:lnTo>
                    <a:pt x="3904519" y="1984027"/>
                  </a:lnTo>
                  <a:lnTo>
                    <a:pt x="3895710" y="2030777"/>
                  </a:lnTo>
                  <a:lnTo>
                    <a:pt x="3881474" y="2075368"/>
                  </a:lnTo>
                  <a:lnTo>
                    <a:pt x="3862172" y="2117435"/>
                  </a:lnTo>
                  <a:lnTo>
                    <a:pt x="3838168" y="2156616"/>
                  </a:lnTo>
                  <a:lnTo>
                    <a:pt x="3809825" y="2192547"/>
                  </a:lnTo>
                  <a:lnTo>
                    <a:pt x="3777507" y="2224865"/>
                  </a:lnTo>
                  <a:lnTo>
                    <a:pt x="3741576" y="2253208"/>
                  </a:lnTo>
                  <a:lnTo>
                    <a:pt x="3702395" y="2277212"/>
                  </a:lnTo>
                  <a:lnTo>
                    <a:pt x="3660328" y="2296514"/>
                  </a:lnTo>
                  <a:lnTo>
                    <a:pt x="3615737" y="2310750"/>
                  </a:lnTo>
                  <a:lnTo>
                    <a:pt x="3568987" y="2319559"/>
                  </a:lnTo>
                  <a:lnTo>
                    <a:pt x="3520440" y="2322576"/>
                  </a:lnTo>
                  <a:lnTo>
                    <a:pt x="387108" y="2322576"/>
                  </a:lnTo>
                  <a:lnTo>
                    <a:pt x="338551" y="2319559"/>
                  </a:lnTo>
                  <a:lnTo>
                    <a:pt x="291793" y="2310750"/>
                  </a:lnTo>
                  <a:lnTo>
                    <a:pt x="247197" y="2296514"/>
                  </a:lnTo>
                  <a:lnTo>
                    <a:pt x="205128" y="2277212"/>
                  </a:lnTo>
                  <a:lnTo>
                    <a:pt x="165946" y="2253208"/>
                  </a:lnTo>
                  <a:lnTo>
                    <a:pt x="130015" y="2224865"/>
                  </a:lnTo>
                  <a:lnTo>
                    <a:pt x="97698" y="2192547"/>
                  </a:lnTo>
                  <a:lnTo>
                    <a:pt x="69357" y="2156616"/>
                  </a:lnTo>
                  <a:lnTo>
                    <a:pt x="45356" y="2117435"/>
                  </a:lnTo>
                  <a:lnTo>
                    <a:pt x="26057" y="2075368"/>
                  </a:lnTo>
                  <a:lnTo>
                    <a:pt x="11822" y="2030777"/>
                  </a:lnTo>
                  <a:lnTo>
                    <a:pt x="3016" y="1984027"/>
                  </a:lnTo>
                  <a:lnTo>
                    <a:pt x="0" y="1935480"/>
                  </a:lnTo>
                  <a:lnTo>
                    <a:pt x="0" y="387096"/>
                  </a:lnTo>
                  <a:close/>
                </a:path>
              </a:pathLst>
            </a:custGeom>
            <a:noFill/>
            <a:ln w="12700" cap="flat" cmpd="sng">
              <a:solidFill>
                <a:srgbClr val="E7A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09244" y="3288268"/>
            <a:ext cx="3838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analyze patient and doctor appointment data using SQL to extract valuable insights about appointment patterns, doctor performance, patient demographics, and overall healthcare efficiency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74267" y="858392"/>
            <a:ext cx="488124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PROJECT OVERVIEW</a:t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152400" y="1618219"/>
            <a:ext cx="11695176" cy="4732020"/>
            <a:chOff x="0" y="1997964"/>
            <a:chExt cx="11695176" cy="4732020"/>
          </a:xfrm>
        </p:grpSpPr>
        <p:sp>
          <p:nvSpPr>
            <p:cNvPr id="82" name="Google Shape;82;p3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406896" y="3384804"/>
              <a:ext cx="4531360" cy="1216660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4328159" y="0"/>
                  </a:moveTo>
                  <a:lnTo>
                    <a:pt x="202692" y="0"/>
                  </a:ln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0" y="1013460"/>
                  </a:lnTo>
                  <a:lnTo>
                    <a:pt x="5356" y="1059917"/>
                  </a:lnTo>
                  <a:lnTo>
                    <a:pt x="20611" y="1102574"/>
                  </a:lnTo>
                  <a:lnTo>
                    <a:pt x="44547" y="1140209"/>
                  </a:lnTo>
                  <a:lnTo>
                    <a:pt x="75942" y="1171604"/>
                  </a:lnTo>
                  <a:lnTo>
                    <a:pt x="113577" y="1195540"/>
                  </a:lnTo>
                  <a:lnTo>
                    <a:pt x="156234" y="1210795"/>
                  </a:lnTo>
                  <a:lnTo>
                    <a:pt x="202692" y="1216152"/>
                  </a:lnTo>
                  <a:lnTo>
                    <a:pt x="4328159" y="1216152"/>
                  </a:lnTo>
                  <a:lnTo>
                    <a:pt x="4374617" y="1210795"/>
                  </a:lnTo>
                  <a:lnTo>
                    <a:pt x="4417274" y="1195540"/>
                  </a:lnTo>
                  <a:lnTo>
                    <a:pt x="4454909" y="1171604"/>
                  </a:lnTo>
                  <a:lnTo>
                    <a:pt x="4486304" y="1140209"/>
                  </a:lnTo>
                  <a:lnTo>
                    <a:pt x="4510240" y="1102574"/>
                  </a:lnTo>
                  <a:lnTo>
                    <a:pt x="4525495" y="1059917"/>
                  </a:lnTo>
                  <a:lnTo>
                    <a:pt x="4530852" y="1013460"/>
                  </a:lnTo>
                  <a:lnTo>
                    <a:pt x="4530852" y="202692"/>
                  </a:lnTo>
                  <a:lnTo>
                    <a:pt x="4525495" y="156234"/>
                  </a:lnTo>
                  <a:lnTo>
                    <a:pt x="4510240" y="113577"/>
                  </a:lnTo>
                  <a:lnTo>
                    <a:pt x="4486304" y="75942"/>
                  </a:lnTo>
                  <a:lnTo>
                    <a:pt x="4454909" y="44547"/>
                  </a:lnTo>
                  <a:lnTo>
                    <a:pt x="4417274" y="20611"/>
                  </a:lnTo>
                  <a:lnTo>
                    <a:pt x="4374617" y="5356"/>
                  </a:lnTo>
                  <a:lnTo>
                    <a:pt x="4328159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06896" y="3384804"/>
              <a:ext cx="4531360" cy="1216660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4328159" y="0"/>
                  </a:lnTo>
                  <a:lnTo>
                    <a:pt x="4374617" y="5356"/>
                  </a:lnTo>
                  <a:lnTo>
                    <a:pt x="4417274" y="20611"/>
                  </a:lnTo>
                  <a:lnTo>
                    <a:pt x="4454909" y="44547"/>
                  </a:lnTo>
                  <a:lnTo>
                    <a:pt x="4486304" y="75942"/>
                  </a:lnTo>
                  <a:lnTo>
                    <a:pt x="4510240" y="113577"/>
                  </a:lnTo>
                  <a:lnTo>
                    <a:pt x="4525495" y="156234"/>
                  </a:lnTo>
                  <a:lnTo>
                    <a:pt x="4530852" y="202692"/>
                  </a:lnTo>
                  <a:lnTo>
                    <a:pt x="4530852" y="1013460"/>
                  </a:lnTo>
                  <a:lnTo>
                    <a:pt x="4525495" y="1059917"/>
                  </a:lnTo>
                  <a:lnTo>
                    <a:pt x="4510240" y="1102574"/>
                  </a:lnTo>
                  <a:lnTo>
                    <a:pt x="4486304" y="1140209"/>
                  </a:lnTo>
                  <a:lnTo>
                    <a:pt x="4454909" y="1171604"/>
                  </a:lnTo>
                  <a:lnTo>
                    <a:pt x="4417274" y="1195540"/>
                  </a:lnTo>
                  <a:lnTo>
                    <a:pt x="4374617" y="1210795"/>
                  </a:lnTo>
                  <a:lnTo>
                    <a:pt x="4328159" y="1216152"/>
                  </a:lnTo>
                  <a:lnTo>
                    <a:pt x="202692" y="1216152"/>
                  </a:lnTo>
                  <a:lnTo>
                    <a:pt x="156234" y="1210795"/>
                  </a:lnTo>
                  <a:lnTo>
                    <a:pt x="113577" y="1195540"/>
                  </a:lnTo>
                  <a:lnTo>
                    <a:pt x="75942" y="1171604"/>
                  </a:lnTo>
                  <a:lnTo>
                    <a:pt x="44547" y="1140209"/>
                  </a:lnTo>
                  <a:lnTo>
                    <a:pt x="20611" y="1102574"/>
                  </a:lnTo>
                  <a:lnTo>
                    <a:pt x="5356" y="1059917"/>
                  </a:lnTo>
                  <a:lnTo>
                    <a:pt x="0" y="1013460"/>
                  </a:lnTo>
                  <a:lnTo>
                    <a:pt x="0" y="202692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6734175" y="3171825"/>
            <a:ext cx="4389183" cy="6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lvl="0" algn="just">
              <a:lnSpc>
                <a:spcPct val="91700"/>
              </a:lnSpc>
            </a:pPr>
            <a:r>
              <a:rPr lang="en-US" dirty="0"/>
              <a:t>This description outlines the objectives, key goals, methodology, and expected outcomes for the Patient Doctor</a:t>
            </a: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809244" y="2659379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64513" y="2631663"/>
            <a:ext cx="4246245" cy="67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Project:- </a:t>
            </a:r>
            <a:r>
              <a:rPr lang="en-GB" sz="2000" dirty="0">
                <a:solidFill>
                  <a:srgbClr val="006FC0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Patient Doctor Appointment                 	Analysis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09244" y="3593591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864514" y="3577512"/>
            <a:ext cx="239141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Conducted By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Rajesh </a:t>
            </a:r>
            <a:r>
              <a:rPr lang="en-GB" sz="2800" dirty="0" err="1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Kushwah</a:t>
            </a:r>
            <a:endParaRPr sz="2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09244" y="4526279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64514" y="4483349"/>
            <a:ext cx="3836035" cy="66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Source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74280" y="858400"/>
            <a:ext cx="3786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SET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-285750" y="272998"/>
            <a:ext cx="12142054" cy="5508855"/>
            <a:chOff x="0" y="1812762"/>
            <a:chExt cx="12142054" cy="4917222"/>
          </a:xfrm>
        </p:grpSpPr>
        <p:sp>
          <p:nvSpPr>
            <p:cNvPr id="139" name="Google Shape;139;p5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59044" y="1812762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064836" y="1930942"/>
              <a:ext cx="2107437" cy="7670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5"/>
          <p:cNvSpPr txBox="1"/>
          <p:nvPr/>
        </p:nvSpPr>
        <p:spPr>
          <a:xfrm>
            <a:off x="9615296" y="3215081"/>
            <a:ext cx="122872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Customers</a:t>
            </a:r>
            <a:endParaRPr sz="22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603238" y="4207002"/>
            <a:ext cx="10229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Products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062086" y="4207002"/>
            <a:ext cx="12211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Categories</a:t>
            </a:r>
            <a:endParaRPr sz="2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749513" y="462960"/>
            <a:ext cx="2166581" cy="7670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8182482" y="5197805"/>
            <a:ext cx="97916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shippers</a:t>
            </a:r>
            <a:endParaRPr sz="22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1364998" y="459800"/>
            <a:ext cx="2574036" cy="838454"/>
            <a:chOff x="3386328" y="3009900"/>
            <a:chExt cx="2574036" cy="838454"/>
          </a:xfrm>
        </p:grpSpPr>
        <p:sp>
          <p:nvSpPr>
            <p:cNvPr id="150" name="Google Shape;150;p5"/>
            <p:cNvSpPr/>
            <p:nvPr/>
          </p:nvSpPr>
          <p:spPr>
            <a:xfrm>
              <a:off x="4954524" y="3011424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39" h="836929" extrusionOk="0">
                  <a:moveTo>
                    <a:pt x="587501" y="0"/>
                  </a:moveTo>
                  <a:lnTo>
                    <a:pt x="587501" y="104521"/>
                  </a:lnTo>
                  <a:lnTo>
                    <a:pt x="0" y="104521"/>
                  </a:lnTo>
                  <a:lnTo>
                    <a:pt x="0" y="732027"/>
                  </a:lnTo>
                  <a:lnTo>
                    <a:pt x="587501" y="732027"/>
                  </a:lnTo>
                  <a:lnTo>
                    <a:pt x="587501" y="836676"/>
                  </a:lnTo>
                  <a:lnTo>
                    <a:pt x="1005839" y="418338"/>
                  </a:lnTo>
                  <a:lnTo>
                    <a:pt x="587501" y="0"/>
                  </a:lnTo>
                  <a:close/>
                </a:path>
              </a:pathLst>
            </a:custGeom>
            <a:solidFill>
              <a:srgbClr val="CFD4EA">
                <a:alpha val="8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54524" y="3011424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39" h="836929" extrusionOk="0">
                  <a:moveTo>
                    <a:pt x="0" y="104521"/>
                  </a:moveTo>
                  <a:lnTo>
                    <a:pt x="587501" y="104521"/>
                  </a:lnTo>
                  <a:lnTo>
                    <a:pt x="587501" y="0"/>
                  </a:lnTo>
                  <a:lnTo>
                    <a:pt x="1005839" y="418338"/>
                  </a:lnTo>
                  <a:lnTo>
                    <a:pt x="587501" y="836676"/>
                  </a:lnTo>
                  <a:lnTo>
                    <a:pt x="587501" y="732027"/>
                  </a:lnTo>
                  <a:lnTo>
                    <a:pt x="0" y="732027"/>
                  </a:lnTo>
                  <a:lnTo>
                    <a:pt x="0" y="104521"/>
                  </a:lnTo>
                  <a:close/>
                </a:path>
              </a:pathLst>
            </a:custGeom>
            <a:noFill/>
            <a:ln w="12700" cap="flat" cmpd="sng">
              <a:solidFill>
                <a:srgbClr val="CFD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386328" y="3009900"/>
              <a:ext cx="1567180" cy="836930"/>
            </a:xfrm>
            <a:custGeom>
              <a:avLst/>
              <a:gdLst/>
              <a:ahLst/>
              <a:cxnLst/>
              <a:rect l="l" t="t" r="r" b="b"/>
              <a:pathLst>
                <a:path w="1567179" h="836929" extrusionOk="0">
                  <a:moveTo>
                    <a:pt x="1427226" y="0"/>
                  </a:moveTo>
                  <a:lnTo>
                    <a:pt x="139446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14" y="741285"/>
                  </a:lnTo>
                  <a:lnTo>
                    <a:pt x="26919" y="779562"/>
                  </a:lnTo>
                  <a:lnTo>
                    <a:pt x="57113" y="809756"/>
                  </a:lnTo>
                  <a:lnTo>
                    <a:pt x="95390" y="829561"/>
                  </a:lnTo>
                  <a:lnTo>
                    <a:pt x="139446" y="836676"/>
                  </a:lnTo>
                  <a:lnTo>
                    <a:pt x="1427226" y="836676"/>
                  </a:lnTo>
                  <a:lnTo>
                    <a:pt x="1471281" y="829561"/>
                  </a:lnTo>
                  <a:lnTo>
                    <a:pt x="1509558" y="809756"/>
                  </a:lnTo>
                  <a:lnTo>
                    <a:pt x="1539752" y="779562"/>
                  </a:lnTo>
                  <a:lnTo>
                    <a:pt x="1559557" y="741285"/>
                  </a:lnTo>
                  <a:lnTo>
                    <a:pt x="1566672" y="697230"/>
                  </a:lnTo>
                  <a:lnTo>
                    <a:pt x="1566672" y="139446"/>
                  </a:lnTo>
                  <a:lnTo>
                    <a:pt x="1559557" y="95390"/>
                  </a:lnTo>
                  <a:lnTo>
                    <a:pt x="1539752" y="57113"/>
                  </a:lnTo>
                  <a:lnTo>
                    <a:pt x="1509558" y="26919"/>
                  </a:lnTo>
                  <a:lnTo>
                    <a:pt x="1471281" y="7114"/>
                  </a:lnTo>
                  <a:lnTo>
                    <a:pt x="142722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No. of  Table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386328" y="3009900"/>
              <a:ext cx="1567180" cy="836930"/>
            </a:xfrm>
            <a:custGeom>
              <a:avLst/>
              <a:gdLst/>
              <a:ahLst/>
              <a:cxnLst/>
              <a:rect l="l" t="t" r="r" b="b"/>
              <a:pathLst>
                <a:path w="1567179" h="836929" extrusionOk="0">
                  <a:moveTo>
                    <a:pt x="0" y="139446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427226" y="0"/>
                  </a:lnTo>
                  <a:lnTo>
                    <a:pt x="1471281" y="7114"/>
                  </a:lnTo>
                  <a:lnTo>
                    <a:pt x="1509558" y="26919"/>
                  </a:lnTo>
                  <a:lnTo>
                    <a:pt x="1539752" y="57113"/>
                  </a:lnTo>
                  <a:lnTo>
                    <a:pt x="1559557" y="95390"/>
                  </a:lnTo>
                  <a:lnTo>
                    <a:pt x="1566672" y="139446"/>
                  </a:lnTo>
                  <a:lnTo>
                    <a:pt x="1566672" y="697230"/>
                  </a:lnTo>
                  <a:lnTo>
                    <a:pt x="1559557" y="741285"/>
                  </a:lnTo>
                  <a:lnTo>
                    <a:pt x="1539752" y="779562"/>
                  </a:lnTo>
                  <a:lnTo>
                    <a:pt x="1509558" y="809756"/>
                  </a:lnTo>
                  <a:lnTo>
                    <a:pt x="1471281" y="829561"/>
                  </a:lnTo>
                  <a:lnTo>
                    <a:pt x="1427226" y="836676"/>
                  </a:lnTo>
                  <a:lnTo>
                    <a:pt x="139446" y="836676"/>
                  </a:lnTo>
                  <a:lnTo>
                    <a:pt x="95390" y="829561"/>
                  </a:lnTo>
                  <a:lnTo>
                    <a:pt x="57113" y="809756"/>
                  </a:lnTo>
                  <a:lnTo>
                    <a:pt x="26919" y="779562"/>
                  </a:lnTo>
                  <a:lnTo>
                    <a:pt x="7114" y="74128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3678173" y="3027426"/>
            <a:ext cx="982980" cy="74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No. Of Tables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6894462" y="617233"/>
            <a:ext cx="2041271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Table/s Name</a:t>
            </a:r>
            <a:endParaRPr sz="22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6678" y="3385914"/>
            <a:ext cx="4297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4178"/>
              </p:ext>
            </p:extLst>
          </p:nvPr>
        </p:nvGraphicFramePr>
        <p:xfrm>
          <a:off x="1538991" y="1857592"/>
          <a:ext cx="7669317" cy="383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NAME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8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patienttable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Doctortable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93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PatientsAttendAppointments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MedicalHistory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81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Medication_Cost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347">
                <a:tc>
                  <a:txBody>
                    <a:bodyPr/>
                    <a:lstStyle/>
                    <a:p>
                      <a:pPr lvl="3"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PatientsFillHistory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72462" y="856225"/>
            <a:ext cx="3338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TOOLS</a:t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0" y="1997964"/>
            <a:ext cx="11695176" cy="4732020"/>
            <a:chOff x="0" y="1997964"/>
            <a:chExt cx="11695176" cy="4732020"/>
          </a:xfrm>
        </p:grpSpPr>
        <p:sp>
          <p:nvSpPr>
            <p:cNvPr id="166" name="Google Shape;166;p6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94004" y="260146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EC7C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94004" y="381304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A4A4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94004" y="502462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914501" y="2646121"/>
            <a:ext cx="4034790" cy="29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MSSQL, MS Power BI</a:t>
            </a:r>
            <a:endParaRPr sz="35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Visualization &amp; Dynamic Dashboard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MS Power Point</a:t>
            </a:r>
            <a:endParaRPr sz="35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Presentation and Insights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6585204" y="2967227"/>
            <a:ext cx="3538854" cy="1796796"/>
            <a:chOff x="6585204" y="2967227"/>
            <a:chExt cx="3538854" cy="1796796"/>
          </a:xfrm>
        </p:grpSpPr>
        <p:sp>
          <p:nvSpPr>
            <p:cNvPr id="175" name="Google Shape;175;p6"/>
            <p:cNvSpPr/>
            <p:nvPr/>
          </p:nvSpPr>
          <p:spPr>
            <a:xfrm>
              <a:off x="6585204" y="2967227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EC7C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585204" y="3866388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A4A4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585204" y="4764023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6679438" y="3002102"/>
            <a:ext cx="2456180" cy="269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Eg:MS</a:t>
            </a:r>
            <a:r>
              <a:rPr lang="en-GB" sz="2000" dirty="0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Power Query</a:t>
            </a: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Cleaning and Preparation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Eg</a:t>
            </a:r>
            <a:r>
              <a:rPr lang="en-GB" sz="2000" dirty="0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: Power Pivot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modelling &amp; Relationships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Eg</a:t>
            </a:r>
            <a:r>
              <a:rPr lang="en-GB" sz="2000" dirty="0">
                <a:solidFill>
                  <a:srgbClr val="538235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: DAX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Calculated Columns &amp; Measures</a:t>
            </a: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9482073" y="0"/>
            <a:ext cx="1797316" cy="685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903646" y="0"/>
            <a:ext cx="10174817" cy="6858000"/>
            <a:chOff x="903646" y="0"/>
            <a:chExt cx="10174817" cy="6858000"/>
          </a:xfrm>
        </p:grpSpPr>
        <p:sp>
          <p:nvSpPr>
            <p:cNvPr id="206" name="Google Shape;206;p8"/>
            <p:cNvSpPr/>
            <p:nvPr/>
          </p:nvSpPr>
          <p:spPr>
            <a:xfrm>
              <a:off x="903646" y="0"/>
              <a:ext cx="1806279" cy="68579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114043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114043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121663" y="0"/>
              <a:ext cx="9949180" cy="6858000"/>
            </a:xfrm>
            <a:custGeom>
              <a:avLst/>
              <a:gdLst/>
              <a:ahLst/>
              <a:cxnLst/>
              <a:rect l="l" t="t" r="r" b="b"/>
              <a:pathLst>
                <a:path w="9949180" h="6858000" extrusionOk="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4394449" y="2708525"/>
            <a:ext cx="5087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000000"/>
                </a:solidFill>
              </a:rPr>
              <a:t>INSIGHTS</a:t>
            </a:r>
            <a:endParaRPr sz="7200"/>
          </a:p>
        </p:txBody>
      </p:sp>
      <p:sp>
        <p:nvSpPr>
          <p:cNvPr id="211" name="Google Shape;211;p8"/>
          <p:cNvSpPr/>
          <p:nvPr/>
        </p:nvSpPr>
        <p:spPr>
          <a:xfrm>
            <a:off x="3718559" y="5524500"/>
            <a:ext cx="4754880" cy="27940"/>
          </a:xfrm>
          <a:custGeom>
            <a:avLst/>
            <a:gdLst/>
            <a:ahLst/>
            <a:cxnLst/>
            <a:rect l="l" t="t" r="r" b="b"/>
            <a:pathLst>
              <a:path w="4754880" h="27939" extrusionOk="0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33" y="389467"/>
            <a:ext cx="10909935" cy="69638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1.Find the names of patients who have attended appointments scheduled by Dr. John Doe.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633" y="1485900"/>
            <a:ext cx="844867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3957637"/>
            <a:ext cx="3819525" cy="20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704849" y="273237"/>
            <a:ext cx="8220075" cy="622621"/>
          </a:xfrm>
          <a:custGeom>
            <a:avLst/>
            <a:gdLst/>
            <a:ahLst/>
            <a:cxnLst/>
            <a:rect l="l" t="t" r="r" b="b"/>
            <a:pathLst>
              <a:path w="5217160" h="3987800" extrusionOk="0">
                <a:moveTo>
                  <a:pt x="1220704" y="3975100"/>
                </a:moveTo>
                <a:lnTo>
                  <a:pt x="520928" y="3975100"/>
                </a:lnTo>
                <a:lnTo>
                  <a:pt x="573671" y="3987800"/>
                </a:lnTo>
                <a:lnTo>
                  <a:pt x="1171222" y="3987800"/>
                </a:lnTo>
                <a:lnTo>
                  <a:pt x="1220704" y="3975100"/>
                </a:lnTo>
                <a:close/>
              </a:path>
              <a:path w="5217160" h="3987800" extrusionOk="0">
                <a:moveTo>
                  <a:pt x="1319540" y="3962400"/>
                </a:moveTo>
                <a:lnTo>
                  <a:pt x="416160" y="3962400"/>
                </a:lnTo>
                <a:lnTo>
                  <a:pt x="468421" y="3975100"/>
                </a:lnTo>
                <a:lnTo>
                  <a:pt x="1270143" y="3975100"/>
                </a:lnTo>
                <a:lnTo>
                  <a:pt x="1319540" y="3962400"/>
                </a:lnTo>
                <a:close/>
              </a:path>
              <a:path w="5217160" h="3987800" extrusionOk="0">
                <a:moveTo>
                  <a:pt x="1516726" y="3937000"/>
                </a:moveTo>
                <a:lnTo>
                  <a:pt x="260971" y="3937000"/>
                </a:lnTo>
                <a:lnTo>
                  <a:pt x="364158" y="3962400"/>
                </a:lnTo>
                <a:lnTo>
                  <a:pt x="1418211" y="3962400"/>
                </a:lnTo>
                <a:lnTo>
                  <a:pt x="1516726" y="3937000"/>
                </a:lnTo>
                <a:close/>
              </a:path>
              <a:path w="5217160" h="3987800" extrusionOk="0">
                <a:moveTo>
                  <a:pt x="0" y="3797300"/>
                </a:moveTo>
                <a:lnTo>
                  <a:pt x="0" y="3873500"/>
                </a:lnTo>
                <a:lnTo>
                  <a:pt x="108402" y="3911600"/>
                </a:lnTo>
                <a:lnTo>
                  <a:pt x="209809" y="3937000"/>
                </a:lnTo>
                <a:lnTo>
                  <a:pt x="1565928" y="3937000"/>
                </a:lnTo>
                <a:lnTo>
                  <a:pt x="1615093" y="3924300"/>
                </a:lnTo>
                <a:lnTo>
                  <a:pt x="664301" y="3924300"/>
                </a:lnTo>
                <a:lnTo>
                  <a:pt x="612970" y="3911600"/>
                </a:lnTo>
                <a:lnTo>
                  <a:pt x="512712" y="3911600"/>
                </a:lnTo>
                <a:lnTo>
                  <a:pt x="464038" y="3898900"/>
                </a:lnTo>
                <a:lnTo>
                  <a:pt x="415582" y="3898900"/>
                </a:lnTo>
                <a:lnTo>
                  <a:pt x="367355" y="3886200"/>
                </a:lnTo>
                <a:lnTo>
                  <a:pt x="319365" y="3886200"/>
                </a:lnTo>
                <a:lnTo>
                  <a:pt x="36972" y="3810000"/>
                </a:lnTo>
                <a:lnTo>
                  <a:pt x="0" y="3797300"/>
                </a:lnTo>
                <a:close/>
              </a:path>
              <a:path w="5217160" h="3987800" extrusionOk="0">
                <a:moveTo>
                  <a:pt x="1811420" y="3886200"/>
                </a:moveTo>
                <a:lnTo>
                  <a:pt x="1378788" y="3886200"/>
                </a:lnTo>
                <a:lnTo>
                  <a:pt x="1327983" y="3898900"/>
                </a:lnTo>
                <a:lnTo>
                  <a:pt x="1277146" y="3898900"/>
                </a:lnTo>
                <a:lnTo>
                  <a:pt x="1226277" y="3911600"/>
                </a:lnTo>
                <a:lnTo>
                  <a:pt x="1124437" y="3911600"/>
                </a:lnTo>
                <a:lnTo>
                  <a:pt x="1073464" y="3924300"/>
                </a:lnTo>
                <a:lnTo>
                  <a:pt x="1664225" y="3924300"/>
                </a:lnTo>
                <a:lnTo>
                  <a:pt x="1811420" y="3886200"/>
                </a:lnTo>
                <a:close/>
              </a:path>
              <a:path w="5217160" h="3987800" extrusionOk="0">
                <a:moveTo>
                  <a:pt x="5030597" y="0"/>
                </a:moveTo>
                <a:lnTo>
                  <a:pt x="0" y="0"/>
                </a:lnTo>
                <a:lnTo>
                  <a:pt x="0" y="3644900"/>
                </a:lnTo>
                <a:lnTo>
                  <a:pt x="62870" y="3670300"/>
                </a:lnTo>
                <a:lnTo>
                  <a:pt x="545940" y="3797300"/>
                </a:lnTo>
                <a:lnTo>
                  <a:pt x="1892700" y="3797300"/>
                </a:lnTo>
                <a:lnTo>
                  <a:pt x="1863788" y="3810000"/>
                </a:lnTo>
                <a:lnTo>
                  <a:pt x="1834876" y="3810000"/>
                </a:lnTo>
                <a:lnTo>
                  <a:pt x="1805939" y="3822700"/>
                </a:lnTo>
                <a:lnTo>
                  <a:pt x="1775194" y="3822700"/>
                </a:lnTo>
                <a:lnTo>
                  <a:pt x="1744472" y="3835400"/>
                </a:lnTo>
                <a:lnTo>
                  <a:pt x="1713749" y="3835400"/>
                </a:lnTo>
                <a:lnTo>
                  <a:pt x="1683004" y="3848100"/>
                </a:lnTo>
                <a:lnTo>
                  <a:pt x="1632370" y="3848100"/>
                </a:lnTo>
                <a:lnTo>
                  <a:pt x="1531022" y="3873500"/>
                </a:lnTo>
                <a:lnTo>
                  <a:pt x="1480307" y="3873500"/>
                </a:lnTo>
                <a:lnTo>
                  <a:pt x="1429562" y="3886200"/>
                </a:lnTo>
                <a:lnTo>
                  <a:pt x="1860423" y="3886200"/>
                </a:lnTo>
                <a:lnTo>
                  <a:pt x="2536866" y="3708400"/>
                </a:lnTo>
                <a:lnTo>
                  <a:pt x="2584441" y="3683000"/>
                </a:lnTo>
                <a:lnTo>
                  <a:pt x="2726628" y="3644900"/>
                </a:lnTo>
                <a:lnTo>
                  <a:pt x="2773850" y="3619500"/>
                </a:lnTo>
                <a:lnTo>
                  <a:pt x="2868041" y="3594100"/>
                </a:lnTo>
                <a:lnTo>
                  <a:pt x="2915014" y="3568700"/>
                </a:lnTo>
                <a:lnTo>
                  <a:pt x="3008721" y="3543300"/>
                </a:lnTo>
                <a:lnTo>
                  <a:pt x="3055459" y="3517900"/>
                </a:lnTo>
                <a:lnTo>
                  <a:pt x="3102122" y="3505200"/>
                </a:lnTo>
                <a:lnTo>
                  <a:pt x="3148711" y="3479800"/>
                </a:lnTo>
                <a:lnTo>
                  <a:pt x="3195196" y="3467100"/>
                </a:lnTo>
                <a:lnTo>
                  <a:pt x="3241366" y="3441700"/>
                </a:lnTo>
                <a:lnTo>
                  <a:pt x="3286990" y="3429000"/>
                </a:lnTo>
                <a:lnTo>
                  <a:pt x="3331836" y="3403600"/>
                </a:lnTo>
                <a:lnTo>
                  <a:pt x="3375673" y="3390900"/>
                </a:lnTo>
                <a:lnTo>
                  <a:pt x="3418270" y="3365500"/>
                </a:lnTo>
                <a:lnTo>
                  <a:pt x="3459397" y="3340100"/>
                </a:lnTo>
                <a:lnTo>
                  <a:pt x="3498822" y="3327400"/>
                </a:lnTo>
                <a:lnTo>
                  <a:pt x="3536315" y="3302000"/>
                </a:lnTo>
                <a:lnTo>
                  <a:pt x="3583266" y="3263900"/>
                </a:lnTo>
                <a:lnTo>
                  <a:pt x="3628198" y="3238500"/>
                </a:lnTo>
                <a:lnTo>
                  <a:pt x="3671408" y="3213100"/>
                </a:lnTo>
                <a:lnTo>
                  <a:pt x="3713195" y="3175000"/>
                </a:lnTo>
                <a:lnTo>
                  <a:pt x="3753855" y="3149600"/>
                </a:lnTo>
                <a:lnTo>
                  <a:pt x="3793686" y="3124200"/>
                </a:lnTo>
                <a:lnTo>
                  <a:pt x="3832987" y="3086100"/>
                </a:lnTo>
                <a:lnTo>
                  <a:pt x="3910420" y="3035300"/>
                </a:lnTo>
                <a:lnTo>
                  <a:pt x="3948546" y="2997200"/>
                </a:lnTo>
                <a:lnTo>
                  <a:pt x="3986237" y="2971800"/>
                </a:lnTo>
                <a:lnTo>
                  <a:pt x="4023461" y="2933700"/>
                </a:lnTo>
                <a:lnTo>
                  <a:pt x="3907154" y="2933700"/>
                </a:lnTo>
                <a:lnTo>
                  <a:pt x="3944863" y="2908300"/>
                </a:lnTo>
                <a:lnTo>
                  <a:pt x="3982093" y="2870200"/>
                </a:lnTo>
                <a:lnTo>
                  <a:pt x="4018837" y="2832100"/>
                </a:lnTo>
                <a:lnTo>
                  <a:pt x="4055088" y="2794000"/>
                </a:lnTo>
                <a:lnTo>
                  <a:pt x="4090838" y="2755900"/>
                </a:lnTo>
                <a:lnTo>
                  <a:pt x="4126079" y="2730500"/>
                </a:lnTo>
                <a:lnTo>
                  <a:pt x="4160803" y="2692400"/>
                </a:lnTo>
                <a:lnTo>
                  <a:pt x="4195003" y="2654300"/>
                </a:lnTo>
                <a:lnTo>
                  <a:pt x="4228671" y="2616200"/>
                </a:lnTo>
                <a:lnTo>
                  <a:pt x="4261800" y="2578100"/>
                </a:lnTo>
                <a:lnTo>
                  <a:pt x="4294381" y="2540000"/>
                </a:lnTo>
                <a:lnTo>
                  <a:pt x="4326406" y="2501900"/>
                </a:lnTo>
                <a:lnTo>
                  <a:pt x="4357869" y="2463800"/>
                </a:lnTo>
                <a:lnTo>
                  <a:pt x="4388762" y="2425700"/>
                </a:lnTo>
                <a:lnTo>
                  <a:pt x="4419076" y="2387600"/>
                </a:lnTo>
                <a:lnTo>
                  <a:pt x="4448804" y="2336800"/>
                </a:lnTo>
                <a:lnTo>
                  <a:pt x="4477939" y="2298700"/>
                </a:lnTo>
                <a:lnTo>
                  <a:pt x="4506472" y="2260600"/>
                </a:lnTo>
                <a:lnTo>
                  <a:pt x="4534396" y="2222500"/>
                </a:lnTo>
                <a:lnTo>
                  <a:pt x="4561704" y="2171700"/>
                </a:lnTo>
                <a:lnTo>
                  <a:pt x="4588387" y="2133600"/>
                </a:lnTo>
                <a:lnTo>
                  <a:pt x="4614438" y="2095500"/>
                </a:lnTo>
                <a:lnTo>
                  <a:pt x="4639849" y="2044700"/>
                </a:lnTo>
                <a:lnTo>
                  <a:pt x="4664612" y="2006600"/>
                </a:lnTo>
                <a:lnTo>
                  <a:pt x="4688721" y="1955800"/>
                </a:lnTo>
                <a:lnTo>
                  <a:pt x="4712166" y="1917700"/>
                </a:lnTo>
                <a:lnTo>
                  <a:pt x="4734941" y="1866900"/>
                </a:lnTo>
                <a:lnTo>
                  <a:pt x="4756913" y="1816100"/>
                </a:lnTo>
                <a:lnTo>
                  <a:pt x="4778055" y="1778000"/>
                </a:lnTo>
                <a:lnTo>
                  <a:pt x="4798372" y="1727200"/>
                </a:lnTo>
                <a:lnTo>
                  <a:pt x="4817868" y="1676400"/>
                </a:lnTo>
                <a:lnTo>
                  <a:pt x="4836551" y="1638300"/>
                </a:lnTo>
                <a:lnTo>
                  <a:pt x="4854425" y="1587500"/>
                </a:lnTo>
                <a:lnTo>
                  <a:pt x="4871496" y="1536700"/>
                </a:lnTo>
                <a:lnTo>
                  <a:pt x="4887770" y="1498600"/>
                </a:lnTo>
                <a:lnTo>
                  <a:pt x="4903252" y="1447800"/>
                </a:lnTo>
                <a:lnTo>
                  <a:pt x="4917948" y="1397000"/>
                </a:lnTo>
                <a:lnTo>
                  <a:pt x="4931863" y="1346200"/>
                </a:lnTo>
                <a:lnTo>
                  <a:pt x="4945003" y="1308100"/>
                </a:lnTo>
                <a:lnTo>
                  <a:pt x="4957373" y="1257300"/>
                </a:lnTo>
                <a:lnTo>
                  <a:pt x="4968980" y="1206500"/>
                </a:lnTo>
                <a:lnTo>
                  <a:pt x="4979828" y="1155700"/>
                </a:lnTo>
                <a:lnTo>
                  <a:pt x="4989924" y="1117600"/>
                </a:lnTo>
                <a:lnTo>
                  <a:pt x="4999273" y="1066800"/>
                </a:lnTo>
                <a:lnTo>
                  <a:pt x="5007880" y="1016000"/>
                </a:lnTo>
                <a:lnTo>
                  <a:pt x="5015751" y="965200"/>
                </a:lnTo>
                <a:lnTo>
                  <a:pt x="5022892" y="914400"/>
                </a:lnTo>
                <a:lnTo>
                  <a:pt x="5029308" y="863600"/>
                </a:lnTo>
                <a:lnTo>
                  <a:pt x="5035005" y="812800"/>
                </a:lnTo>
                <a:lnTo>
                  <a:pt x="5039988" y="762000"/>
                </a:lnTo>
                <a:lnTo>
                  <a:pt x="5044264" y="711200"/>
                </a:lnTo>
                <a:lnTo>
                  <a:pt x="5047837" y="673100"/>
                </a:lnTo>
                <a:lnTo>
                  <a:pt x="5050713" y="622300"/>
                </a:lnTo>
                <a:lnTo>
                  <a:pt x="5052898" y="571500"/>
                </a:lnTo>
                <a:lnTo>
                  <a:pt x="5054397" y="520700"/>
                </a:lnTo>
                <a:lnTo>
                  <a:pt x="5055217" y="469900"/>
                </a:lnTo>
                <a:lnTo>
                  <a:pt x="5055362" y="419100"/>
                </a:lnTo>
                <a:lnTo>
                  <a:pt x="5054846" y="368300"/>
                </a:lnTo>
                <a:lnTo>
                  <a:pt x="5053618" y="304800"/>
                </a:lnTo>
                <a:lnTo>
                  <a:pt x="5051695" y="254000"/>
                </a:lnTo>
                <a:lnTo>
                  <a:pt x="5049095" y="203200"/>
                </a:lnTo>
                <a:lnTo>
                  <a:pt x="5045837" y="152400"/>
                </a:lnTo>
                <a:lnTo>
                  <a:pt x="5030597" y="0"/>
                </a:lnTo>
                <a:close/>
              </a:path>
              <a:path w="5217160" h="3987800" extrusionOk="0">
                <a:moveTo>
                  <a:pt x="1400543" y="3835400"/>
                </a:moveTo>
                <a:lnTo>
                  <a:pt x="991949" y="3835400"/>
                </a:lnTo>
                <a:lnTo>
                  <a:pt x="1042075" y="3848100"/>
                </a:lnTo>
                <a:lnTo>
                  <a:pt x="1348247" y="3848100"/>
                </a:lnTo>
                <a:lnTo>
                  <a:pt x="1400543" y="3835400"/>
                </a:lnTo>
                <a:close/>
              </a:path>
              <a:path w="5217160" h="3987800" extrusionOk="0">
                <a:moveTo>
                  <a:pt x="1609460" y="3822700"/>
                </a:moveTo>
                <a:lnTo>
                  <a:pt x="792539" y="3822700"/>
                </a:lnTo>
                <a:lnTo>
                  <a:pt x="842222" y="3835400"/>
                </a:lnTo>
                <a:lnTo>
                  <a:pt x="1557278" y="3835400"/>
                </a:lnTo>
                <a:lnTo>
                  <a:pt x="1609460" y="3822700"/>
                </a:lnTo>
                <a:close/>
              </a:path>
              <a:path w="5217160" h="3987800" extrusionOk="0">
                <a:moveTo>
                  <a:pt x="1765765" y="3810000"/>
                </a:moveTo>
                <a:lnTo>
                  <a:pt x="693529" y="3810000"/>
                </a:lnTo>
                <a:lnTo>
                  <a:pt x="742974" y="3822700"/>
                </a:lnTo>
                <a:lnTo>
                  <a:pt x="1713706" y="3822700"/>
                </a:lnTo>
                <a:lnTo>
                  <a:pt x="1765765" y="3810000"/>
                </a:lnTo>
                <a:close/>
              </a:path>
              <a:path w="5217160" h="3987800" extrusionOk="0">
                <a:moveTo>
                  <a:pt x="1869733" y="3797300"/>
                </a:moveTo>
                <a:lnTo>
                  <a:pt x="595009" y="3797300"/>
                </a:lnTo>
                <a:lnTo>
                  <a:pt x="644206" y="3810000"/>
                </a:lnTo>
                <a:lnTo>
                  <a:pt x="1817775" y="3810000"/>
                </a:lnTo>
                <a:lnTo>
                  <a:pt x="1869733" y="3797300"/>
                </a:lnTo>
                <a:close/>
              </a:path>
              <a:path w="5217160" h="3987800" extrusionOk="0">
                <a:moveTo>
                  <a:pt x="5184394" y="0"/>
                </a:moveTo>
                <a:lnTo>
                  <a:pt x="5115814" y="0"/>
                </a:lnTo>
                <a:lnTo>
                  <a:pt x="5121529" y="25400"/>
                </a:lnTo>
                <a:lnTo>
                  <a:pt x="5127607" y="76200"/>
                </a:lnTo>
                <a:lnTo>
                  <a:pt x="5132729" y="127000"/>
                </a:lnTo>
                <a:lnTo>
                  <a:pt x="5136881" y="177800"/>
                </a:lnTo>
                <a:lnTo>
                  <a:pt x="5140052" y="228600"/>
                </a:lnTo>
                <a:lnTo>
                  <a:pt x="5142230" y="279400"/>
                </a:lnTo>
                <a:lnTo>
                  <a:pt x="5143774" y="330200"/>
                </a:lnTo>
                <a:lnTo>
                  <a:pt x="5144324" y="368300"/>
                </a:lnTo>
                <a:lnTo>
                  <a:pt x="5144435" y="431800"/>
                </a:lnTo>
                <a:lnTo>
                  <a:pt x="5143560" y="482600"/>
                </a:lnTo>
                <a:lnTo>
                  <a:pt x="5141886" y="533400"/>
                </a:lnTo>
                <a:lnTo>
                  <a:pt x="5139418" y="584200"/>
                </a:lnTo>
                <a:lnTo>
                  <a:pt x="5136160" y="635000"/>
                </a:lnTo>
                <a:lnTo>
                  <a:pt x="5132116" y="673100"/>
                </a:lnTo>
                <a:lnTo>
                  <a:pt x="5127290" y="723900"/>
                </a:lnTo>
                <a:lnTo>
                  <a:pt x="5121687" y="774700"/>
                </a:lnTo>
                <a:lnTo>
                  <a:pt x="5115311" y="825500"/>
                </a:lnTo>
                <a:lnTo>
                  <a:pt x="5108165" y="876300"/>
                </a:lnTo>
                <a:lnTo>
                  <a:pt x="5100254" y="927100"/>
                </a:lnTo>
                <a:lnTo>
                  <a:pt x="5091583" y="965200"/>
                </a:lnTo>
                <a:lnTo>
                  <a:pt x="5082154" y="1016000"/>
                </a:lnTo>
                <a:lnTo>
                  <a:pt x="5071974" y="1066800"/>
                </a:lnTo>
                <a:lnTo>
                  <a:pt x="5061045" y="1117600"/>
                </a:lnTo>
                <a:lnTo>
                  <a:pt x="5049371" y="1155700"/>
                </a:lnTo>
                <a:lnTo>
                  <a:pt x="5036958" y="1206500"/>
                </a:lnTo>
                <a:lnTo>
                  <a:pt x="5023809" y="1257300"/>
                </a:lnTo>
                <a:lnTo>
                  <a:pt x="5009928" y="1295400"/>
                </a:lnTo>
                <a:lnTo>
                  <a:pt x="4995320" y="1346200"/>
                </a:lnTo>
                <a:lnTo>
                  <a:pt x="4979988" y="1397000"/>
                </a:lnTo>
                <a:lnTo>
                  <a:pt x="4963938" y="1435100"/>
                </a:lnTo>
                <a:lnTo>
                  <a:pt x="4947172" y="1485900"/>
                </a:lnTo>
                <a:lnTo>
                  <a:pt x="4929695" y="1524000"/>
                </a:lnTo>
                <a:lnTo>
                  <a:pt x="4911512" y="1574800"/>
                </a:lnTo>
                <a:lnTo>
                  <a:pt x="4892626" y="1625600"/>
                </a:lnTo>
                <a:lnTo>
                  <a:pt x="4873042" y="1663700"/>
                </a:lnTo>
                <a:lnTo>
                  <a:pt x="4852764" y="1714500"/>
                </a:lnTo>
                <a:lnTo>
                  <a:pt x="4831796" y="1752600"/>
                </a:lnTo>
                <a:lnTo>
                  <a:pt x="4810141" y="1803400"/>
                </a:lnTo>
                <a:lnTo>
                  <a:pt x="4787806" y="1841500"/>
                </a:lnTo>
                <a:lnTo>
                  <a:pt x="4764793" y="1892300"/>
                </a:lnTo>
                <a:lnTo>
                  <a:pt x="4741106" y="1930400"/>
                </a:lnTo>
                <a:lnTo>
                  <a:pt x="4716750" y="1968500"/>
                </a:lnTo>
                <a:lnTo>
                  <a:pt x="4691730" y="2019300"/>
                </a:lnTo>
                <a:lnTo>
                  <a:pt x="4666048" y="2057400"/>
                </a:lnTo>
                <a:lnTo>
                  <a:pt x="4639710" y="2108200"/>
                </a:lnTo>
                <a:lnTo>
                  <a:pt x="4612719" y="2146300"/>
                </a:lnTo>
                <a:lnTo>
                  <a:pt x="4585081" y="2184400"/>
                </a:lnTo>
                <a:lnTo>
                  <a:pt x="4556867" y="2235200"/>
                </a:lnTo>
                <a:lnTo>
                  <a:pt x="4528019" y="2273300"/>
                </a:lnTo>
                <a:lnTo>
                  <a:pt x="4498541" y="2311400"/>
                </a:lnTo>
                <a:lnTo>
                  <a:pt x="4468439" y="2349500"/>
                </a:lnTo>
                <a:lnTo>
                  <a:pt x="4437721" y="2400300"/>
                </a:lnTo>
                <a:lnTo>
                  <a:pt x="4406391" y="2438400"/>
                </a:lnTo>
                <a:lnTo>
                  <a:pt x="4374456" y="2476500"/>
                </a:lnTo>
                <a:lnTo>
                  <a:pt x="4341922" y="2514600"/>
                </a:lnTo>
                <a:lnTo>
                  <a:pt x="4308796" y="2552700"/>
                </a:lnTo>
                <a:lnTo>
                  <a:pt x="4275083" y="2590800"/>
                </a:lnTo>
                <a:lnTo>
                  <a:pt x="4240789" y="2628900"/>
                </a:lnTo>
                <a:lnTo>
                  <a:pt x="4205920" y="2667000"/>
                </a:lnTo>
                <a:lnTo>
                  <a:pt x="4170484" y="2705100"/>
                </a:lnTo>
                <a:lnTo>
                  <a:pt x="4134485" y="2743200"/>
                </a:lnTo>
                <a:lnTo>
                  <a:pt x="4097930" y="2768600"/>
                </a:lnTo>
                <a:lnTo>
                  <a:pt x="4060825" y="2806700"/>
                </a:lnTo>
                <a:lnTo>
                  <a:pt x="4023176" y="2844800"/>
                </a:lnTo>
                <a:lnTo>
                  <a:pt x="3984989" y="2870200"/>
                </a:lnTo>
                <a:lnTo>
                  <a:pt x="3946271" y="2908300"/>
                </a:lnTo>
                <a:lnTo>
                  <a:pt x="3937783" y="2921000"/>
                </a:lnTo>
                <a:lnTo>
                  <a:pt x="3928379" y="2921000"/>
                </a:lnTo>
                <a:lnTo>
                  <a:pt x="3918142" y="2933700"/>
                </a:lnTo>
                <a:lnTo>
                  <a:pt x="4023461" y="2933700"/>
                </a:lnTo>
                <a:lnTo>
                  <a:pt x="4060187" y="2908300"/>
                </a:lnTo>
                <a:lnTo>
                  <a:pt x="4096385" y="2870200"/>
                </a:lnTo>
                <a:lnTo>
                  <a:pt x="4133403" y="2832100"/>
                </a:lnTo>
                <a:lnTo>
                  <a:pt x="4169867" y="2794000"/>
                </a:lnTo>
                <a:lnTo>
                  <a:pt x="4205771" y="2768600"/>
                </a:lnTo>
                <a:lnTo>
                  <a:pt x="4241115" y="2730500"/>
                </a:lnTo>
                <a:lnTo>
                  <a:pt x="4275894" y="2692400"/>
                </a:lnTo>
                <a:lnTo>
                  <a:pt x="4310106" y="2654300"/>
                </a:lnTo>
                <a:lnTo>
                  <a:pt x="4343747" y="2616200"/>
                </a:lnTo>
                <a:lnTo>
                  <a:pt x="4376816" y="2578100"/>
                </a:lnTo>
                <a:lnTo>
                  <a:pt x="4409309" y="2540000"/>
                </a:lnTo>
                <a:lnTo>
                  <a:pt x="4441222" y="2501900"/>
                </a:lnTo>
                <a:lnTo>
                  <a:pt x="4472554" y="2463800"/>
                </a:lnTo>
                <a:lnTo>
                  <a:pt x="4503302" y="2425700"/>
                </a:lnTo>
                <a:lnTo>
                  <a:pt x="4533462" y="2387600"/>
                </a:lnTo>
                <a:lnTo>
                  <a:pt x="4563031" y="2349500"/>
                </a:lnTo>
                <a:lnTo>
                  <a:pt x="4592007" y="2298700"/>
                </a:lnTo>
                <a:lnTo>
                  <a:pt x="4620387" y="2260600"/>
                </a:lnTo>
                <a:lnTo>
                  <a:pt x="4648167" y="2222500"/>
                </a:lnTo>
                <a:lnTo>
                  <a:pt x="4675346" y="2184400"/>
                </a:lnTo>
                <a:lnTo>
                  <a:pt x="4701919" y="2133600"/>
                </a:lnTo>
                <a:lnTo>
                  <a:pt x="4727885" y="2095500"/>
                </a:lnTo>
                <a:lnTo>
                  <a:pt x="4753239" y="2057400"/>
                </a:lnTo>
                <a:lnTo>
                  <a:pt x="4777980" y="2006600"/>
                </a:lnTo>
                <a:lnTo>
                  <a:pt x="4802104" y="1968500"/>
                </a:lnTo>
                <a:lnTo>
                  <a:pt x="4825609" y="1930400"/>
                </a:lnTo>
                <a:lnTo>
                  <a:pt x="4848491" y="1879600"/>
                </a:lnTo>
                <a:lnTo>
                  <a:pt x="4870748" y="1841500"/>
                </a:lnTo>
                <a:lnTo>
                  <a:pt x="4892377" y="1790700"/>
                </a:lnTo>
                <a:lnTo>
                  <a:pt x="4913374" y="1739900"/>
                </a:lnTo>
                <a:lnTo>
                  <a:pt x="4933738" y="1701800"/>
                </a:lnTo>
                <a:lnTo>
                  <a:pt x="4953464" y="1651000"/>
                </a:lnTo>
                <a:lnTo>
                  <a:pt x="4972550" y="1612900"/>
                </a:lnTo>
                <a:lnTo>
                  <a:pt x="4990994" y="1562100"/>
                </a:lnTo>
                <a:lnTo>
                  <a:pt x="5008792" y="1511300"/>
                </a:lnTo>
                <a:lnTo>
                  <a:pt x="5025941" y="1460500"/>
                </a:lnTo>
                <a:lnTo>
                  <a:pt x="5042439" y="1422400"/>
                </a:lnTo>
                <a:lnTo>
                  <a:pt x="5058283" y="1371600"/>
                </a:lnTo>
                <a:lnTo>
                  <a:pt x="5073969" y="1320800"/>
                </a:lnTo>
                <a:lnTo>
                  <a:pt x="5088874" y="1270000"/>
                </a:lnTo>
                <a:lnTo>
                  <a:pt x="5102991" y="1219200"/>
                </a:lnTo>
                <a:lnTo>
                  <a:pt x="5116313" y="1168400"/>
                </a:lnTo>
                <a:lnTo>
                  <a:pt x="5128836" y="1117600"/>
                </a:lnTo>
                <a:lnTo>
                  <a:pt x="5140551" y="1066800"/>
                </a:lnTo>
                <a:lnTo>
                  <a:pt x="5151455" y="1016000"/>
                </a:lnTo>
                <a:lnTo>
                  <a:pt x="5161539" y="965200"/>
                </a:lnTo>
                <a:lnTo>
                  <a:pt x="5170798" y="914400"/>
                </a:lnTo>
                <a:lnTo>
                  <a:pt x="5179226" y="863600"/>
                </a:lnTo>
                <a:lnTo>
                  <a:pt x="5186816" y="812800"/>
                </a:lnTo>
                <a:lnTo>
                  <a:pt x="5193562" y="762000"/>
                </a:lnTo>
                <a:lnTo>
                  <a:pt x="5199459" y="711200"/>
                </a:lnTo>
                <a:lnTo>
                  <a:pt x="5204499" y="660400"/>
                </a:lnTo>
                <a:lnTo>
                  <a:pt x="5208677" y="609600"/>
                </a:lnTo>
                <a:lnTo>
                  <a:pt x="5211987" y="558800"/>
                </a:lnTo>
                <a:lnTo>
                  <a:pt x="5214422" y="508000"/>
                </a:lnTo>
                <a:lnTo>
                  <a:pt x="5215976" y="469900"/>
                </a:lnTo>
                <a:lnTo>
                  <a:pt x="5216643" y="419100"/>
                </a:lnTo>
                <a:lnTo>
                  <a:pt x="5216416" y="368300"/>
                </a:lnTo>
                <a:lnTo>
                  <a:pt x="5215290" y="317500"/>
                </a:lnTo>
                <a:lnTo>
                  <a:pt x="5213259" y="266700"/>
                </a:lnTo>
                <a:lnTo>
                  <a:pt x="5210315" y="215900"/>
                </a:lnTo>
                <a:lnTo>
                  <a:pt x="5206453" y="165100"/>
                </a:lnTo>
                <a:lnTo>
                  <a:pt x="5201667" y="114300"/>
                </a:lnTo>
                <a:lnTo>
                  <a:pt x="5195951" y="63500"/>
                </a:lnTo>
                <a:lnTo>
                  <a:pt x="5184394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           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.Calculate the average age of all patients</a:t>
            </a:r>
            <a:r>
              <a:rPr lang="en-US" sz="1800" dirty="0"/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228725"/>
            <a:ext cx="8329613" cy="118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1" y="2742692"/>
            <a:ext cx="5414963" cy="33228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494" y="245746"/>
            <a:ext cx="11625005" cy="7543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3.Create a stored procedure to get the total number of appointments for a given patient.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4" y="1000126"/>
            <a:ext cx="11229474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4" y="4133850"/>
            <a:ext cx="4624131" cy="29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5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</TotalTime>
  <Words>429</Words>
  <Application>Microsoft Office PowerPoint</Application>
  <PresentationFormat>Custom</PresentationFormat>
  <Paragraphs>75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Carlito</vt:lpstr>
      <vt:lpstr>Wingdings 3</vt:lpstr>
      <vt:lpstr>Calibri</vt:lpstr>
      <vt:lpstr>Arial</vt:lpstr>
      <vt:lpstr>Century Gothic</vt:lpstr>
      <vt:lpstr>Times New Roman</vt:lpstr>
      <vt:lpstr>Consolas</vt:lpstr>
      <vt:lpstr>Slice</vt:lpstr>
      <vt:lpstr>INTRODUCTION</vt:lpstr>
      <vt:lpstr>OBJECTIVES</vt:lpstr>
      <vt:lpstr>PROJECT OVERVIEW</vt:lpstr>
      <vt:lpstr>DATA SET</vt:lpstr>
      <vt:lpstr>TOOLS</vt:lpstr>
      <vt:lpstr>INSIGHTS</vt:lpstr>
      <vt:lpstr>1.Find the names of patients who have attended appointments scheduled by Dr. John Doe.</vt:lpstr>
      <vt:lpstr>PowerPoint Presentation</vt:lpstr>
      <vt:lpstr>3.Create a stored procedure to get the total number of appointments for a given patient.</vt:lpstr>
      <vt:lpstr>4.Find the names of patients along with their appointment details and the corresponding doctor's name</vt:lpstr>
      <vt:lpstr>PowerPoint Presentation</vt:lpstr>
      <vt:lpstr>PowerPoint Presentation</vt:lpstr>
      <vt:lpstr>PowerPoint Presentation</vt:lpstr>
      <vt:lpstr>8. Find Patients with Most Appointments</vt:lpstr>
      <vt:lpstr>9 .Calculate the total cost of medication for each patient.</vt:lpstr>
      <vt:lpstr>Our analysis  1.Only Three Person Have The Appointment By Dr.Hohn Joe . 2.The  Maximum Patient Have Average Age Between 30 To 40. 3.Dr.John And Dr.Micheal Take The Maximum Appointment. 4.In This Data Set 4 Person Have Diabetes. 5.John Smith Have The Maximum 3 Appointment. 6.Dr.John Have Maximum Aappointment Duration Time .I.E 87 Mintes 7. Most Appointment Person Is John Smith.It Take 3 Appointment. 8.Sarah Patient Have Maximum Medical Cost I.E  20 $.     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STANLEY</dc:creator>
  <cp:lastModifiedBy>RAJESH KUSHWAH</cp:lastModifiedBy>
  <cp:revision>17</cp:revision>
  <dcterms:created xsi:type="dcterms:W3CDTF">2023-12-11T12:58:40Z</dcterms:created>
  <dcterms:modified xsi:type="dcterms:W3CDTF">2024-06-30T11:34:55Z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</Properties>
</file>