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8E19-B89D-4BB6-8952-7DFA291417CC}" v="3" dt="2024-07-03T12:04:0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KUSHWAH" userId="741134d34d481a31" providerId="LiveId" clId="{11CE8E19-B89D-4BB6-8952-7DFA291417CC}"/>
    <pc:docChg chg="undo redo custSel addSld delSld modSld">
      <pc:chgData name="RAJESH KUSHWAH" userId="741134d34d481a31" providerId="LiveId" clId="{11CE8E19-B89D-4BB6-8952-7DFA291417CC}" dt="2024-07-03T14:19:17.315" v="444" actId="20577"/>
      <pc:docMkLst>
        <pc:docMk/>
      </pc:docMkLst>
      <pc:sldChg chg="modSp mod">
        <pc:chgData name="RAJESH KUSHWAH" userId="741134d34d481a31" providerId="LiveId" clId="{11CE8E19-B89D-4BB6-8952-7DFA291417CC}" dt="2024-07-03T12:04:02.569" v="392" actId="27636"/>
        <pc:sldMkLst>
          <pc:docMk/>
          <pc:sldMk cId="3011963594" sldId="256"/>
        </pc:sldMkLst>
        <pc:spChg chg="mod">
          <ac:chgData name="RAJESH KUSHWAH" userId="741134d34d481a31" providerId="LiveId" clId="{11CE8E19-B89D-4BB6-8952-7DFA291417CC}" dt="2024-07-03T12:04:02.569" v="392" actId="27636"/>
          <ac:spMkLst>
            <pc:docMk/>
            <pc:sldMk cId="3011963594" sldId="256"/>
            <ac:spMk id="2" creationId="{EE3B6F4A-C486-2376-4147-544728AF2D4C}"/>
          </ac:spMkLst>
        </pc:spChg>
        <pc:spChg chg="mod">
          <ac:chgData name="RAJESH KUSHWAH" userId="741134d34d481a31" providerId="LiveId" clId="{11CE8E19-B89D-4BB6-8952-7DFA291417CC}" dt="2024-07-03T12:04:02.457" v="391"/>
          <ac:spMkLst>
            <pc:docMk/>
            <pc:sldMk cId="3011963594" sldId="256"/>
            <ac:spMk id="3" creationId="{30FA4318-418C-C34D-0BC7-FEBF6ABD14E8}"/>
          </ac:spMkLst>
        </pc:spChg>
      </pc:sldChg>
      <pc:sldChg chg="modSp mod">
        <pc:chgData name="RAJESH KUSHWAH" userId="741134d34d481a31" providerId="LiveId" clId="{11CE8E19-B89D-4BB6-8952-7DFA291417CC}" dt="2024-07-03T14:17:57.160" v="428" actId="20577"/>
        <pc:sldMkLst>
          <pc:docMk/>
          <pc:sldMk cId="2246238465" sldId="257"/>
        </pc:sldMkLst>
        <pc:spChg chg="mod">
          <ac:chgData name="RAJESH KUSHWAH" userId="741134d34d481a31" providerId="LiveId" clId="{11CE8E19-B89D-4BB6-8952-7DFA291417CC}" dt="2024-07-03T12:04:02.457" v="391"/>
          <ac:spMkLst>
            <pc:docMk/>
            <pc:sldMk cId="2246238465" sldId="257"/>
            <ac:spMk id="2" creationId="{5CC1847D-63B8-4397-50BD-F1908E0A149C}"/>
          </ac:spMkLst>
        </pc:spChg>
        <pc:spChg chg="mod">
          <ac:chgData name="RAJESH KUSHWAH" userId="741134d34d481a31" providerId="LiveId" clId="{11CE8E19-B89D-4BB6-8952-7DFA291417CC}" dt="2024-07-03T14:17:57.160" v="428" actId="20577"/>
          <ac:spMkLst>
            <pc:docMk/>
            <pc:sldMk cId="2246238465" sldId="257"/>
            <ac:spMk id="4" creationId="{17DBBFA0-4B2C-E148-EAA8-7528BF35DBF7}"/>
          </ac:spMkLst>
        </pc:spChg>
      </pc:sldChg>
      <pc:sldChg chg="modSp mod">
        <pc:chgData name="RAJESH KUSHWAH" userId="741134d34d481a31" providerId="LiveId" clId="{11CE8E19-B89D-4BB6-8952-7DFA291417CC}" dt="2024-07-03T12:04:20.980" v="394" actId="207"/>
        <pc:sldMkLst>
          <pc:docMk/>
          <pc:sldMk cId="2966067598" sldId="258"/>
        </pc:sldMkLst>
        <pc:spChg chg="mod">
          <ac:chgData name="RAJESH KUSHWAH" userId="741134d34d481a31" providerId="LiveId" clId="{11CE8E19-B89D-4BB6-8952-7DFA291417CC}" dt="2024-07-03T12:04:20.980" v="394" actId="207"/>
          <ac:spMkLst>
            <pc:docMk/>
            <pc:sldMk cId="2966067598" sldId="258"/>
            <ac:spMk id="4" creationId="{0791DBE3-C57C-A170-49F6-9C34E9202484}"/>
          </ac:spMkLst>
        </pc:spChg>
      </pc:sldChg>
      <pc:sldChg chg="modSp mod">
        <pc:chgData name="RAJESH KUSHWAH" userId="741134d34d481a31" providerId="LiveId" clId="{11CE8E19-B89D-4BB6-8952-7DFA291417CC}" dt="2024-07-03T14:19:17.315" v="444" actId="20577"/>
        <pc:sldMkLst>
          <pc:docMk/>
          <pc:sldMk cId="3553162413" sldId="259"/>
        </pc:sldMkLst>
        <pc:spChg chg="mod">
          <ac:chgData name="RAJESH KUSHWAH" userId="741134d34d481a31" providerId="LiveId" clId="{11CE8E19-B89D-4BB6-8952-7DFA291417CC}" dt="2024-07-03T14:19:17.315" v="444" actId="20577"/>
          <ac:spMkLst>
            <pc:docMk/>
            <pc:sldMk cId="3553162413" sldId="259"/>
            <ac:spMk id="2" creationId="{B5C9D025-4BB4-774A-A21D-7AE85AA283B2}"/>
          </ac:spMkLst>
        </pc:spChg>
      </pc:sldChg>
      <pc:sldChg chg="modSp mod">
        <pc:chgData name="RAJESH KUSHWAH" userId="741134d34d481a31" providerId="LiveId" clId="{11CE8E19-B89D-4BB6-8952-7DFA291417CC}" dt="2024-07-03T11:52:19.088" v="278" actId="14100"/>
        <pc:sldMkLst>
          <pc:docMk/>
          <pc:sldMk cId="633346161" sldId="260"/>
        </pc:sldMkLst>
        <pc:spChg chg="mod">
          <ac:chgData name="RAJESH KUSHWAH" userId="741134d34d481a31" providerId="LiveId" clId="{11CE8E19-B89D-4BB6-8952-7DFA291417CC}" dt="2024-07-03T11:52:19.088" v="278" actId="14100"/>
          <ac:spMkLst>
            <pc:docMk/>
            <pc:sldMk cId="633346161" sldId="260"/>
            <ac:spMk id="2" creationId="{EB7C12D8-05AA-A0A6-5C9D-65F0323D4365}"/>
          </ac:spMkLst>
        </pc:spChg>
      </pc:sldChg>
      <pc:sldChg chg="addSp modSp new mod">
        <pc:chgData name="RAJESH KUSHWAH" userId="741134d34d481a31" providerId="LiveId" clId="{11CE8E19-B89D-4BB6-8952-7DFA291417CC}" dt="2024-07-03T12:04:02.457" v="391"/>
        <pc:sldMkLst>
          <pc:docMk/>
          <pc:sldMk cId="3240656975" sldId="261"/>
        </pc:sldMkLst>
        <pc:spChg chg="mod">
          <ac:chgData name="RAJESH KUSHWAH" userId="741134d34d481a31" providerId="LiveId" clId="{11CE8E19-B89D-4BB6-8952-7DFA291417CC}" dt="2024-07-03T11:53:36.699" v="294" actId="14100"/>
          <ac:spMkLst>
            <pc:docMk/>
            <pc:sldMk cId="3240656975" sldId="261"/>
            <ac:spMk id="2" creationId="{B02E8287-0370-2C08-6DF4-2A0826533B17}"/>
          </ac:spMkLst>
        </pc:spChg>
        <pc:spChg chg="mod">
          <ac:chgData name="RAJESH KUSHWAH" userId="741134d34d481a31" providerId="LiveId" clId="{11CE8E19-B89D-4BB6-8952-7DFA291417CC}" dt="2024-07-03T12:04:02.457" v="391"/>
          <ac:spMkLst>
            <pc:docMk/>
            <pc:sldMk cId="3240656975" sldId="261"/>
            <ac:spMk id="3" creationId="{7788CD3F-1719-46F9-BBE7-0F1EA7DEBB45}"/>
          </ac:spMkLst>
        </pc:spChg>
        <pc:picChg chg="add mod">
          <ac:chgData name="RAJESH KUSHWAH" userId="741134d34d481a31" providerId="LiveId" clId="{11CE8E19-B89D-4BB6-8952-7DFA291417CC}" dt="2024-07-03T11:54:18.180" v="297" actId="1076"/>
          <ac:picMkLst>
            <pc:docMk/>
            <pc:sldMk cId="3240656975" sldId="261"/>
            <ac:picMk id="5" creationId="{BDE760D9-4A0B-7946-CAC5-44EEB2A788E1}"/>
          </ac:picMkLst>
        </pc:picChg>
      </pc:sldChg>
      <pc:sldChg chg="addSp delSp modSp new mod">
        <pc:chgData name="RAJESH KUSHWAH" userId="741134d34d481a31" providerId="LiveId" clId="{11CE8E19-B89D-4BB6-8952-7DFA291417CC}" dt="2024-07-03T12:04:02.647" v="393" actId="27636"/>
        <pc:sldMkLst>
          <pc:docMk/>
          <pc:sldMk cId="1306055244" sldId="262"/>
        </pc:sldMkLst>
        <pc:spChg chg="mod">
          <ac:chgData name="RAJESH KUSHWAH" userId="741134d34d481a31" providerId="LiveId" clId="{11CE8E19-B89D-4BB6-8952-7DFA291417CC}" dt="2024-07-03T12:04:02.647" v="393" actId="27636"/>
          <ac:spMkLst>
            <pc:docMk/>
            <pc:sldMk cId="1306055244" sldId="262"/>
            <ac:spMk id="2" creationId="{90563547-6017-3CEC-E114-8F2A029B3F5B}"/>
          </ac:spMkLst>
        </pc:spChg>
        <pc:spChg chg="del">
          <ac:chgData name="RAJESH KUSHWAH" userId="741134d34d481a31" providerId="LiveId" clId="{11CE8E19-B89D-4BB6-8952-7DFA291417CC}" dt="2024-07-03T11:54:33.862" v="299" actId="478"/>
          <ac:spMkLst>
            <pc:docMk/>
            <pc:sldMk cId="1306055244" sldId="262"/>
            <ac:spMk id="3" creationId="{E07582A0-8BE9-086B-3619-B3711B327C57}"/>
          </ac:spMkLst>
        </pc:spChg>
        <pc:picChg chg="add mod">
          <ac:chgData name="RAJESH KUSHWAH" userId="741134d34d481a31" providerId="LiveId" clId="{11CE8E19-B89D-4BB6-8952-7DFA291417CC}" dt="2024-07-03T11:55:56.318" v="320" actId="14100"/>
          <ac:picMkLst>
            <pc:docMk/>
            <pc:sldMk cId="1306055244" sldId="262"/>
            <ac:picMk id="5" creationId="{C4B20370-4D97-30D6-2669-D114D43CFF11}"/>
          </ac:picMkLst>
        </pc:picChg>
      </pc:sldChg>
      <pc:sldChg chg="addSp modSp new mod">
        <pc:chgData name="RAJESH KUSHWAH" userId="741134d34d481a31" providerId="LiveId" clId="{11CE8E19-B89D-4BB6-8952-7DFA291417CC}" dt="2024-07-03T11:57:46.029" v="334" actId="1076"/>
        <pc:sldMkLst>
          <pc:docMk/>
          <pc:sldMk cId="1094795826" sldId="263"/>
        </pc:sldMkLst>
        <pc:spChg chg="mod">
          <ac:chgData name="RAJESH KUSHWAH" userId="741134d34d481a31" providerId="LiveId" clId="{11CE8E19-B89D-4BB6-8952-7DFA291417CC}" dt="2024-07-03T11:56:53.601" v="328" actId="1076"/>
          <ac:spMkLst>
            <pc:docMk/>
            <pc:sldMk cId="1094795826" sldId="263"/>
            <ac:spMk id="2" creationId="{F9F834B5-2A32-0E28-F79B-DEF9BDC6CD8E}"/>
          </ac:spMkLst>
        </pc:spChg>
        <pc:picChg chg="add mod">
          <ac:chgData name="RAJESH KUSHWAH" userId="741134d34d481a31" providerId="LiveId" clId="{11CE8E19-B89D-4BB6-8952-7DFA291417CC}" dt="2024-07-03T11:57:46.029" v="334" actId="1076"/>
          <ac:picMkLst>
            <pc:docMk/>
            <pc:sldMk cId="1094795826" sldId="263"/>
            <ac:picMk id="4" creationId="{46F1BDEC-209C-984B-29B7-D134F21386BE}"/>
          </ac:picMkLst>
        </pc:picChg>
      </pc:sldChg>
      <pc:sldChg chg="addSp modSp new mod">
        <pc:chgData name="RAJESH KUSHWAH" userId="741134d34d481a31" providerId="LiveId" clId="{11CE8E19-B89D-4BB6-8952-7DFA291417CC}" dt="2024-07-03T11:59:01.181" v="344" actId="14100"/>
        <pc:sldMkLst>
          <pc:docMk/>
          <pc:sldMk cId="3911842724" sldId="264"/>
        </pc:sldMkLst>
        <pc:spChg chg="mod">
          <ac:chgData name="RAJESH KUSHWAH" userId="741134d34d481a31" providerId="LiveId" clId="{11CE8E19-B89D-4BB6-8952-7DFA291417CC}" dt="2024-07-03T11:58:25.314" v="340" actId="14100"/>
          <ac:spMkLst>
            <pc:docMk/>
            <pc:sldMk cId="3911842724" sldId="264"/>
            <ac:spMk id="2" creationId="{B5B9DA86-0762-C978-1E53-815D07E17708}"/>
          </ac:spMkLst>
        </pc:spChg>
        <pc:picChg chg="add mod">
          <ac:chgData name="RAJESH KUSHWAH" userId="741134d34d481a31" providerId="LiveId" clId="{11CE8E19-B89D-4BB6-8952-7DFA291417CC}" dt="2024-07-03T11:59:01.181" v="344" actId="14100"/>
          <ac:picMkLst>
            <pc:docMk/>
            <pc:sldMk cId="3911842724" sldId="264"/>
            <ac:picMk id="4" creationId="{3DF5E73C-890E-528D-8E61-B8AD7EBA01B9}"/>
          </ac:picMkLst>
        </pc:picChg>
      </pc:sldChg>
      <pc:sldChg chg="addSp modSp new mod">
        <pc:chgData name="RAJESH KUSHWAH" userId="741134d34d481a31" providerId="LiveId" clId="{11CE8E19-B89D-4BB6-8952-7DFA291417CC}" dt="2024-07-03T12:04:02.457" v="391"/>
        <pc:sldMkLst>
          <pc:docMk/>
          <pc:sldMk cId="433137132" sldId="265"/>
        </pc:sldMkLst>
        <pc:spChg chg="mod">
          <ac:chgData name="RAJESH KUSHWAH" userId="741134d34d481a31" providerId="LiveId" clId="{11CE8E19-B89D-4BB6-8952-7DFA291417CC}" dt="2024-07-03T12:04:02.457" v="391"/>
          <ac:spMkLst>
            <pc:docMk/>
            <pc:sldMk cId="433137132" sldId="265"/>
            <ac:spMk id="2" creationId="{9E4B1F0D-565C-6B35-373D-B3E91128B892}"/>
          </ac:spMkLst>
        </pc:spChg>
        <pc:picChg chg="add mod">
          <ac:chgData name="RAJESH KUSHWAH" userId="741134d34d481a31" providerId="LiveId" clId="{11CE8E19-B89D-4BB6-8952-7DFA291417CC}" dt="2024-07-03T12:00:25.713" v="347" actId="1076"/>
          <ac:picMkLst>
            <pc:docMk/>
            <pc:sldMk cId="433137132" sldId="265"/>
            <ac:picMk id="4" creationId="{DCD6C93D-F7A7-6D24-320D-EC4F61F37DBE}"/>
          </ac:picMkLst>
        </pc:picChg>
      </pc:sldChg>
      <pc:sldChg chg="addSp modSp new mod">
        <pc:chgData name="RAJESH KUSHWAH" userId="741134d34d481a31" providerId="LiveId" clId="{11CE8E19-B89D-4BB6-8952-7DFA291417CC}" dt="2024-07-03T12:04:02.457" v="391"/>
        <pc:sldMkLst>
          <pc:docMk/>
          <pc:sldMk cId="1004705554" sldId="266"/>
        </pc:sldMkLst>
        <pc:spChg chg="mod">
          <ac:chgData name="RAJESH KUSHWAH" userId="741134d34d481a31" providerId="LiveId" clId="{11CE8E19-B89D-4BB6-8952-7DFA291417CC}" dt="2024-07-03T12:04:02.457" v="391"/>
          <ac:spMkLst>
            <pc:docMk/>
            <pc:sldMk cId="1004705554" sldId="266"/>
            <ac:spMk id="2" creationId="{B4BB50ED-F6E7-ACEC-D5B8-4D6BA97E584C}"/>
          </ac:spMkLst>
        </pc:spChg>
        <pc:spChg chg="add mod">
          <ac:chgData name="RAJESH KUSHWAH" userId="741134d34d481a31" providerId="LiveId" clId="{11CE8E19-B89D-4BB6-8952-7DFA291417CC}" dt="2024-07-03T12:01:22.776" v="353" actId="14100"/>
          <ac:spMkLst>
            <pc:docMk/>
            <pc:sldMk cId="1004705554" sldId="266"/>
            <ac:spMk id="4" creationId="{CBF2B32A-EB73-9CA4-2E06-B1FB912EED99}"/>
          </ac:spMkLst>
        </pc:spChg>
      </pc:sldChg>
      <pc:sldChg chg="addSp modSp new mod">
        <pc:chgData name="RAJESH KUSHWAH" userId="741134d34d481a31" providerId="LiveId" clId="{11CE8E19-B89D-4BB6-8952-7DFA291417CC}" dt="2024-07-03T12:02:46.437" v="365" actId="14100"/>
        <pc:sldMkLst>
          <pc:docMk/>
          <pc:sldMk cId="2586592253" sldId="267"/>
        </pc:sldMkLst>
        <pc:spChg chg="mod">
          <ac:chgData name="RAJESH KUSHWAH" userId="741134d34d481a31" providerId="LiveId" clId="{11CE8E19-B89D-4BB6-8952-7DFA291417CC}" dt="2024-07-03T12:02:00.709" v="357" actId="14100"/>
          <ac:spMkLst>
            <pc:docMk/>
            <pc:sldMk cId="2586592253" sldId="267"/>
            <ac:spMk id="2" creationId="{E4D1A2C5-3342-19E6-3202-D34972790538}"/>
          </ac:spMkLst>
        </pc:spChg>
        <pc:spChg chg="add mod">
          <ac:chgData name="RAJESH KUSHWAH" userId="741134d34d481a31" providerId="LiveId" clId="{11CE8E19-B89D-4BB6-8952-7DFA291417CC}" dt="2024-07-03T12:02:46.437" v="365" actId="14100"/>
          <ac:spMkLst>
            <pc:docMk/>
            <pc:sldMk cId="2586592253" sldId="267"/>
            <ac:spMk id="4" creationId="{BE2C0EE6-8FC0-C849-8759-AFA42825E9B4}"/>
          </ac:spMkLst>
        </pc:spChg>
      </pc:sldChg>
      <pc:sldChg chg="new del">
        <pc:chgData name="RAJESH KUSHWAH" userId="741134d34d481a31" providerId="LiveId" clId="{11CE8E19-B89D-4BB6-8952-7DFA291417CC}" dt="2024-07-03T12:03:02.540" v="368" actId="47"/>
        <pc:sldMkLst>
          <pc:docMk/>
          <pc:sldMk cId="3017707881" sldId="268"/>
        </pc:sldMkLst>
      </pc:sldChg>
      <pc:sldChg chg="addSp delSp modSp new mod">
        <pc:chgData name="RAJESH KUSHWAH" userId="741134d34d481a31" providerId="LiveId" clId="{11CE8E19-B89D-4BB6-8952-7DFA291417CC}" dt="2024-07-03T12:05:03.489" v="404" actId="20577"/>
        <pc:sldMkLst>
          <pc:docMk/>
          <pc:sldMk cId="144634723" sldId="269"/>
        </pc:sldMkLst>
        <pc:spChg chg="del mod">
          <ac:chgData name="RAJESH KUSHWAH" userId="741134d34d481a31" providerId="LiveId" clId="{11CE8E19-B89D-4BB6-8952-7DFA291417CC}" dt="2024-07-03T12:04:41.163" v="395" actId="478"/>
          <ac:spMkLst>
            <pc:docMk/>
            <pc:sldMk cId="144634723" sldId="269"/>
            <ac:spMk id="2" creationId="{1B1D9D3C-7620-D100-56DB-EA809395EED0}"/>
          </ac:spMkLst>
        </pc:spChg>
        <pc:spChg chg="add mod">
          <ac:chgData name="RAJESH KUSHWAH" userId="741134d34d481a31" providerId="LiveId" clId="{11CE8E19-B89D-4BB6-8952-7DFA291417CC}" dt="2024-07-03T12:05:03.489" v="404" actId="20577"/>
          <ac:spMkLst>
            <pc:docMk/>
            <pc:sldMk cId="144634723" sldId="269"/>
            <ac:spMk id="3" creationId="{23FC896D-E3B0-E642-F0AA-1ECF059C30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3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DC68-CA27-4475-9F18-B1B40C77545F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1DE8FB-44A8-48CE-8AA7-BA788478DF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0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6F4A-C486-2376-4147-544728AF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405" y="540892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2024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A4318-418C-C34D-0BC7-FEBF6ABD1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Presented by : </a:t>
            </a:r>
            <a:r>
              <a:rPr lang="en-US" dirty="0" err="1"/>
              <a:t>Ms</a:t>
            </a:r>
            <a:r>
              <a:rPr lang="en-US" dirty="0"/>
              <a:t> .Rajesh </a:t>
            </a:r>
            <a:r>
              <a:rPr lang="en-US" dirty="0" err="1"/>
              <a:t>Kushwah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9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1F0D-565C-6B35-373D-B3E91128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6C93D-F7A7-6D24-320D-EC4F61F3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768"/>
            <a:ext cx="12192000" cy="68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3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50ED-F6E7-ACEC-D5B8-4D6BA97E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Insights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2B32A-EB73-9CA4-2E06-B1FB912EED99}"/>
              </a:ext>
            </a:extLst>
          </p:cNvPr>
          <p:cNvSpPr txBox="1"/>
          <p:nvPr/>
        </p:nvSpPr>
        <p:spPr>
          <a:xfrm>
            <a:off x="255932" y="1707576"/>
            <a:ext cx="8977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1.maximum seat take by BJP 240 and </a:t>
            </a:r>
            <a:r>
              <a:rPr lang="en-US" sz="1800" b="0" i="0" dirty="0" err="1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congres</a:t>
            </a:r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take seat only 99.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2.Total won seat is 543.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3.average margin is 162K 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4.in M.P all seat won by BJP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5.in </a:t>
            </a:r>
            <a:r>
              <a:rPr lang="en-US" sz="1800" b="0" i="0" dirty="0" err="1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sikkim</a:t>
            </a:r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minimum seat won by BJP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6.There is three Alliance party INDEPENDENT,INDIA,NDA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7.BJP won the seat with the help of NDA is 253.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0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2C5-3342-19E6-3202-D3497279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Recommendations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C0EE6-8FC0-C849-8759-AFA42825E9B4}"/>
              </a:ext>
            </a:extLst>
          </p:cNvPr>
          <p:cNvSpPr txBox="1"/>
          <p:nvPr/>
        </p:nvSpPr>
        <p:spPr>
          <a:xfrm>
            <a:off x="0" y="2228671"/>
            <a:ext cx="102174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Sustain Engagement:</a:t>
            </a:r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Maintain the momentum of voter engagement by continuously addressing the issues that garnered support, particularly in rural areas. Implementing promised policies effectively will be crucial for retaining voter trust.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Expand Urban Appeal:</a:t>
            </a:r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To balance regional support, Alliance A should develop strategies to appeal more to urban voters, perhaps by addressing urban-specific issues such as public transportation, housing, and technology infrastructure.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C896D-E3B0-E642-F0AA-1ECF059C308E}"/>
              </a:ext>
            </a:extLst>
          </p:cNvPr>
          <p:cNvSpPr/>
          <p:nvPr/>
        </p:nvSpPr>
        <p:spPr>
          <a:xfrm rot="20122854">
            <a:off x="2818544" y="2774374"/>
            <a:ext cx="7613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   YOU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47D-63B8-4397-50BD-F1908E0A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BBFA0-4B2C-E148-EAA8-7528BF35DBF7}"/>
              </a:ext>
            </a:extLst>
          </p:cNvPr>
          <p:cNvSpPr txBox="1"/>
          <p:nvPr/>
        </p:nvSpPr>
        <p:spPr>
          <a:xfrm>
            <a:off x="294587" y="2076733"/>
            <a:ext cx="1123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of this task is to analyze the 2024 election data to gain insights into the election results, party performance, and voter trends across various constituencies.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Power BI to create interactive visualizations and dashboards that will help stakeholders understand the election outcomes and the dynamics between different political alliances.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B586-EA86-E5E5-3956-BCDE8F0B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170"/>
            <a:ext cx="9613861" cy="1102936"/>
          </a:xfrm>
        </p:spPr>
        <p:txBody>
          <a:bodyPr>
            <a:normAutofit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DBE3-C57C-A170-49F6-9C34E9202484}"/>
              </a:ext>
            </a:extLst>
          </p:cNvPr>
          <p:cNvSpPr txBox="1"/>
          <p:nvPr/>
        </p:nvSpPr>
        <p:spPr>
          <a:xfrm>
            <a:off x="313442" y="1488266"/>
            <a:ext cx="60944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Election Results Data: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`_id`: Unique identifier for each record.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`State`: Name of the state. 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`Const. No.`: Constituency number.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`Constituency`: Name of the constituency.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`Leading Candidate`: Name of the leading candidate.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`Leading Party`: Name of the leading party.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`Trailing Candidate`: Name of the trailing candidate.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`Trailing Party`: Name of the trailing party.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`Margin`: Vote margin between the leading and trailing candidates.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`Status`: Status of the election result (e.g., Won, Lost, Leading, Trailing). 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Party Alliance Data: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`Party Name`: Name of the political party.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b="0" i="0" u="none" strike="noStrike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Alliance Name`: Name of the political alliance the party belongs </a:t>
            </a:r>
          </a:p>
        </p:txBody>
      </p:sp>
    </p:spTree>
    <p:extLst>
      <p:ext uri="{BB962C8B-B14F-4D97-AF65-F5344CB8AC3E}">
        <p14:creationId xmlns:p14="http://schemas.microsoft.com/office/powerpoint/2010/main" val="296606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D025-4BB4-774A-A21D-7AE85AA2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  And Task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316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12D8-05AA-A0A6-5C9D-65F0323D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437322"/>
            <a:ext cx="10472530" cy="3091069"/>
          </a:xfrm>
        </p:spPr>
        <p:txBody>
          <a:bodyPr>
            <a:no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1. Data Integration: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Combine the election results data with the party alliance data to get a comprehensive view of which alliances are leading or trailing in various constituencies.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Data Cleaning and Preparation: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Ensure data quality by checking for missing values, inconsistencies, and correcting any errors in the datasets.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8287-0370-2C08-6DF4-2A082653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" y="198783"/>
            <a:ext cx="10558670" cy="10734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summary of the overall election results including the total number of seats won by each party and alliance</a:t>
            </a:r>
            <a:r>
              <a:rPr lang="en-US" sz="2200" dirty="0"/>
              <a:t>.</a:t>
            </a: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8CD3F-1719-46F9-BBE7-0F1EA7DEB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760D9-4A0B-7946-CAC5-44EEB2A7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1362442"/>
            <a:ext cx="10668000" cy="48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3547-6017-3CEC-E114-8F2A029B3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" y="79514"/>
            <a:ext cx="12192000" cy="755374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State-wise Analysis: Visualize the performance of leading parties and alliances across different states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0370-4D97-30D6-2669-D114D43C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1314"/>
            <a:ext cx="10982739" cy="5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34B5-2A32-0E28-F79B-DEF9BDC6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4287" cy="80769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Constituency-wise Analysis: Analyze and visualize the margin of victory/defeat in various constituencies.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1BDEC-209C-984B-29B7-D134F213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093353"/>
            <a:ext cx="12155556" cy="5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A86-0762-C978-1E53-815D07E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Party and Alliance Comparison: Compare the performance of different parties and their respective alliances in terms of seats won, margins, and status.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E73C-890E-528D-8E61-B8AD7EBA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1192696"/>
            <a:ext cx="11674958" cy="47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42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529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Segoe UI</vt:lpstr>
      <vt:lpstr>Times New Roman</vt:lpstr>
      <vt:lpstr>Gallery</vt:lpstr>
      <vt:lpstr>Analysis of 2024 Election</vt:lpstr>
      <vt:lpstr>Objective of this Project</vt:lpstr>
      <vt:lpstr>  Data Description: </vt:lpstr>
      <vt:lpstr>Insight  And Task</vt:lpstr>
      <vt:lpstr> 1. Data Integration:  - Combine the election results data with the party alliance data to get a comprehensive view of which alliances are leading or trailing in various constituencies.    2. Data Cleaning and Preparation:  - Ensure data quality by checking for missing values, inconsistencies, and correcting any errors in the datasets.  </vt:lpstr>
      <vt:lpstr> Create a summary of the overall election results including the total number of seats won by each party and alliance.</vt:lpstr>
      <vt:lpstr>State-wise Analysis: Visualize the performance of leading parties and alliances across different states.</vt:lpstr>
      <vt:lpstr>Constituency-wise Analysis: Analyze and visualize the margin of victory/defeat in various constituencies.</vt:lpstr>
      <vt:lpstr>Party and Alliance Comparison: Compare the performance of different parties and their respective alliances in terms of seats won, margins, and status.</vt:lpstr>
      <vt:lpstr>PowerPoint Presentation</vt:lpstr>
      <vt:lpstr>Insights </vt:lpstr>
      <vt:lpstr>Recommendations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KUSHWAH</dc:creator>
  <cp:lastModifiedBy>RAJESH KUSHWAH</cp:lastModifiedBy>
  <cp:revision>1</cp:revision>
  <dcterms:created xsi:type="dcterms:W3CDTF">2024-07-03T10:54:22Z</dcterms:created>
  <dcterms:modified xsi:type="dcterms:W3CDTF">2024-07-03T14:20:08Z</dcterms:modified>
</cp:coreProperties>
</file>