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9FB8-5F49-4A68-8189-DA507FC16D43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C36A-DE06-4553-9E80-A71E60FE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18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9FB8-5F49-4A68-8189-DA507FC16D43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C36A-DE06-4553-9E80-A71E60FE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48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9FB8-5F49-4A68-8189-DA507FC16D43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C36A-DE06-4553-9E80-A71E60FE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48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9FB8-5F49-4A68-8189-DA507FC16D43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C36A-DE06-4553-9E80-A71E60FE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20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9FB8-5F49-4A68-8189-DA507FC16D43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C36A-DE06-4553-9E80-A71E60FE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7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9FB8-5F49-4A68-8189-DA507FC16D43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C36A-DE06-4553-9E80-A71E60FE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95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9FB8-5F49-4A68-8189-DA507FC16D43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C36A-DE06-4553-9E80-A71E60FE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97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9FB8-5F49-4A68-8189-DA507FC16D43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C36A-DE06-4553-9E80-A71E60FE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95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9FB8-5F49-4A68-8189-DA507FC16D43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C36A-DE06-4553-9E80-A71E60FE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89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9FB8-5F49-4A68-8189-DA507FC16D43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C36A-DE06-4553-9E80-A71E60FE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0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9FB8-5F49-4A68-8189-DA507FC16D43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C36A-DE06-4553-9E80-A71E60FE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04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49FB8-5F49-4A68-8189-DA507FC16D43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8C36A-DE06-4553-9E80-A71E60FE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01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3534" y="80962"/>
            <a:ext cx="6832600" cy="731837"/>
          </a:xfrm>
        </p:spPr>
        <p:txBody>
          <a:bodyPr>
            <a:normAutofit fontScale="90000"/>
          </a:bodyPr>
          <a:lstStyle/>
          <a:p>
            <a:r>
              <a:rPr lang="en-IN" dirty="0"/>
              <a:t> 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multiple data sources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97000"/>
            <a:ext cx="8813800" cy="2062335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data from multiple sources involves unifying data from various origins to create a single, comprehensive view. This process aims to provide a coherent and accurate representation, often referred to as a “single point of truth.”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Combining Data Sources: Approaches &amp; Consider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534" y="3208730"/>
            <a:ext cx="6832600" cy="282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98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732" y="0"/>
            <a:ext cx="8009467" cy="875770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 types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733" y="1208215"/>
            <a:ext cx="9144000" cy="827881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different types  of join in SQL</a:t>
            </a:r>
          </a:p>
          <a:p>
            <a:pPr algn="l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w to Combine Tables Using Join in 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666" y="1942963"/>
            <a:ext cx="7687733" cy="401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31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067" y="0"/>
            <a:ext cx="9144000" cy="575733"/>
          </a:xfrm>
        </p:spPr>
        <p:txBody>
          <a:bodyPr>
            <a:normAutofit/>
          </a:bodyPr>
          <a:lstStyle/>
          <a:p>
            <a:pPr algn="l"/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what is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Blending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6466" y="935038"/>
            <a:ext cx="9897534" cy="571129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Blending is used to connect data from multiple data source.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Blending requires two or more distinct data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sources , listed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independently in the data pane.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blending works similarly to a left join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data blending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data blending limitations around non-additive aggregates, such as count, median and 	ROWSQLAGG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Blending data source can not published as a unit.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you are blending a cube data source ,it must be the primary data 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095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600" y="3886199"/>
            <a:ext cx="4665133" cy="52122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1" y="291571"/>
            <a:ext cx="9321800" cy="656695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for integrating and blending data from different sources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2050" name="Picture 2" descr="Which Data Integration Strategy is Right for You? | KTL Solutions, Inc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1335278"/>
            <a:ext cx="6121400" cy="456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62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122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 Combining multiple data sources</vt:lpstr>
      <vt:lpstr>Join types</vt:lpstr>
      <vt:lpstr> what is  Data Blending 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multiple data sources</dc:title>
  <dc:creator>RAJESH KUSHWAH</dc:creator>
  <cp:lastModifiedBy>RAJESH KUSHWAH</cp:lastModifiedBy>
  <cp:revision>7</cp:revision>
  <dcterms:created xsi:type="dcterms:W3CDTF">2024-06-23T14:03:40Z</dcterms:created>
  <dcterms:modified xsi:type="dcterms:W3CDTF">2024-06-24T06:01:54Z</dcterms:modified>
</cp:coreProperties>
</file>