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73" r:id="rId9"/>
    <p:sldId id="274" r:id="rId10"/>
    <p:sldId id="275" r:id="rId11"/>
    <p:sldId id="276" r:id="rId12"/>
    <p:sldId id="277" r:id="rId13"/>
    <p:sldId id="265" r:id="rId14"/>
    <p:sldId id="272" r:id="rId15"/>
  </p:sldIdLst>
  <p:sldSz cx="12649200" cy="7315200"/>
  <p:notesSz cx="12649200" cy="7315200"/>
  <p:embeddedFontLst>
    <p:embeddedFont>
      <p:font typeface="Carlito" panose="020B060402020202020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8" roundtripDataSignature="AMtx7mhlQInkyz+1uaObXuKFl0Ac5YT8y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82" y="130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8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30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JESH KUSHWAH" userId="741134d34d481a31" providerId="LiveId" clId="{777C8523-49F3-4927-A5D9-A590E39FDA70}"/>
    <pc:docChg chg="modSld">
      <pc:chgData name="RAJESH KUSHWAH" userId="741134d34d481a31" providerId="LiveId" clId="{777C8523-49F3-4927-A5D9-A590E39FDA70}" dt="2024-06-30T11:16:37.689" v="12" actId="1076"/>
      <pc:docMkLst>
        <pc:docMk/>
      </pc:docMkLst>
      <pc:sldChg chg="modSp mod">
        <pc:chgData name="RAJESH KUSHWAH" userId="741134d34d481a31" providerId="LiveId" clId="{777C8523-49F3-4927-A5D9-A590E39FDA70}" dt="2024-06-30T11:16:37.689" v="12" actId="1076"/>
        <pc:sldMkLst>
          <pc:docMk/>
          <pc:sldMk cId="0" sldId="265"/>
        </pc:sldMkLst>
        <pc:spChg chg="mod">
          <ac:chgData name="RAJESH KUSHWAH" userId="741134d34d481a31" providerId="LiveId" clId="{777C8523-49F3-4927-A5D9-A590E39FDA70}" dt="2024-06-30T11:16:37.689" v="12" actId="1076"/>
          <ac:spMkLst>
            <pc:docMk/>
            <pc:sldMk cId="0" sldId="265"/>
            <ac:spMk id="222" creationId="{00000000-0000-0000-0000-000000000000}"/>
          </ac:spMkLst>
        </pc:spChg>
        <pc:spChg chg="mod">
          <ac:chgData name="RAJESH KUSHWAH" userId="741134d34d481a31" providerId="LiveId" clId="{777C8523-49F3-4927-A5D9-A590E39FDA70}" dt="2024-06-30T11:16:29.093" v="10" actId="14100"/>
          <ac:spMkLst>
            <pc:docMk/>
            <pc:sldMk cId="0" sldId="265"/>
            <ac:spMk id="22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108600" y="548625"/>
            <a:ext cx="8433200" cy="2743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1264900" y="3474700"/>
            <a:ext cx="10119350" cy="3291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9060007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:notes"/>
          <p:cNvSpPr txBox="1">
            <a:spLocks noGrp="1"/>
          </p:cNvSpPr>
          <p:nvPr>
            <p:ph type="body" idx="1"/>
          </p:nvPr>
        </p:nvSpPr>
        <p:spPr>
          <a:xfrm>
            <a:off x="1264900" y="3474700"/>
            <a:ext cx="10119350" cy="32918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952875" y="549275"/>
            <a:ext cx="4745038" cy="2743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232815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:notes"/>
          <p:cNvSpPr txBox="1">
            <a:spLocks noGrp="1"/>
          </p:cNvSpPr>
          <p:nvPr>
            <p:ph type="body" idx="1"/>
          </p:nvPr>
        </p:nvSpPr>
        <p:spPr>
          <a:xfrm>
            <a:off x="1264900" y="3474700"/>
            <a:ext cx="10119350" cy="32918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952875" y="549275"/>
            <a:ext cx="4745038" cy="2743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46497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:notes"/>
          <p:cNvSpPr txBox="1">
            <a:spLocks noGrp="1"/>
          </p:cNvSpPr>
          <p:nvPr>
            <p:ph type="body" idx="1"/>
          </p:nvPr>
        </p:nvSpPr>
        <p:spPr>
          <a:xfrm>
            <a:off x="1264900" y="3474700"/>
            <a:ext cx="10119350" cy="32918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952875" y="549275"/>
            <a:ext cx="4745038" cy="2743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160100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:notes"/>
          <p:cNvSpPr txBox="1">
            <a:spLocks noGrp="1"/>
          </p:cNvSpPr>
          <p:nvPr>
            <p:ph type="body" idx="1"/>
          </p:nvPr>
        </p:nvSpPr>
        <p:spPr>
          <a:xfrm>
            <a:off x="1264900" y="3474700"/>
            <a:ext cx="10119350" cy="32918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952875" y="549275"/>
            <a:ext cx="4745038" cy="2743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063678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6:notes"/>
          <p:cNvSpPr txBox="1">
            <a:spLocks noGrp="1"/>
          </p:cNvSpPr>
          <p:nvPr>
            <p:ph type="body" idx="1"/>
          </p:nvPr>
        </p:nvSpPr>
        <p:spPr>
          <a:xfrm>
            <a:off x="1264900" y="3474700"/>
            <a:ext cx="10119350" cy="32918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952875" y="549275"/>
            <a:ext cx="4745038" cy="2743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704219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7:notes"/>
          <p:cNvSpPr txBox="1">
            <a:spLocks noGrp="1"/>
          </p:cNvSpPr>
          <p:nvPr>
            <p:ph type="body" idx="1"/>
          </p:nvPr>
        </p:nvSpPr>
        <p:spPr>
          <a:xfrm>
            <a:off x="1264900" y="3474700"/>
            <a:ext cx="10119350" cy="32918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952875" y="549275"/>
            <a:ext cx="4745038" cy="2743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997649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8:notes"/>
          <p:cNvSpPr txBox="1">
            <a:spLocks noGrp="1"/>
          </p:cNvSpPr>
          <p:nvPr>
            <p:ph type="body" idx="1"/>
          </p:nvPr>
        </p:nvSpPr>
        <p:spPr>
          <a:xfrm>
            <a:off x="1264900" y="3474700"/>
            <a:ext cx="10119350" cy="32918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952875" y="549275"/>
            <a:ext cx="4745038" cy="2743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32440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0:notes"/>
          <p:cNvSpPr txBox="1">
            <a:spLocks noGrp="1"/>
          </p:cNvSpPr>
          <p:nvPr>
            <p:ph type="body" idx="1"/>
          </p:nvPr>
        </p:nvSpPr>
        <p:spPr>
          <a:xfrm>
            <a:off x="1264900" y="3474700"/>
            <a:ext cx="10119350" cy="32918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952875" y="549275"/>
            <a:ext cx="4745038" cy="2743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286431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7:notes"/>
          <p:cNvSpPr txBox="1">
            <a:spLocks noGrp="1"/>
          </p:cNvSpPr>
          <p:nvPr>
            <p:ph type="body" idx="1"/>
          </p:nvPr>
        </p:nvSpPr>
        <p:spPr>
          <a:xfrm>
            <a:off x="1264900" y="3474700"/>
            <a:ext cx="10119350" cy="32918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952875" y="549275"/>
            <a:ext cx="4745038" cy="2743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520016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9"/>
          <p:cNvSpPr txBox="1">
            <a:spLocks noGrp="1"/>
          </p:cNvSpPr>
          <p:nvPr>
            <p:ph type="title"/>
          </p:nvPr>
        </p:nvSpPr>
        <p:spPr>
          <a:xfrm>
            <a:off x="1393697" y="2176398"/>
            <a:ext cx="9861804" cy="1415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8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9"/>
          <p:cNvSpPr txBox="1">
            <a:spLocks noGrp="1"/>
          </p:cNvSpPr>
          <p:nvPr>
            <p:ph type="body" idx="1"/>
          </p:nvPr>
        </p:nvSpPr>
        <p:spPr>
          <a:xfrm>
            <a:off x="5905119" y="2273147"/>
            <a:ext cx="5801995" cy="3339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19"/>
          <p:cNvSpPr txBox="1">
            <a:spLocks noGrp="1"/>
          </p:cNvSpPr>
          <p:nvPr>
            <p:ph type="ftr" idx="11"/>
          </p:nvPr>
        </p:nvSpPr>
        <p:spPr>
          <a:xfrm>
            <a:off x="4300728" y="6803136"/>
            <a:ext cx="4047744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9"/>
          <p:cNvSpPr txBox="1">
            <a:spLocks noGrp="1"/>
          </p:cNvSpPr>
          <p:nvPr>
            <p:ph type="dt" idx="10"/>
          </p:nvPr>
        </p:nvSpPr>
        <p:spPr>
          <a:xfrm>
            <a:off x="632460" y="6803136"/>
            <a:ext cx="2909316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9"/>
          <p:cNvSpPr txBox="1">
            <a:spLocks noGrp="1"/>
          </p:cNvSpPr>
          <p:nvPr>
            <p:ph type="sldNum" idx="12"/>
          </p:nvPr>
        </p:nvSpPr>
        <p:spPr>
          <a:xfrm>
            <a:off x="9107424" y="6803136"/>
            <a:ext cx="2909316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sz="1800" b="0" i="0" u="none" strike="noStrike" cap="none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wo Content">
  <p:cSld name="Two Content">
    <p:bg>
      <p:bgPr>
        <a:solidFill>
          <a:schemeClr val="lt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0"/>
          <p:cNvSpPr/>
          <p:nvPr/>
        </p:nvSpPr>
        <p:spPr>
          <a:xfrm>
            <a:off x="0" y="0"/>
            <a:ext cx="4037076" cy="68580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20"/>
          <p:cNvSpPr txBox="1">
            <a:spLocks noGrp="1"/>
          </p:cNvSpPr>
          <p:nvPr>
            <p:ph type="title"/>
          </p:nvPr>
        </p:nvSpPr>
        <p:spPr>
          <a:xfrm>
            <a:off x="1393697" y="2176398"/>
            <a:ext cx="9861804" cy="1415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8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0"/>
          <p:cNvSpPr txBox="1">
            <a:spLocks noGrp="1"/>
          </p:cNvSpPr>
          <p:nvPr>
            <p:ph type="body" idx="1"/>
          </p:nvPr>
        </p:nvSpPr>
        <p:spPr>
          <a:xfrm>
            <a:off x="632460" y="1682496"/>
            <a:ext cx="5502402" cy="482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0"/>
          <p:cNvSpPr txBox="1">
            <a:spLocks noGrp="1"/>
          </p:cNvSpPr>
          <p:nvPr>
            <p:ph type="body" idx="2"/>
          </p:nvPr>
        </p:nvSpPr>
        <p:spPr>
          <a:xfrm>
            <a:off x="6514338" y="1682496"/>
            <a:ext cx="5502402" cy="482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0"/>
          <p:cNvSpPr txBox="1">
            <a:spLocks noGrp="1"/>
          </p:cNvSpPr>
          <p:nvPr>
            <p:ph type="ftr" idx="11"/>
          </p:nvPr>
        </p:nvSpPr>
        <p:spPr>
          <a:xfrm>
            <a:off x="4300728" y="6803136"/>
            <a:ext cx="4047744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0"/>
          <p:cNvSpPr txBox="1">
            <a:spLocks noGrp="1"/>
          </p:cNvSpPr>
          <p:nvPr>
            <p:ph type="dt" idx="10"/>
          </p:nvPr>
        </p:nvSpPr>
        <p:spPr>
          <a:xfrm>
            <a:off x="632460" y="6803136"/>
            <a:ext cx="2909316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0"/>
          <p:cNvSpPr txBox="1">
            <a:spLocks noGrp="1"/>
          </p:cNvSpPr>
          <p:nvPr>
            <p:ph type="sldNum" idx="12"/>
          </p:nvPr>
        </p:nvSpPr>
        <p:spPr>
          <a:xfrm>
            <a:off x="9107424" y="6803136"/>
            <a:ext cx="2909316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>
  <p:cSld name="Title Only">
    <p:bg>
      <p:bgPr>
        <a:solidFill>
          <a:schemeClr val="lt1"/>
        </a:solid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1"/>
          <p:cNvSpPr/>
          <p:nvPr/>
        </p:nvSpPr>
        <p:spPr>
          <a:xfrm>
            <a:off x="0" y="0"/>
            <a:ext cx="12192000" cy="435102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21"/>
          <p:cNvSpPr txBox="1">
            <a:spLocks noGrp="1"/>
          </p:cNvSpPr>
          <p:nvPr>
            <p:ph type="title"/>
          </p:nvPr>
        </p:nvSpPr>
        <p:spPr>
          <a:xfrm>
            <a:off x="1393697" y="2176398"/>
            <a:ext cx="9861804" cy="1415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8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1"/>
          <p:cNvSpPr txBox="1">
            <a:spLocks noGrp="1"/>
          </p:cNvSpPr>
          <p:nvPr>
            <p:ph type="ftr" idx="11"/>
          </p:nvPr>
        </p:nvSpPr>
        <p:spPr>
          <a:xfrm>
            <a:off x="4300728" y="6803136"/>
            <a:ext cx="4047744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1"/>
          <p:cNvSpPr txBox="1">
            <a:spLocks noGrp="1"/>
          </p:cNvSpPr>
          <p:nvPr>
            <p:ph type="dt" idx="10"/>
          </p:nvPr>
        </p:nvSpPr>
        <p:spPr>
          <a:xfrm>
            <a:off x="632460" y="6803136"/>
            <a:ext cx="2909316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1"/>
          <p:cNvSpPr txBox="1">
            <a:spLocks noGrp="1"/>
          </p:cNvSpPr>
          <p:nvPr>
            <p:ph type="sldNum" idx="12"/>
          </p:nvPr>
        </p:nvSpPr>
        <p:spPr>
          <a:xfrm>
            <a:off x="9107424" y="6803136"/>
            <a:ext cx="2909316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3"/>
          <p:cNvSpPr txBox="1">
            <a:spLocks noGrp="1"/>
          </p:cNvSpPr>
          <p:nvPr>
            <p:ph type="ctrTitle"/>
          </p:nvPr>
        </p:nvSpPr>
        <p:spPr>
          <a:xfrm>
            <a:off x="948690" y="2267712"/>
            <a:ext cx="10751820" cy="1536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3"/>
          <p:cNvSpPr txBox="1">
            <a:spLocks noGrp="1"/>
          </p:cNvSpPr>
          <p:nvPr>
            <p:ph type="subTitle" idx="1"/>
          </p:nvPr>
        </p:nvSpPr>
        <p:spPr>
          <a:xfrm>
            <a:off x="1897380" y="4096512"/>
            <a:ext cx="8854440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3"/>
          <p:cNvSpPr txBox="1">
            <a:spLocks noGrp="1"/>
          </p:cNvSpPr>
          <p:nvPr>
            <p:ph type="ftr" idx="11"/>
          </p:nvPr>
        </p:nvSpPr>
        <p:spPr>
          <a:xfrm>
            <a:off x="4300728" y="6803136"/>
            <a:ext cx="4047744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3"/>
          <p:cNvSpPr txBox="1">
            <a:spLocks noGrp="1"/>
          </p:cNvSpPr>
          <p:nvPr>
            <p:ph type="dt" idx="10"/>
          </p:nvPr>
        </p:nvSpPr>
        <p:spPr>
          <a:xfrm>
            <a:off x="632460" y="6803136"/>
            <a:ext cx="2909316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23"/>
          <p:cNvSpPr txBox="1">
            <a:spLocks noGrp="1"/>
          </p:cNvSpPr>
          <p:nvPr>
            <p:ph type="sldNum" idx="12"/>
          </p:nvPr>
        </p:nvSpPr>
        <p:spPr>
          <a:xfrm>
            <a:off x="9107424" y="6803136"/>
            <a:ext cx="2909316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8"/>
          <p:cNvSpPr txBox="1">
            <a:spLocks noGrp="1"/>
          </p:cNvSpPr>
          <p:nvPr>
            <p:ph type="title"/>
          </p:nvPr>
        </p:nvSpPr>
        <p:spPr>
          <a:xfrm>
            <a:off x="1393697" y="2176398"/>
            <a:ext cx="9861804" cy="1415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8"/>
          <p:cNvSpPr txBox="1">
            <a:spLocks noGrp="1"/>
          </p:cNvSpPr>
          <p:nvPr>
            <p:ph type="body" idx="1"/>
          </p:nvPr>
        </p:nvSpPr>
        <p:spPr>
          <a:xfrm>
            <a:off x="5905119" y="2273147"/>
            <a:ext cx="5801995" cy="3339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8"/>
          <p:cNvSpPr txBox="1">
            <a:spLocks noGrp="1"/>
          </p:cNvSpPr>
          <p:nvPr>
            <p:ph type="ftr" idx="11"/>
          </p:nvPr>
        </p:nvSpPr>
        <p:spPr>
          <a:xfrm>
            <a:off x="4300728" y="6803136"/>
            <a:ext cx="4047744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8"/>
          <p:cNvSpPr txBox="1">
            <a:spLocks noGrp="1"/>
          </p:cNvSpPr>
          <p:nvPr>
            <p:ph type="dt" idx="10"/>
          </p:nvPr>
        </p:nvSpPr>
        <p:spPr>
          <a:xfrm>
            <a:off x="632460" y="6803136"/>
            <a:ext cx="2909316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8"/>
          <p:cNvSpPr txBox="1">
            <a:spLocks noGrp="1"/>
          </p:cNvSpPr>
          <p:nvPr>
            <p:ph type="sldNum" idx="12"/>
          </p:nvPr>
        </p:nvSpPr>
        <p:spPr>
          <a:xfrm>
            <a:off x="9107424" y="6803136"/>
            <a:ext cx="2909316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18" Type="http://schemas.openxmlformats.org/officeDocument/2006/relationships/image" Target="../media/image22.png"/><Relationship Id="rId3" Type="http://schemas.openxmlformats.org/officeDocument/2006/relationships/image" Target="../media/image3.png"/><Relationship Id="rId21" Type="http://schemas.openxmlformats.org/officeDocument/2006/relationships/image" Target="../media/image25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20.png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19" Type="http://schemas.openxmlformats.org/officeDocument/2006/relationships/image" Target="../media/image23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"/>
          <p:cNvSpPr txBox="1">
            <a:spLocks noGrp="1"/>
          </p:cNvSpPr>
          <p:nvPr>
            <p:ph type="title"/>
          </p:nvPr>
        </p:nvSpPr>
        <p:spPr>
          <a:xfrm>
            <a:off x="874277" y="858400"/>
            <a:ext cx="4684500" cy="7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000000"/>
                </a:solidFill>
              </a:rPr>
              <a:t>NTRODUCTION</a:t>
            </a:r>
            <a:endParaRPr dirty="0"/>
          </a:p>
        </p:txBody>
      </p:sp>
      <p:grpSp>
        <p:nvGrpSpPr>
          <p:cNvPr id="46" name="Google Shape;46;p1"/>
          <p:cNvGrpSpPr/>
          <p:nvPr/>
        </p:nvGrpSpPr>
        <p:grpSpPr>
          <a:xfrm>
            <a:off x="304800" y="1997964"/>
            <a:ext cx="11390383" cy="4732020"/>
            <a:chOff x="0" y="1997964"/>
            <a:chExt cx="11695176" cy="4732020"/>
          </a:xfrm>
        </p:grpSpPr>
        <p:sp>
          <p:nvSpPr>
            <p:cNvPr id="47" name="Google Shape;47;p1"/>
            <p:cNvSpPr/>
            <p:nvPr/>
          </p:nvSpPr>
          <p:spPr>
            <a:xfrm>
              <a:off x="0" y="1999488"/>
              <a:ext cx="11454765" cy="782320"/>
            </a:xfrm>
            <a:custGeom>
              <a:avLst/>
              <a:gdLst/>
              <a:ahLst/>
              <a:cxnLst/>
              <a:rect l="l" t="t" r="r" b="b"/>
              <a:pathLst>
                <a:path w="11454765" h="782319" extrusionOk="0">
                  <a:moveTo>
                    <a:pt x="11454384" y="0"/>
                  </a:moveTo>
                  <a:lnTo>
                    <a:pt x="0" y="0"/>
                  </a:lnTo>
                  <a:lnTo>
                    <a:pt x="0" y="781812"/>
                  </a:lnTo>
                  <a:lnTo>
                    <a:pt x="11454384" y="781812"/>
                  </a:lnTo>
                  <a:lnTo>
                    <a:pt x="11454384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48;p1"/>
            <p:cNvSpPr/>
            <p:nvPr/>
          </p:nvSpPr>
          <p:spPr>
            <a:xfrm>
              <a:off x="0" y="2188464"/>
              <a:ext cx="11515344" cy="454152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1"/>
            <p:cNvSpPr/>
            <p:nvPr/>
          </p:nvSpPr>
          <p:spPr>
            <a:xfrm>
              <a:off x="0" y="2203704"/>
              <a:ext cx="11383010" cy="4267200"/>
            </a:xfrm>
            <a:custGeom>
              <a:avLst/>
              <a:gdLst/>
              <a:ahLst/>
              <a:cxnLst/>
              <a:rect l="l" t="t" r="r" b="b"/>
              <a:pathLst>
                <a:path w="11383010" h="4267200" extrusionOk="0">
                  <a:moveTo>
                    <a:pt x="11382756" y="0"/>
                  </a:moveTo>
                  <a:lnTo>
                    <a:pt x="0" y="0"/>
                  </a:lnTo>
                  <a:lnTo>
                    <a:pt x="0" y="4267200"/>
                  </a:lnTo>
                  <a:lnTo>
                    <a:pt x="11382756" y="4267200"/>
                  </a:lnTo>
                  <a:lnTo>
                    <a:pt x="113827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1"/>
            <p:cNvSpPr/>
            <p:nvPr/>
          </p:nvSpPr>
          <p:spPr>
            <a:xfrm>
              <a:off x="11542776" y="1997964"/>
              <a:ext cx="152400" cy="782320"/>
            </a:xfrm>
            <a:custGeom>
              <a:avLst/>
              <a:gdLst/>
              <a:ahLst/>
              <a:cxnLst/>
              <a:rect l="l" t="t" r="r" b="b"/>
              <a:pathLst>
                <a:path w="152400" h="782319" extrusionOk="0">
                  <a:moveTo>
                    <a:pt x="152400" y="0"/>
                  </a:moveTo>
                  <a:lnTo>
                    <a:pt x="0" y="0"/>
                  </a:lnTo>
                  <a:lnTo>
                    <a:pt x="0" y="781812"/>
                  </a:lnTo>
                  <a:lnTo>
                    <a:pt x="152400" y="781812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51;p1"/>
            <p:cNvSpPr/>
            <p:nvPr/>
          </p:nvSpPr>
          <p:spPr>
            <a:xfrm>
              <a:off x="6406896" y="2618232"/>
              <a:ext cx="4531360" cy="3601720"/>
            </a:xfrm>
            <a:custGeom>
              <a:avLst/>
              <a:gdLst/>
              <a:ahLst/>
              <a:cxnLst/>
              <a:rect l="l" t="t" r="r" b="b"/>
              <a:pathLst>
                <a:path w="4531359" h="3601720" extrusionOk="0">
                  <a:moveTo>
                    <a:pt x="3930650" y="0"/>
                  </a:moveTo>
                  <a:lnTo>
                    <a:pt x="600201" y="0"/>
                  </a:lnTo>
                  <a:lnTo>
                    <a:pt x="553298" y="1805"/>
                  </a:lnTo>
                  <a:lnTo>
                    <a:pt x="507381" y="7134"/>
                  </a:lnTo>
                  <a:lnTo>
                    <a:pt x="462585" y="15852"/>
                  </a:lnTo>
                  <a:lnTo>
                    <a:pt x="419042" y="27826"/>
                  </a:lnTo>
                  <a:lnTo>
                    <a:pt x="376887" y="42922"/>
                  </a:lnTo>
                  <a:lnTo>
                    <a:pt x="336253" y="61007"/>
                  </a:lnTo>
                  <a:lnTo>
                    <a:pt x="297274" y="81947"/>
                  </a:lnTo>
                  <a:lnTo>
                    <a:pt x="260082" y="105610"/>
                  </a:lnTo>
                  <a:lnTo>
                    <a:pt x="224811" y="131861"/>
                  </a:lnTo>
                  <a:lnTo>
                    <a:pt x="191595" y="160567"/>
                  </a:lnTo>
                  <a:lnTo>
                    <a:pt x="160567" y="191595"/>
                  </a:lnTo>
                  <a:lnTo>
                    <a:pt x="131861" y="224811"/>
                  </a:lnTo>
                  <a:lnTo>
                    <a:pt x="105610" y="260082"/>
                  </a:lnTo>
                  <a:lnTo>
                    <a:pt x="81947" y="297274"/>
                  </a:lnTo>
                  <a:lnTo>
                    <a:pt x="61007" y="336253"/>
                  </a:lnTo>
                  <a:lnTo>
                    <a:pt x="42922" y="376887"/>
                  </a:lnTo>
                  <a:lnTo>
                    <a:pt x="27826" y="419042"/>
                  </a:lnTo>
                  <a:lnTo>
                    <a:pt x="15852" y="462585"/>
                  </a:lnTo>
                  <a:lnTo>
                    <a:pt x="7134" y="507381"/>
                  </a:lnTo>
                  <a:lnTo>
                    <a:pt x="1805" y="553298"/>
                  </a:lnTo>
                  <a:lnTo>
                    <a:pt x="0" y="600201"/>
                  </a:lnTo>
                  <a:lnTo>
                    <a:pt x="0" y="3000997"/>
                  </a:lnTo>
                  <a:lnTo>
                    <a:pt x="1805" y="3047904"/>
                  </a:lnTo>
                  <a:lnTo>
                    <a:pt x="7134" y="3093824"/>
                  </a:lnTo>
                  <a:lnTo>
                    <a:pt x="15852" y="3138622"/>
                  </a:lnTo>
                  <a:lnTo>
                    <a:pt x="27826" y="3182167"/>
                  </a:lnTo>
                  <a:lnTo>
                    <a:pt x="42922" y="3224323"/>
                  </a:lnTo>
                  <a:lnTo>
                    <a:pt x="61007" y="3264959"/>
                  </a:lnTo>
                  <a:lnTo>
                    <a:pt x="81947" y="3303939"/>
                  </a:lnTo>
                  <a:lnTo>
                    <a:pt x="105610" y="3341132"/>
                  </a:lnTo>
                  <a:lnTo>
                    <a:pt x="131861" y="3376403"/>
                  </a:lnTo>
                  <a:lnTo>
                    <a:pt x="160567" y="3409619"/>
                  </a:lnTo>
                  <a:lnTo>
                    <a:pt x="191595" y="3440647"/>
                  </a:lnTo>
                  <a:lnTo>
                    <a:pt x="224811" y="3469353"/>
                  </a:lnTo>
                  <a:lnTo>
                    <a:pt x="260082" y="3495604"/>
                  </a:lnTo>
                  <a:lnTo>
                    <a:pt x="297274" y="3519266"/>
                  </a:lnTo>
                  <a:lnTo>
                    <a:pt x="336253" y="3540206"/>
                  </a:lnTo>
                  <a:lnTo>
                    <a:pt x="376887" y="3558291"/>
                  </a:lnTo>
                  <a:lnTo>
                    <a:pt x="419042" y="3573386"/>
                  </a:lnTo>
                  <a:lnTo>
                    <a:pt x="462585" y="3585360"/>
                  </a:lnTo>
                  <a:lnTo>
                    <a:pt x="507381" y="3594077"/>
                  </a:lnTo>
                  <a:lnTo>
                    <a:pt x="553298" y="3599406"/>
                  </a:lnTo>
                  <a:lnTo>
                    <a:pt x="600201" y="3601211"/>
                  </a:lnTo>
                  <a:lnTo>
                    <a:pt x="3930650" y="3601211"/>
                  </a:lnTo>
                  <a:lnTo>
                    <a:pt x="3977553" y="3599406"/>
                  </a:lnTo>
                  <a:lnTo>
                    <a:pt x="4023470" y="3594077"/>
                  </a:lnTo>
                  <a:lnTo>
                    <a:pt x="4068266" y="3585360"/>
                  </a:lnTo>
                  <a:lnTo>
                    <a:pt x="4111809" y="3573386"/>
                  </a:lnTo>
                  <a:lnTo>
                    <a:pt x="4153964" y="3558291"/>
                  </a:lnTo>
                  <a:lnTo>
                    <a:pt x="4194598" y="3540206"/>
                  </a:lnTo>
                  <a:lnTo>
                    <a:pt x="4233577" y="3519266"/>
                  </a:lnTo>
                  <a:lnTo>
                    <a:pt x="4270769" y="3495604"/>
                  </a:lnTo>
                  <a:lnTo>
                    <a:pt x="4306040" y="3469353"/>
                  </a:lnTo>
                  <a:lnTo>
                    <a:pt x="4339256" y="3440647"/>
                  </a:lnTo>
                  <a:lnTo>
                    <a:pt x="4370284" y="3409619"/>
                  </a:lnTo>
                  <a:lnTo>
                    <a:pt x="4398990" y="3376403"/>
                  </a:lnTo>
                  <a:lnTo>
                    <a:pt x="4425241" y="3341132"/>
                  </a:lnTo>
                  <a:lnTo>
                    <a:pt x="4448904" y="3303939"/>
                  </a:lnTo>
                  <a:lnTo>
                    <a:pt x="4469844" y="3264959"/>
                  </a:lnTo>
                  <a:lnTo>
                    <a:pt x="4487929" y="3224323"/>
                  </a:lnTo>
                  <a:lnTo>
                    <a:pt x="4503025" y="3182167"/>
                  </a:lnTo>
                  <a:lnTo>
                    <a:pt x="4514999" y="3138622"/>
                  </a:lnTo>
                  <a:lnTo>
                    <a:pt x="4523717" y="3093824"/>
                  </a:lnTo>
                  <a:lnTo>
                    <a:pt x="4529046" y="3047904"/>
                  </a:lnTo>
                  <a:lnTo>
                    <a:pt x="4530852" y="3000997"/>
                  </a:lnTo>
                  <a:lnTo>
                    <a:pt x="4530852" y="600201"/>
                  </a:lnTo>
                  <a:lnTo>
                    <a:pt x="4529046" y="553298"/>
                  </a:lnTo>
                  <a:lnTo>
                    <a:pt x="4523717" y="507381"/>
                  </a:lnTo>
                  <a:lnTo>
                    <a:pt x="4514999" y="462585"/>
                  </a:lnTo>
                  <a:lnTo>
                    <a:pt x="4503025" y="419042"/>
                  </a:lnTo>
                  <a:lnTo>
                    <a:pt x="4487929" y="376887"/>
                  </a:lnTo>
                  <a:lnTo>
                    <a:pt x="4469844" y="336253"/>
                  </a:lnTo>
                  <a:lnTo>
                    <a:pt x="4448904" y="297274"/>
                  </a:lnTo>
                  <a:lnTo>
                    <a:pt x="4425241" y="260082"/>
                  </a:lnTo>
                  <a:lnTo>
                    <a:pt x="4398990" y="224811"/>
                  </a:lnTo>
                  <a:lnTo>
                    <a:pt x="4370284" y="191595"/>
                  </a:lnTo>
                  <a:lnTo>
                    <a:pt x="4339256" y="160567"/>
                  </a:lnTo>
                  <a:lnTo>
                    <a:pt x="4306040" y="131861"/>
                  </a:lnTo>
                  <a:lnTo>
                    <a:pt x="4270769" y="105610"/>
                  </a:lnTo>
                  <a:lnTo>
                    <a:pt x="4233577" y="81947"/>
                  </a:lnTo>
                  <a:lnTo>
                    <a:pt x="4194598" y="61007"/>
                  </a:lnTo>
                  <a:lnTo>
                    <a:pt x="4153964" y="42922"/>
                  </a:lnTo>
                  <a:lnTo>
                    <a:pt x="4111809" y="27826"/>
                  </a:lnTo>
                  <a:lnTo>
                    <a:pt x="4068266" y="15852"/>
                  </a:lnTo>
                  <a:lnTo>
                    <a:pt x="4023470" y="7134"/>
                  </a:lnTo>
                  <a:lnTo>
                    <a:pt x="3977553" y="1805"/>
                  </a:lnTo>
                  <a:lnTo>
                    <a:pt x="3930650" y="0"/>
                  </a:lnTo>
                  <a:close/>
                </a:path>
              </a:pathLst>
            </a:custGeom>
            <a:solidFill>
              <a:srgbClr val="6FAC46">
                <a:alpha val="89803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52;p1"/>
            <p:cNvSpPr/>
            <p:nvPr/>
          </p:nvSpPr>
          <p:spPr>
            <a:xfrm>
              <a:off x="6406896" y="2618232"/>
              <a:ext cx="4531360" cy="3601720"/>
            </a:xfrm>
            <a:custGeom>
              <a:avLst/>
              <a:gdLst/>
              <a:ahLst/>
              <a:cxnLst/>
              <a:rect l="l" t="t" r="r" b="b"/>
              <a:pathLst>
                <a:path w="4531359" h="3601720" extrusionOk="0">
                  <a:moveTo>
                    <a:pt x="0" y="600201"/>
                  </a:moveTo>
                  <a:lnTo>
                    <a:pt x="1805" y="553298"/>
                  </a:lnTo>
                  <a:lnTo>
                    <a:pt x="7134" y="507381"/>
                  </a:lnTo>
                  <a:lnTo>
                    <a:pt x="15852" y="462585"/>
                  </a:lnTo>
                  <a:lnTo>
                    <a:pt x="27826" y="419042"/>
                  </a:lnTo>
                  <a:lnTo>
                    <a:pt x="42922" y="376887"/>
                  </a:lnTo>
                  <a:lnTo>
                    <a:pt x="61007" y="336253"/>
                  </a:lnTo>
                  <a:lnTo>
                    <a:pt x="81947" y="297274"/>
                  </a:lnTo>
                  <a:lnTo>
                    <a:pt x="105610" y="260082"/>
                  </a:lnTo>
                  <a:lnTo>
                    <a:pt x="131861" y="224811"/>
                  </a:lnTo>
                  <a:lnTo>
                    <a:pt x="160567" y="191595"/>
                  </a:lnTo>
                  <a:lnTo>
                    <a:pt x="191595" y="160567"/>
                  </a:lnTo>
                  <a:lnTo>
                    <a:pt x="224811" y="131861"/>
                  </a:lnTo>
                  <a:lnTo>
                    <a:pt x="260082" y="105610"/>
                  </a:lnTo>
                  <a:lnTo>
                    <a:pt x="297274" y="81947"/>
                  </a:lnTo>
                  <a:lnTo>
                    <a:pt x="336253" y="61007"/>
                  </a:lnTo>
                  <a:lnTo>
                    <a:pt x="376887" y="42922"/>
                  </a:lnTo>
                  <a:lnTo>
                    <a:pt x="419042" y="27826"/>
                  </a:lnTo>
                  <a:lnTo>
                    <a:pt x="462585" y="15852"/>
                  </a:lnTo>
                  <a:lnTo>
                    <a:pt x="507381" y="7134"/>
                  </a:lnTo>
                  <a:lnTo>
                    <a:pt x="553298" y="1805"/>
                  </a:lnTo>
                  <a:lnTo>
                    <a:pt x="600201" y="0"/>
                  </a:lnTo>
                  <a:lnTo>
                    <a:pt x="3930650" y="0"/>
                  </a:lnTo>
                  <a:lnTo>
                    <a:pt x="3977553" y="1805"/>
                  </a:lnTo>
                  <a:lnTo>
                    <a:pt x="4023470" y="7134"/>
                  </a:lnTo>
                  <a:lnTo>
                    <a:pt x="4068266" y="15852"/>
                  </a:lnTo>
                  <a:lnTo>
                    <a:pt x="4111809" y="27826"/>
                  </a:lnTo>
                  <a:lnTo>
                    <a:pt x="4153964" y="42922"/>
                  </a:lnTo>
                  <a:lnTo>
                    <a:pt x="4194598" y="61007"/>
                  </a:lnTo>
                  <a:lnTo>
                    <a:pt x="4233577" y="81947"/>
                  </a:lnTo>
                  <a:lnTo>
                    <a:pt x="4270769" y="105610"/>
                  </a:lnTo>
                  <a:lnTo>
                    <a:pt x="4306040" y="131861"/>
                  </a:lnTo>
                  <a:lnTo>
                    <a:pt x="4339256" y="160567"/>
                  </a:lnTo>
                  <a:lnTo>
                    <a:pt x="4370284" y="191595"/>
                  </a:lnTo>
                  <a:lnTo>
                    <a:pt x="4398990" y="224811"/>
                  </a:lnTo>
                  <a:lnTo>
                    <a:pt x="4425241" y="260082"/>
                  </a:lnTo>
                  <a:lnTo>
                    <a:pt x="4448904" y="297274"/>
                  </a:lnTo>
                  <a:lnTo>
                    <a:pt x="4469844" y="336253"/>
                  </a:lnTo>
                  <a:lnTo>
                    <a:pt x="4487929" y="376887"/>
                  </a:lnTo>
                  <a:lnTo>
                    <a:pt x="4503025" y="419042"/>
                  </a:lnTo>
                  <a:lnTo>
                    <a:pt x="4514999" y="462585"/>
                  </a:lnTo>
                  <a:lnTo>
                    <a:pt x="4523717" y="507381"/>
                  </a:lnTo>
                  <a:lnTo>
                    <a:pt x="4529046" y="553298"/>
                  </a:lnTo>
                  <a:lnTo>
                    <a:pt x="4530852" y="600201"/>
                  </a:lnTo>
                  <a:lnTo>
                    <a:pt x="4530852" y="3000997"/>
                  </a:lnTo>
                  <a:lnTo>
                    <a:pt x="4529046" y="3047904"/>
                  </a:lnTo>
                  <a:lnTo>
                    <a:pt x="4523717" y="3093824"/>
                  </a:lnTo>
                  <a:lnTo>
                    <a:pt x="4514999" y="3138622"/>
                  </a:lnTo>
                  <a:lnTo>
                    <a:pt x="4503025" y="3182167"/>
                  </a:lnTo>
                  <a:lnTo>
                    <a:pt x="4487929" y="3224323"/>
                  </a:lnTo>
                  <a:lnTo>
                    <a:pt x="4469844" y="3264959"/>
                  </a:lnTo>
                  <a:lnTo>
                    <a:pt x="4448904" y="3303939"/>
                  </a:lnTo>
                  <a:lnTo>
                    <a:pt x="4425241" y="3341132"/>
                  </a:lnTo>
                  <a:lnTo>
                    <a:pt x="4398990" y="3376403"/>
                  </a:lnTo>
                  <a:lnTo>
                    <a:pt x="4370284" y="3409619"/>
                  </a:lnTo>
                  <a:lnTo>
                    <a:pt x="4339256" y="3440647"/>
                  </a:lnTo>
                  <a:lnTo>
                    <a:pt x="4306040" y="3469353"/>
                  </a:lnTo>
                  <a:lnTo>
                    <a:pt x="4270769" y="3495604"/>
                  </a:lnTo>
                  <a:lnTo>
                    <a:pt x="4233577" y="3519266"/>
                  </a:lnTo>
                  <a:lnTo>
                    <a:pt x="4194598" y="3540206"/>
                  </a:lnTo>
                  <a:lnTo>
                    <a:pt x="4153964" y="3558291"/>
                  </a:lnTo>
                  <a:lnTo>
                    <a:pt x="4111809" y="3573386"/>
                  </a:lnTo>
                  <a:lnTo>
                    <a:pt x="4068266" y="3585360"/>
                  </a:lnTo>
                  <a:lnTo>
                    <a:pt x="4023470" y="3594077"/>
                  </a:lnTo>
                  <a:lnTo>
                    <a:pt x="3977553" y="3599406"/>
                  </a:lnTo>
                  <a:lnTo>
                    <a:pt x="3930650" y="3601211"/>
                  </a:lnTo>
                  <a:lnTo>
                    <a:pt x="600201" y="3601211"/>
                  </a:lnTo>
                  <a:lnTo>
                    <a:pt x="553298" y="3599406"/>
                  </a:lnTo>
                  <a:lnTo>
                    <a:pt x="507381" y="3594077"/>
                  </a:lnTo>
                  <a:lnTo>
                    <a:pt x="462585" y="3585360"/>
                  </a:lnTo>
                  <a:lnTo>
                    <a:pt x="419042" y="3573386"/>
                  </a:lnTo>
                  <a:lnTo>
                    <a:pt x="376887" y="3558291"/>
                  </a:lnTo>
                  <a:lnTo>
                    <a:pt x="336253" y="3540206"/>
                  </a:lnTo>
                  <a:lnTo>
                    <a:pt x="297274" y="3519266"/>
                  </a:lnTo>
                  <a:lnTo>
                    <a:pt x="260082" y="3495604"/>
                  </a:lnTo>
                  <a:lnTo>
                    <a:pt x="224811" y="3469353"/>
                  </a:lnTo>
                  <a:lnTo>
                    <a:pt x="191595" y="3440647"/>
                  </a:lnTo>
                  <a:lnTo>
                    <a:pt x="160567" y="3409619"/>
                  </a:lnTo>
                  <a:lnTo>
                    <a:pt x="131861" y="3376403"/>
                  </a:lnTo>
                  <a:lnTo>
                    <a:pt x="105610" y="3341132"/>
                  </a:lnTo>
                  <a:lnTo>
                    <a:pt x="81947" y="3303939"/>
                  </a:lnTo>
                  <a:lnTo>
                    <a:pt x="61007" y="3264959"/>
                  </a:lnTo>
                  <a:lnTo>
                    <a:pt x="42922" y="3224323"/>
                  </a:lnTo>
                  <a:lnTo>
                    <a:pt x="27826" y="3182167"/>
                  </a:lnTo>
                  <a:lnTo>
                    <a:pt x="15852" y="3138622"/>
                  </a:lnTo>
                  <a:lnTo>
                    <a:pt x="7134" y="3093824"/>
                  </a:lnTo>
                  <a:lnTo>
                    <a:pt x="1805" y="3047904"/>
                  </a:lnTo>
                  <a:lnTo>
                    <a:pt x="0" y="3000997"/>
                  </a:lnTo>
                  <a:lnTo>
                    <a:pt x="0" y="600201"/>
                  </a:lnTo>
                  <a:close/>
                </a:path>
              </a:pathLst>
            </a:custGeom>
            <a:noFill/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3" name="Google Shape;53;p1"/>
          <p:cNvSpPr txBox="1"/>
          <p:nvPr/>
        </p:nvSpPr>
        <p:spPr>
          <a:xfrm flipH="1">
            <a:off x="971549" y="7221856"/>
            <a:ext cx="2266509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Use Image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p1"/>
          <p:cNvSpPr txBox="1"/>
          <p:nvPr/>
        </p:nvSpPr>
        <p:spPr>
          <a:xfrm flipH="1">
            <a:off x="6800849" y="3476625"/>
            <a:ext cx="4157139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sz="1800" dirty="0"/>
              <a:t>About project :</a:t>
            </a:r>
          </a:p>
          <a:p>
            <a:pPr lvl="0"/>
            <a:r>
              <a:rPr lang="en-US" sz="1800" dirty="0"/>
              <a:t>A comprehensive analysis of stock performance over time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6" name="Picture 2" descr="Image result for stock price analysis im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324" y="2703512"/>
            <a:ext cx="4981089" cy="3316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347" y="0"/>
            <a:ext cx="9861804" cy="553998"/>
          </a:xfrm>
        </p:spPr>
        <p:txBody>
          <a:bodyPr/>
          <a:lstStyle/>
          <a:p>
            <a:pPr lvl="1"/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trading volume over time to identify periods of high or low trading activity. This can provide insights into market sentiment and potential price movements.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697" y="942975"/>
            <a:ext cx="8592977" cy="540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12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522" y="128523"/>
            <a:ext cx="9861804" cy="553998"/>
          </a:xfrm>
        </p:spPr>
        <p:txBody>
          <a:bodyPr/>
          <a:lstStyle/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 daily price changes and visualize them using Columns chart or line charts. This can help identify periods of high volatility.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799" y="876299"/>
            <a:ext cx="8048625" cy="5908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0978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76300" y="-171450"/>
            <a:ext cx="12649200" cy="7138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1297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0"/>
          <p:cNvSpPr/>
          <p:nvPr/>
        </p:nvSpPr>
        <p:spPr>
          <a:xfrm>
            <a:off x="-28973" y="0"/>
            <a:ext cx="4037076" cy="6858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10"/>
          <p:cNvSpPr txBox="1">
            <a:spLocks noGrp="1"/>
          </p:cNvSpPr>
          <p:nvPr>
            <p:ph type="title"/>
          </p:nvPr>
        </p:nvSpPr>
        <p:spPr>
          <a:xfrm>
            <a:off x="1393697" y="2176397"/>
            <a:ext cx="2336639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analysis</a:t>
            </a:r>
            <a:endParaRPr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4285869" y="368147"/>
            <a:ext cx="4991481" cy="4154984"/>
          </a:xfrm>
        </p:spPr>
        <p:txBody>
          <a:bodyPr/>
          <a:lstStyle/>
          <a:p>
            <a:r>
              <a:rPr lang="en-US" dirty="0"/>
              <a:t>1.When the date are increase stock price may increase,</a:t>
            </a:r>
          </a:p>
          <a:p>
            <a:r>
              <a:rPr lang="en-US" dirty="0"/>
              <a:t>2.Mean of stock price 79.76.</a:t>
            </a:r>
          </a:p>
          <a:p>
            <a:r>
              <a:rPr lang="en-US" dirty="0"/>
              <a:t>3.Median of stock price 62.91</a:t>
            </a:r>
          </a:p>
          <a:p>
            <a:r>
              <a:rPr lang="en-US" dirty="0"/>
              <a:t>4.Maximum  of stock price 309.93.</a:t>
            </a:r>
          </a:p>
          <a:p>
            <a:r>
              <a:rPr lang="en-US" dirty="0"/>
              <a:t>5.Minimum of stock price 8.60.</a:t>
            </a:r>
          </a:p>
          <a:p>
            <a:r>
              <a:rPr lang="en-US" dirty="0"/>
              <a:t>6.Standard deviation is 55.08.</a:t>
            </a:r>
          </a:p>
          <a:p>
            <a:r>
              <a:rPr lang="en-US" dirty="0"/>
              <a:t>7.Maximum volume reach at </a:t>
            </a:r>
            <a:r>
              <a:rPr lang="en-US" dirty="0" err="1"/>
              <a:t>april</a:t>
            </a:r>
            <a:r>
              <a:rPr lang="en-US" dirty="0"/>
              <a:t> month.</a:t>
            </a:r>
          </a:p>
          <a:p>
            <a:r>
              <a:rPr lang="en-US" dirty="0"/>
              <a:t>8.Minimum volume reach at November.</a:t>
            </a:r>
          </a:p>
          <a:p>
            <a:r>
              <a:rPr lang="en-US" dirty="0"/>
              <a:t>9.Maximum daily price change  at January month </a:t>
            </a:r>
            <a:r>
              <a:rPr lang="en-US" dirty="0" err="1"/>
              <a:t>I.e</a:t>
            </a:r>
            <a:r>
              <a:rPr lang="en-US" dirty="0"/>
              <a:t> 2.9.</a:t>
            </a:r>
          </a:p>
          <a:p>
            <a:r>
              <a:rPr lang="en-US" dirty="0"/>
              <a:t>10.Minmum daily price change at  may and </a:t>
            </a:r>
            <a:r>
              <a:rPr lang="en-US" dirty="0" err="1"/>
              <a:t>july</a:t>
            </a:r>
            <a:r>
              <a:rPr lang="en-US" dirty="0"/>
              <a:t> </a:t>
            </a:r>
            <a:r>
              <a:rPr lang="en-US" dirty="0" err="1"/>
              <a:t>i.e</a:t>
            </a:r>
            <a:r>
              <a:rPr lang="en-US" dirty="0"/>
              <a:t> 2.2K</a:t>
            </a:r>
          </a:p>
          <a:p>
            <a:endParaRPr lang="en-US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7"/>
          <p:cNvSpPr/>
          <p:nvPr/>
        </p:nvSpPr>
        <p:spPr>
          <a:xfrm>
            <a:off x="252984" y="1845564"/>
            <a:ext cx="135890" cy="3200400"/>
          </a:xfrm>
          <a:custGeom>
            <a:avLst/>
            <a:gdLst/>
            <a:ahLst/>
            <a:cxnLst/>
            <a:rect l="l" t="t" r="r" b="b"/>
            <a:pathLst>
              <a:path w="135890" h="3200400" extrusionOk="0">
                <a:moveTo>
                  <a:pt x="0" y="3200400"/>
                </a:moveTo>
                <a:lnTo>
                  <a:pt x="135636" y="3200400"/>
                </a:lnTo>
                <a:lnTo>
                  <a:pt x="135636" y="0"/>
                </a:lnTo>
                <a:lnTo>
                  <a:pt x="0" y="0"/>
                </a:lnTo>
                <a:lnTo>
                  <a:pt x="0" y="320040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89" name="Google Shape;289;p17"/>
          <p:cNvGrpSpPr/>
          <p:nvPr/>
        </p:nvGrpSpPr>
        <p:grpSpPr>
          <a:xfrm>
            <a:off x="246888" y="0"/>
            <a:ext cx="11945111" cy="6858000"/>
            <a:chOff x="246888" y="0"/>
            <a:chExt cx="11945111" cy="6858000"/>
          </a:xfrm>
        </p:grpSpPr>
        <p:sp>
          <p:nvSpPr>
            <p:cNvPr id="290" name="Google Shape;290;p17"/>
            <p:cNvSpPr/>
            <p:nvPr/>
          </p:nvSpPr>
          <p:spPr>
            <a:xfrm>
              <a:off x="7414259" y="0"/>
              <a:ext cx="4777740" cy="6858000"/>
            </a:xfrm>
            <a:custGeom>
              <a:avLst/>
              <a:gdLst/>
              <a:ahLst/>
              <a:cxnLst/>
              <a:rect l="l" t="t" r="r" b="b"/>
              <a:pathLst>
                <a:path w="4777740" h="6858000" extrusionOk="0">
                  <a:moveTo>
                    <a:pt x="477774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777740" y="6858000"/>
                  </a:lnTo>
                  <a:lnTo>
                    <a:pt x="4777740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291;p17"/>
            <p:cNvSpPr/>
            <p:nvPr/>
          </p:nvSpPr>
          <p:spPr>
            <a:xfrm>
              <a:off x="246888" y="842759"/>
              <a:ext cx="11340084" cy="5483352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292;p17"/>
            <p:cNvSpPr/>
            <p:nvPr/>
          </p:nvSpPr>
          <p:spPr>
            <a:xfrm>
              <a:off x="388620" y="858011"/>
              <a:ext cx="11066145" cy="5209540"/>
            </a:xfrm>
            <a:custGeom>
              <a:avLst/>
              <a:gdLst/>
              <a:ahLst/>
              <a:cxnLst/>
              <a:rect l="l" t="t" r="r" b="b"/>
              <a:pathLst>
                <a:path w="11066145" h="5209540" extrusionOk="0">
                  <a:moveTo>
                    <a:pt x="11065764" y="0"/>
                  </a:moveTo>
                  <a:lnTo>
                    <a:pt x="0" y="0"/>
                  </a:lnTo>
                  <a:lnTo>
                    <a:pt x="0" y="5209032"/>
                  </a:lnTo>
                  <a:lnTo>
                    <a:pt x="11065764" y="5209032"/>
                  </a:lnTo>
                  <a:lnTo>
                    <a:pt x="1106576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93" name="Google Shape;293;p17"/>
          <p:cNvSpPr txBox="1">
            <a:spLocks noGrp="1"/>
          </p:cNvSpPr>
          <p:nvPr>
            <p:ph type="title"/>
          </p:nvPr>
        </p:nvSpPr>
        <p:spPr>
          <a:xfrm>
            <a:off x="1066596" y="2917393"/>
            <a:ext cx="4863465" cy="1245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0">
                <a:solidFill>
                  <a:srgbClr val="000000"/>
                </a:solidFill>
              </a:rPr>
              <a:t>THANK YOU</a:t>
            </a:r>
            <a:endParaRPr sz="8000"/>
          </a:p>
        </p:txBody>
      </p:sp>
      <p:sp>
        <p:nvSpPr>
          <p:cNvPr id="294" name="Google Shape;294;p17"/>
          <p:cNvSpPr/>
          <p:nvPr/>
        </p:nvSpPr>
        <p:spPr>
          <a:xfrm>
            <a:off x="0" y="1842516"/>
            <a:ext cx="152400" cy="3200400"/>
          </a:xfrm>
          <a:custGeom>
            <a:avLst/>
            <a:gdLst/>
            <a:ahLst/>
            <a:cxnLst/>
            <a:rect l="l" t="t" r="r" b="b"/>
            <a:pathLst>
              <a:path w="152400" h="3200400" extrusionOk="0">
                <a:moveTo>
                  <a:pt x="152400" y="0"/>
                </a:moveTo>
                <a:lnTo>
                  <a:pt x="0" y="0"/>
                </a:lnTo>
                <a:lnTo>
                  <a:pt x="0" y="3200399"/>
                </a:lnTo>
                <a:lnTo>
                  <a:pt x="152400" y="3200399"/>
                </a:lnTo>
                <a:lnTo>
                  <a:pt x="152400" y="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"/>
          <p:cNvSpPr txBox="1">
            <a:spLocks noGrp="1"/>
          </p:cNvSpPr>
          <p:nvPr>
            <p:ph type="title"/>
          </p:nvPr>
        </p:nvSpPr>
        <p:spPr>
          <a:xfrm>
            <a:off x="887375" y="650200"/>
            <a:ext cx="4617300" cy="84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400">
                <a:solidFill>
                  <a:srgbClr val="000000"/>
                </a:solidFill>
              </a:rPr>
              <a:t>OBJECTIVES</a:t>
            </a:r>
            <a:endParaRPr sz="5400"/>
          </a:p>
        </p:txBody>
      </p:sp>
      <p:grpSp>
        <p:nvGrpSpPr>
          <p:cNvPr id="60" name="Google Shape;60;p2"/>
          <p:cNvGrpSpPr/>
          <p:nvPr/>
        </p:nvGrpSpPr>
        <p:grpSpPr>
          <a:xfrm>
            <a:off x="0" y="2034410"/>
            <a:ext cx="11695430" cy="4611612"/>
            <a:chOff x="0" y="1997963"/>
            <a:chExt cx="11695430" cy="4611612"/>
          </a:xfrm>
        </p:grpSpPr>
        <p:sp>
          <p:nvSpPr>
            <p:cNvPr id="61" name="Google Shape;61;p2"/>
            <p:cNvSpPr/>
            <p:nvPr/>
          </p:nvSpPr>
          <p:spPr>
            <a:xfrm>
              <a:off x="0" y="1997963"/>
              <a:ext cx="11695430" cy="783590"/>
            </a:xfrm>
            <a:custGeom>
              <a:avLst/>
              <a:gdLst/>
              <a:ahLst/>
              <a:cxnLst/>
              <a:rect l="l" t="t" r="r" b="b"/>
              <a:pathLst>
                <a:path w="11695430" h="783589" extrusionOk="0">
                  <a:moveTo>
                    <a:pt x="11454371" y="1524"/>
                  </a:moveTo>
                  <a:lnTo>
                    <a:pt x="0" y="1524"/>
                  </a:lnTo>
                  <a:lnTo>
                    <a:pt x="0" y="783336"/>
                  </a:lnTo>
                  <a:lnTo>
                    <a:pt x="11454371" y="783336"/>
                  </a:lnTo>
                  <a:lnTo>
                    <a:pt x="11454371" y="1524"/>
                  </a:lnTo>
                  <a:close/>
                </a:path>
                <a:path w="11695430" h="783589" extrusionOk="0">
                  <a:moveTo>
                    <a:pt x="11695176" y="0"/>
                  </a:moveTo>
                  <a:lnTo>
                    <a:pt x="11542776" y="0"/>
                  </a:lnTo>
                  <a:lnTo>
                    <a:pt x="11542776" y="781812"/>
                  </a:lnTo>
                  <a:lnTo>
                    <a:pt x="11695176" y="781812"/>
                  </a:lnTo>
                  <a:lnTo>
                    <a:pt x="11695176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0" y="2188451"/>
              <a:ext cx="11515344" cy="4421124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0" y="2203704"/>
              <a:ext cx="11383010" cy="4147185"/>
            </a:xfrm>
            <a:custGeom>
              <a:avLst/>
              <a:gdLst/>
              <a:ahLst/>
              <a:cxnLst/>
              <a:rect l="l" t="t" r="r" b="b"/>
              <a:pathLst>
                <a:path w="11383010" h="4147185" extrusionOk="0">
                  <a:moveTo>
                    <a:pt x="11382756" y="0"/>
                  </a:moveTo>
                  <a:lnTo>
                    <a:pt x="0" y="0"/>
                  </a:lnTo>
                  <a:lnTo>
                    <a:pt x="0" y="4146804"/>
                  </a:lnTo>
                  <a:lnTo>
                    <a:pt x="11382756" y="4146804"/>
                  </a:lnTo>
                  <a:lnTo>
                    <a:pt x="113827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5475732" y="3299460"/>
              <a:ext cx="718185" cy="718185"/>
            </a:xfrm>
            <a:custGeom>
              <a:avLst/>
              <a:gdLst/>
              <a:ahLst/>
              <a:cxnLst/>
              <a:rect l="l" t="t" r="r" b="b"/>
              <a:pathLst>
                <a:path w="718185" h="718185" extrusionOk="0">
                  <a:moveTo>
                    <a:pt x="358901" y="0"/>
                  </a:moveTo>
                  <a:lnTo>
                    <a:pt x="310194" y="3275"/>
                  </a:lnTo>
                  <a:lnTo>
                    <a:pt x="263480" y="12818"/>
                  </a:lnTo>
                  <a:lnTo>
                    <a:pt x="219188" y="28199"/>
                  </a:lnTo>
                  <a:lnTo>
                    <a:pt x="177743" y="48993"/>
                  </a:lnTo>
                  <a:lnTo>
                    <a:pt x="139574" y="74772"/>
                  </a:lnTo>
                  <a:lnTo>
                    <a:pt x="105108" y="105108"/>
                  </a:lnTo>
                  <a:lnTo>
                    <a:pt x="74772" y="139574"/>
                  </a:lnTo>
                  <a:lnTo>
                    <a:pt x="48993" y="177743"/>
                  </a:lnTo>
                  <a:lnTo>
                    <a:pt x="28199" y="219188"/>
                  </a:lnTo>
                  <a:lnTo>
                    <a:pt x="12818" y="263480"/>
                  </a:lnTo>
                  <a:lnTo>
                    <a:pt x="3275" y="310194"/>
                  </a:lnTo>
                  <a:lnTo>
                    <a:pt x="0" y="358901"/>
                  </a:lnTo>
                  <a:lnTo>
                    <a:pt x="3275" y="407609"/>
                  </a:lnTo>
                  <a:lnTo>
                    <a:pt x="12818" y="454323"/>
                  </a:lnTo>
                  <a:lnTo>
                    <a:pt x="28199" y="498615"/>
                  </a:lnTo>
                  <a:lnTo>
                    <a:pt x="48993" y="540060"/>
                  </a:lnTo>
                  <a:lnTo>
                    <a:pt x="74772" y="578229"/>
                  </a:lnTo>
                  <a:lnTo>
                    <a:pt x="105108" y="612695"/>
                  </a:lnTo>
                  <a:lnTo>
                    <a:pt x="139574" y="643031"/>
                  </a:lnTo>
                  <a:lnTo>
                    <a:pt x="177743" y="668810"/>
                  </a:lnTo>
                  <a:lnTo>
                    <a:pt x="219188" y="689604"/>
                  </a:lnTo>
                  <a:lnTo>
                    <a:pt x="263480" y="704985"/>
                  </a:lnTo>
                  <a:lnTo>
                    <a:pt x="310194" y="714528"/>
                  </a:lnTo>
                  <a:lnTo>
                    <a:pt x="358901" y="717803"/>
                  </a:lnTo>
                  <a:lnTo>
                    <a:pt x="407609" y="714528"/>
                  </a:lnTo>
                  <a:lnTo>
                    <a:pt x="454323" y="704985"/>
                  </a:lnTo>
                  <a:lnTo>
                    <a:pt x="498615" y="689604"/>
                  </a:lnTo>
                  <a:lnTo>
                    <a:pt x="540060" y="668810"/>
                  </a:lnTo>
                  <a:lnTo>
                    <a:pt x="578229" y="643031"/>
                  </a:lnTo>
                  <a:lnTo>
                    <a:pt x="612695" y="612695"/>
                  </a:lnTo>
                  <a:lnTo>
                    <a:pt x="643031" y="578229"/>
                  </a:lnTo>
                  <a:lnTo>
                    <a:pt x="668810" y="540060"/>
                  </a:lnTo>
                  <a:lnTo>
                    <a:pt x="689604" y="498615"/>
                  </a:lnTo>
                  <a:lnTo>
                    <a:pt x="704985" y="454323"/>
                  </a:lnTo>
                  <a:lnTo>
                    <a:pt x="714528" y="407609"/>
                  </a:lnTo>
                  <a:lnTo>
                    <a:pt x="717803" y="358901"/>
                  </a:lnTo>
                  <a:lnTo>
                    <a:pt x="714528" y="310194"/>
                  </a:lnTo>
                  <a:lnTo>
                    <a:pt x="704985" y="263480"/>
                  </a:lnTo>
                  <a:lnTo>
                    <a:pt x="689604" y="219188"/>
                  </a:lnTo>
                  <a:lnTo>
                    <a:pt x="668810" y="177743"/>
                  </a:lnTo>
                  <a:lnTo>
                    <a:pt x="643031" y="139574"/>
                  </a:lnTo>
                  <a:lnTo>
                    <a:pt x="612695" y="105108"/>
                  </a:lnTo>
                  <a:lnTo>
                    <a:pt x="578229" y="74772"/>
                  </a:lnTo>
                  <a:lnTo>
                    <a:pt x="540060" y="48993"/>
                  </a:lnTo>
                  <a:lnTo>
                    <a:pt x="498615" y="28199"/>
                  </a:lnTo>
                  <a:lnTo>
                    <a:pt x="454323" y="12818"/>
                  </a:lnTo>
                  <a:lnTo>
                    <a:pt x="407609" y="3275"/>
                  </a:lnTo>
                  <a:lnTo>
                    <a:pt x="358901" y="0"/>
                  </a:lnTo>
                  <a:close/>
                </a:path>
              </a:pathLst>
            </a:custGeom>
            <a:solidFill>
              <a:srgbClr val="EC7C3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5690672" y="3514454"/>
              <a:ext cx="26034" cy="288290"/>
            </a:xfrm>
            <a:custGeom>
              <a:avLst/>
              <a:gdLst/>
              <a:ahLst/>
              <a:cxnLst/>
              <a:rect l="l" t="t" r="r" b="b"/>
              <a:pathLst>
                <a:path w="26035" h="288289" extrusionOk="0">
                  <a:moveTo>
                    <a:pt x="25508" y="0"/>
                  </a:moveTo>
                  <a:lnTo>
                    <a:pt x="0" y="0"/>
                  </a:lnTo>
                  <a:lnTo>
                    <a:pt x="0" y="287868"/>
                  </a:lnTo>
                  <a:lnTo>
                    <a:pt x="25508" y="262360"/>
                  </a:lnTo>
                  <a:lnTo>
                    <a:pt x="255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5732761" y="3637004"/>
              <a:ext cx="100079" cy="94891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7" name="Google Shape;67;p2"/>
          <p:cNvGrpSpPr/>
          <p:nvPr/>
        </p:nvGrpSpPr>
        <p:grpSpPr>
          <a:xfrm>
            <a:off x="809244" y="2779776"/>
            <a:ext cx="9536049" cy="2322830"/>
            <a:chOff x="809244" y="2779776"/>
            <a:chExt cx="9536049" cy="2322830"/>
          </a:xfrm>
        </p:grpSpPr>
        <p:sp>
          <p:nvSpPr>
            <p:cNvPr id="68" name="Google Shape;68;p2"/>
            <p:cNvSpPr/>
            <p:nvPr/>
          </p:nvSpPr>
          <p:spPr>
            <a:xfrm>
              <a:off x="6859523" y="3299460"/>
              <a:ext cx="718185" cy="718185"/>
            </a:xfrm>
            <a:custGeom>
              <a:avLst/>
              <a:gdLst/>
              <a:ahLst/>
              <a:cxnLst/>
              <a:rect l="l" t="t" r="r" b="b"/>
              <a:pathLst>
                <a:path w="718184" h="718185" extrusionOk="0">
                  <a:moveTo>
                    <a:pt x="358901" y="0"/>
                  </a:moveTo>
                  <a:lnTo>
                    <a:pt x="310194" y="3275"/>
                  </a:lnTo>
                  <a:lnTo>
                    <a:pt x="263480" y="12818"/>
                  </a:lnTo>
                  <a:lnTo>
                    <a:pt x="219188" y="28199"/>
                  </a:lnTo>
                  <a:lnTo>
                    <a:pt x="177743" y="48993"/>
                  </a:lnTo>
                  <a:lnTo>
                    <a:pt x="139574" y="74772"/>
                  </a:lnTo>
                  <a:lnTo>
                    <a:pt x="105108" y="105108"/>
                  </a:lnTo>
                  <a:lnTo>
                    <a:pt x="74772" y="139574"/>
                  </a:lnTo>
                  <a:lnTo>
                    <a:pt x="48993" y="177743"/>
                  </a:lnTo>
                  <a:lnTo>
                    <a:pt x="28199" y="219188"/>
                  </a:lnTo>
                  <a:lnTo>
                    <a:pt x="12818" y="263480"/>
                  </a:lnTo>
                  <a:lnTo>
                    <a:pt x="3275" y="310194"/>
                  </a:lnTo>
                  <a:lnTo>
                    <a:pt x="0" y="358901"/>
                  </a:lnTo>
                  <a:lnTo>
                    <a:pt x="3275" y="407609"/>
                  </a:lnTo>
                  <a:lnTo>
                    <a:pt x="12818" y="454323"/>
                  </a:lnTo>
                  <a:lnTo>
                    <a:pt x="28199" y="498615"/>
                  </a:lnTo>
                  <a:lnTo>
                    <a:pt x="48993" y="540060"/>
                  </a:lnTo>
                  <a:lnTo>
                    <a:pt x="74772" y="578229"/>
                  </a:lnTo>
                  <a:lnTo>
                    <a:pt x="105108" y="612695"/>
                  </a:lnTo>
                  <a:lnTo>
                    <a:pt x="139574" y="643031"/>
                  </a:lnTo>
                  <a:lnTo>
                    <a:pt x="177743" y="668810"/>
                  </a:lnTo>
                  <a:lnTo>
                    <a:pt x="219188" y="689604"/>
                  </a:lnTo>
                  <a:lnTo>
                    <a:pt x="263480" y="704985"/>
                  </a:lnTo>
                  <a:lnTo>
                    <a:pt x="310194" y="714528"/>
                  </a:lnTo>
                  <a:lnTo>
                    <a:pt x="358901" y="717803"/>
                  </a:lnTo>
                  <a:lnTo>
                    <a:pt x="407609" y="714528"/>
                  </a:lnTo>
                  <a:lnTo>
                    <a:pt x="454323" y="704985"/>
                  </a:lnTo>
                  <a:lnTo>
                    <a:pt x="498615" y="689604"/>
                  </a:lnTo>
                  <a:lnTo>
                    <a:pt x="540060" y="668810"/>
                  </a:lnTo>
                  <a:lnTo>
                    <a:pt x="578229" y="643031"/>
                  </a:lnTo>
                  <a:lnTo>
                    <a:pt x="612695" y="612695"/>
                  </a:lnTo>
                  <a:lnTo>
                    <a:pt x="643031" y="578229"/>
                  </a:lnTo>
                  <a:lnTo>
                    <a:pt x="668810" y="540060"/>
                  </a:lnTo>
                  <a:lnTo>
                    <a:pt x="689604" y="498615"/>
                  </a:lnTo>
                  <a:lnTo>
                    <a:pt x="704985" y="454323"/>
                  </a:lnTo>
                  <a:lnTo>
                    <a:pt x="714528" y="407609"/>
                  </a:lnTo>
                  <a:lnTo>
                    <a:pt x="717803" y="358901"/>
                  </a:lnTo>
                  <a:lnTo>
                    <a:pt x="714528" y="310194"/>
                  </a:lnTo>
                  <a:lnTo>
                    <a:pt x="704985" y="263480"/>
                  </a:lnTo>
                  <a:lnTo>
                    <a:pt x="689604" y="219188"/>
                  </a:lnTo>
                  <a:lnTo>
                    <a:pt x="668810" y="177743"/>
                  </a:lnTo>
                  <a:lnTo>
                    <a:pt x="643031" y="139574"/>
                  </a:lnTo>
                  <a:lnTo>
                    <a:pt x="612695" y="105108"/>
                  </a:lnTo>
                  <a:lnTo>
                    <a:pt x="578229" y="74772"/>
                  </a:lnTo>
                  <a:lnTo>
                    <a:pt x="540060" y="48993"/>
                  </a:lnTo>
                  <a:lnTo>
                    <a:pt x="498615" y="28199"/>
                  </a:lnTo>
                  <a:lnTo>
                    <a:pt x="454323" y="12818"/>
                  </a:lnTo>
                  <a:lnTo>
                    <a:pt x="407609" y="3275"/>
                  </a:lnTo>
                  <a:lnTo>
                    <a:pt x="358901" y="0"/>
                  </a:lnTo>
                  <a:close/>
                </a:path>
              </a:pathLst>
            </a:custGeom>
            <a:solidFill>
              <a:srgbClr val="A4A4A4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7022596" y="3620834"/>
              <a:ext cx="133985" cy="135890"/>
            </a:xfrm>
            <a:custGeom>
              <a:avLst/>
              <a:gdLst/>
              <a:ahLst/>
              <a:cxnLst/>
              <a:rect l="l" t="t" r="r" b="b"/>
              <a:pathLst>
                <a:path w="133984" h="135889" extrusionOk="0">
                  <a:moveTo>
                    <a:pt x="36138" y="0"/>
                  </a:moveTo>
                  <a:lnTo>
                    <a:pt x="0" y="34467"/>
                  </a:lnTo>
                  <a:lnTo>
                    <a:pt x="98050" y="135306"/>
                  </a:lnTo>
                  <a:lnTo>
                    <a:pt x="133514" y="99842"/>
                  </a:lnTo>
                  <a:lnTo>
                    <a:pt x="361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8243315" y="3299460"/>
              <a:ext cx="718185" cy="718185"/>
            </a:xfrm>
            <a:custGeom>
              <a:avLst/>
              <a:gdLst/>
              <a:ahLst/>
              <a:cxnLst/>
              <a:rect l="l" t="t" r="r" b="b"/>
              <a:pathLst>
                <a:path w="718184" h="718185" extrusionOk="0">
                  <a:moveTo>
                    <a:pt x="358901" y="0"/>
                  </a:moveTo>
                  <a:lnTo>
                    <a:pt x="310194" y="3275"/>
                  </a:lnTo>
                  <a:lnTo>
                    <a:pt x="263480" y="12818"/>
                  </a:lnTo>
                  <a:lnTo>
                    <a:pt x="219188" y="28199"/>
                  </a:lnTo>
                  <a:lnTo>
                    <a:pt x="177743" y="48993"/>
                  </a:lnTo>
                  <a:lnTo>
                    <a:pt x="139574" y="74772"/>
                  </a:lnTo>
                  <a:lnTo>
                    <a:pt x="105108" y="105108"/>
                  </a:lnTo>
                  <a:lnTo>
                    <a:pt x="74772" y="139574"/>
                  </a:lnTo>
                  <a:lnTo>
                    <a:pt x="48993" y="177743"/>
                  </a:lnTo>
                  <a:lnTo>
                    <a:pt x="28199" y="219188"/>
                  </a:lnTo>
                  <a:lnTo>
                    <a:pt x="12818" y="263480"/>
                  </a:lnTo>
                  <a:lnTo>
                    <a:pt x="3275" y="310194"/>
                  </a:lnTo>
                  <a:lnTo>
                    <a:pt x="0" y="358901"/>
                  </a:lnTo>
                  <a:lnTo>
                    <a:pt x="3275" y="407609"/>
                  </a:lnTo>
                  <a:lnTo>
                    <a:pt x="12818" y="454323"/>
                  </a:lnTo>
                  <a:lnTo>
                    <a:pt x="28199" y="498615"/>
                  </a:lnTo>
                  <a:lnTo>
                    <a:pt x="48993" y="540060"/>
                  </a:lnTo>
                  <a:lnTo>
                    <a:pt x="74772" y="578229"/>
                  </a:lnTo>
                  <a:lnTo>
                    <a:pt x="105108" y="612695"/>
                  </a:lnTo>
                  <a:lnTo>
                    <a:pt x="139574" y="643031"/>
                  </a:lnTo>
                  <a:lnTo>
                    <a:pt x="177743" y="668810"/>
                  </a:lnTo>
                  <a:lnTo>
                    <a:pt x="219188" y="689604"/>
                  </a:lnTo>
                  <a:lnTo>
                    <a:pt x="263480" y="704985"/>
                  </a:lnTo>
                  <a:lnTo>
                    <a:pt x="310194" y="714528"/>
                  </a:lnTo>
                  <a:lnTo>
                    <a:pt x="358901" y="717803"/>
                  </a:lnTo>
                  <a:lnTo>
                    <a:pt x="407609" y="714528"/>
                  </a:lnTo>
                  <a:lnTo>
                    <a:pt x="454323" y="704985"/>
                  </a:lnTo>
                  <a:lnTo>
                    <a:pt x="498615" y="689604"/>
                  </a:lnTo>
                  <a:lnTo>
                    <a:pt x="540060" y="668810"/>
                  </a:lnTo>
                  <a:lnTo>
                    <a:pt x="578229" y="643031"/>
                  </a:lnTo>
                  <a:lnTo>
                    <a:pt x="612695" y="612695"/>
                  </a:lnTo>
                  <a:lnTo>
                    <a:pt x="643031" y="578229"/>
                  </a:lnTo>
                  <a:lnTo>
                    <a:pt x="668810" y="540060"/>
                  </a:lnTo>
                  <a:lnTo>
                    <a:pt x="689604" y="498615"/>
                  </a:lnTo>
                  <a:lnTo>
                    <a:pt x="704985" y="454323"/>
                  </a:lnTo>
                  <a:lnTo>
                    <a:pt x="714528" y="407609"/>
                  </a:lnTo>
                  <a:lnTo>
                    <a:pt x="717803" y="358901"/>
                  </a:lnTo>
                  <a:lnTo>
                    <a:pt x="714528" y="310194"/>
                  </a:lnTo>
                  <a:lnTo>
                    <a:pt x="704985" y="263480"/>
                  </a:lnTo>
                  <a:lnTo>
                    <a:pt x="689604" y="219188"/>
                  </a:lnTo>
                  <a:lnTo>
                    <a:pt x="668810" y="177743"/>
                  </a:lnTo>
                  <a:lnTo>
                    <a:pt x="643031" y="139574"/>
                  </a:lnTo>
                  <a:lnTo>
                    <a:pt x="612695" y="105108"/>
                  </a:lnTo>
                  <a:lnTo>
                    <a:pt x="578229" y="74772"/>
                  </a:lnTo>
                  <a:lnTo>
                    <a:pt x="540060" y="48993"/>
                  </a:lnTo>
                  <a:lnTo>
                    <a:pt x="498615" y="28199"/>
                  </a:lnTo>
                  <a:lnTo>
                    <a:pt x="454323" y="12818"/>
                  </a:lnTo>
                  <a:lnTo>
                    <a:pt x="407609" y="3275"/>
                  </a:lnTo>
                  <a:lnTo>
                    <a:pt x="358901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8424240" y="3547655"/>
              <a:ext cx="287655" cy="186690"/>
            </a:xfrm>
            <a:custGeom>
              <a:avLst/>
              <a:gdLst/>
              <a:ahLst/>
              <a:cxnLst/>
              <a:rect l="l" t="t" r="r" b="b"/>
              <a:pathLst>
                <a:path w="287654" h="186689" extrusionOk="0">
                  <a:moveTo>
                    <a:pt x="114782" y="38290"/>
                  </a:moveTo>
                  <a:lnTo>
                    <a:pt x="111772" y="23380"/>
                  </a:lnTo>
                  <a:lnTo>
                    <a:pt x="103581" y="11214"/>
                  </a:lnTo>
                  <a:lnTo>
                    <a:pt x="91414" y="3009"/>
                  </a:lnTo>
                  <a:lnTo>
                    <a:pt x="76517" y="0"/>
                  </a:lnTo>
                  <a:lnTo>
                    <a:pt x="61633" y="3009"/>
                  </a:lnTo>
                  <a:lnTo>
                    <a:pt x="49466" y="11214"/>
                  </a:lnTo>
                  <a:lnTo>
                    <a:pt x="41262" y="23380"/>
                  </a:lnTo>
                  <a:lnTo>
                    <a:pt x="38265" y="38290"/>
                  </a:lnTo>
                  <a:lnTo>
                    <a:pt x="41262" y="53200"/>
                  </a:lnTo>
                  <a:lnTo>
                    <a:pt x="49466" y="65366"/>
                  </a:lnTo>
                  <a:lnTo>
                    <a:pt x="61633" y="73583"/>
                  </a:lnTo>
                  <a:lnTo>
                    <a:pt x="76517" y="76593"/>
                  </a:lnTo>
                  <a:lnTo>
                    <a:pt x="91414" y="73583"/>
                  </a:lnTo>
                  <a:lnTo>
                    <a:pt x="103581" y="65366"/>
                  </a:lnTo>
                  <a:lnTo>
                    <a:pt x="111772" y="53200"/>
                  </a:lnTo>
                  <a:lnTo>
                    <a:pt x="114782" y="38290"/>
                  </a:lnTo>
                  <a:close/>
                </a:path>
                <a:path w="287654" h="186689" extrusionOk="0">
                  <a:moveTo>
                    <a:pt x="131724" y="156946"/>
                  </a:moveTo>
                  <a:lnTo>
                    <a:pt x="118275" y="163804"/>
                  </a:lnTo>
                  <a:lnTo>
                    <a:pt x="109689" y="169354"/>
                  </a:lnTo>
                  <a:lnTo>
                    <a:pt x="104584" y="173609"/>
                  </a:lnTo>
                  <a:lnTo>
                    <a:pt x="102031" y="178714"/>
                  </a:lnTo>
                  <a:lnTo>
                    <a:pt x="102031" y="186651"/>
                  </a:lnTo>
                  <a:lnTo>
                    <a:pt x="131724" y="156946"/>
                  </a:lnTo>
                  <a:close/>
                </a:path>
                <a:path w="287654" h="186689" extrusionOk="0">
                  <a:moveTo>
                    <a:pt x="138595" y="136156"/>
                  </a:moveTo>
                  <a:lnTo>
                    <a:pt x="132257" y="128041"/>
                  </a:lnTo>
                  <a:lnTo>
                    <a:pt x="127431" y="119037"/>
                  </a:lnTo>
                  <a:lnTo>
                    <a:pt x="124358" y="109232"/>
                  </a:lnTo>
                  <a:lnTo>
                    <a:pt x="123291" y="97015"/>
                  </a:lnTo>
                  <a:lnTo>
                    <a:pt x="118186" y="95313"/>
                  </a:lnTo>
                  <a:lnTo>
                    <a:pt x="113080" y="92760"/>
                  </a:lnTo>
                  <a:lnTo>
                    <a:pt x="92887" y="88392"/>
                  </a:lnTo>
                  <a:lnTo>
                    <a:pt x="84785" y="87236"/>
                  </a:lnTo>
                  <a:lnTo>
                    <a:pt x="76517" y="86804"/>
                  </a:lnTo>
                  <a:lnTo>
                    <a:pt x="60794" y="88074"/>
                  </a:lnTo>
                  <a:lnTo>
                    <a:pt x="16243" y="104355"/>
                  </a:lnTo>
                  <a:lnTo>
                    <a:pt x="0" y="119138"/>
                  </a:lnTo>
                  <a:lnTo>
                    <a:pt x="0" y="163398"/>
                  </a:lnTo>
                  <a:lnTo>
                    <a:pt x="91833" y="163398"/>
                  </a:lnTo>
                  <a:lnTo>
                    <a:pt x="96075" y="158292"/>
                  </a:lnTo>
                  <a:lnTo>
                    <a:pt x="108699" y="149682"/>
                  </a:lnTo>
                  <a:lnTo>
                    <a:pt x="118402" y="144348"/>
                  </a:lnTo>
                  <a:lnTo>
                    <a:pt x="128422" y="139814"/>
                  </a:lnTo>
                  <a:lnTo>
                    <a:pt x="138595" y="136156"/>
                  </a:lnTo>
                  <a:close/>
                </a:path>
                <a:path w="287654" h="186689" extrusionOk="0">
                  <a:moveTo>
                    <a:pt x="210553" y="78130"/>
                  </a:moveTo>
                  <a:lnTo>
                    <a:pt x="205613" y="70789"/>
                  </a:lnTo>
                  <a:lnTo>
                    <a:pt x="193446" y="62572"/>
                  </a:lnTo>
                  <a:lnTo>
                    <a:pt x="178562" y="59563"/>
                  </a:lnTo>
                  <a:lnTo>
                    <a:pt x="163664" y="62572"/>
                  </a:lnTo>
                  <a:lnTo>
                    <a:pt x="151498" y="70789"/>
                  </a:lnTo>
                  <a:lnTo>
                    <a:pt x="143306" y="82956"/>
                  </a:lnTo>
                  <a:lnTo>
                    <a:pt x="140296" y="97866"/>
                  </a:lnTo>
                  <a:lnTo>
                    <a:pt x="143306" y="112776"/>
                  </a:lnTo>
                  <a:lnTo>
                    <a:pt x="151498" y="124942"/>
                  </a:lnTo>
                  <a:lnTo>
                    <a:pt x="158813" y="129870"/>
                  </a:lnTo>
                  <a:lnTo>
                    <a:pt x="210553" y="78130"/>
                  </a:lnTo>
                  <a:close/>
                </a:path>
                <a:path w="287654" h="186689" extrusionOk="0">
                  <a:moveTo>
                    <a:pt x="287324" y="1358"/>
                  </a:moveTo>
                  <a:lnTo>
                    <a:pt x="245338" y="23380"/>
                  </a:lnTo>
                  <a:lnTo>
                    <a:pt x="242328" y="38290"/>
                  </a:lnTo>
                  <a:lnTo>
                    <a:pt x="243674" y="45008"/>
                  </a:lnTo>
                  <a:lnTo>
                    <a:pt x="287324" y="13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9627108" y="3299460"/>
              <a:ext cx="718185" cy="718185"/>
            </a:xfrm>
            <a:custGeom>
              <a:avLst/>
              <a:gdLst/>
              <a:ahLst/>
              <a:cxnLst/>
              <a:rect l="l" t="t" r="r" b="b"/>
              <a:pathLst>
                <a:path w="718184" h="718185" extrusionOk="0">
                  <a:moveTo>
                    <a:pt x="358901" y="0"/>
                  </a:moveTo>
                  <a:lnTo>
                    <a:pt x="310194" y="3275"/>
                  </a:lnTo>
                  <a:lnTo>
                    <a:pt x="263480" y="12818"/>
                  </a:lnTo>
                  <a:lnTo>
                    <a:pt x="219188" y="28199"/>
                  </a:lnTo>
                  <a:lnTo>
                    <a:pt x="177743" y="48993"/>
                  </a:lnTo>
                  <a:lnTo>
                    <a:pt x="139574" y="74772"/>
                  </a:lnTo>
                  <a:lnTo>
                    <a:pt x="105108" y="105108"/>
                  </a:lnTo>
                  <a:lnTo>
                    <a:pt x="74772" y="139574"/>
                  </a:lnTo>
                  <a:lnTo>
                    <a:pt x="48993" y="177743"/>
                  </a:lnTo>
                  <a:lnTo>
                    <a:pt x="28199" y="219188"/>
                  </a:lnTo>
                  <a:lnTo>
                    <a:pt x="12818" y="263480"/>
                  </a:lnTo>
                  <a:lnTo>
                    <a:pt x="3275" y="310194"/>
                  </a:lnTo>
                  <a:lnTo>
                    <a:pt x="0" y="358901"/>
                  </a:lnTo>
                  <a:lnTo>
                    <a:pt x="3275" y="407609"/>
                  </a:lnTo>
                  <a:lnTo>
                    <a:pt x="12818" y="454323"/>
                  </a:lnTo>
                  <a:lnTo>
                    <a:pt x="28199" y="498615"/>
                  </a:lnTo>
                  <a:lnTo>
                    <a:pt x="48993" y="540060"/>
                  </a:lnTo>
                  <a:lnTo>
                    <a:pt x="74772" y="578229"/>
                  </a:lnTo>
                  <a:lnTo>
                    <a:pt x="105108" y="612695"/>
                  </a:lnTo>
                  <a:lnTo>
                    <a:pt x="139574" y="643031"/>
                  </a:lnTo>
                  <a:lnTo>
                    <a:pt x="177743" y="668810"/>
                  </a:lnTo>
                  <a:lnTo>
                    <a:pt x="219188" y="689604"/>
                  </a:lnTo>
                  <a:lnTo>
                    <a:pt x="263480" y="704985"/>
                  </a:lnTo>
                  <a:lnTo>
                    <a:pt x="310194" y="714528"/>
                  </a:lnTo>
                  <a:lnTo>
                    <a:pt x="358901" y="717803"/>
                  </a:lnTo>
                  <a:lnTo>
                    <a:pt x="407609" y="714528"/>
                  </a:lnTo>
                  <a:lnTo>
                    <a:pt x="454323" y="704985"/>
                  </a:lnTo>
                  <a:lnTo>
                    <a:pt x="498615" y="689604"/>
                  </a:lnTo>
                  <a:lnTo>
                    <a:pt x="540060" y="668810"/>
                  </a:lnTo>
                  <a:lnTo>
                    <a:pt x="578229" y="643031"/>
                  </a:lnTo>
                  <a:lnTo>
                    <a:pt x="612695" y="612695"/>
                  </a:lnTo>
                  <a:lnTo>
                    <a:pt x="643031" y="578229"/>
                  </a:lnTo>
                  <a:lnTo>
                    <a:pt x="668810" y="540060"/>
                  </a:lnTo>
                  <a:lnTo>
                    <a:pt x="689604" y="498615"/>
                  </a:lnTo>
                  <a:lnTo>
                    <a:pt x="704985" y="454323"/>
                  </a:lnTo>
                  <a:lnTo>
                    <a:pt x="714528" y="407609"/>
                  </a:lnTo>
                  <a:lnTo>
                    <a:pt x="717803" y="358901"/>
                  </a:lnTo>
                  <a:lnTo>
                    <a:pt x="714528" y="310194"/>
                  </a:lnTo>
                  <a:lnTo>
                    <a:pt x="704985" y="263480"/>
                  </a:lnTo>
                  <a:lnTo>
                    <a:pt x="689604" y="219188"/>
                  </a:lnTo>
                  <a:lnTo>
                    <a:pt x="668810" y="177743"/>
                  </a:lnTo>
                  <a:lnTo>
                    <a:pt x="643031" y="139574"/>
                  </a:lnTo>
                  <a:lnTo>
                    <a:pt x="612695" y="105108"/>
                  </a:lnTo>
                  <a:lnTo>
                    <a:pt x="578229" y="74772"/>
                  </a:lnTo>
                  <a:lnTo>
                    <a:pt x="540060" y="48993"/>
                  </a:lnTo>
                  <a:lnTo>
                    <a:pt x="498615" y="28199"/>
                  </a:lnTo>
                  <a:lnTo>
                    <a:pt x="454323" y="12818"/>
                  </a:lnTo>
                  <a:lnTo>
                    <a:pt x="407609" y="3275"/>
                  </a:lnTo>
                  <a:lnTo>
                    <a:pt x="358901" y="0"/>
                  </a:lnTo>
                  <a:close/>
                </a:path>
              </a:pathLst>
            </a:custGeom>
            <a:solidFill>
              <a:srgbClr val="5B9BD4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9800982" y="3557006"/>
              <a:ext cx="261334" cy="208505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809244" y="2779776"/>
              <a:ext cx="3907790" cy="2322830"/>
            </a:xfrm>
            <a:custGeom>
              <a:avLst/>
              <a:gdLst/>
              <a:ahLst/>
              <a:cxnLst/>
              <a:rect l="l" t="t" r="r" b="b"/>
              <a:pathLst>
                <a:path w="3907790" h="2322829" extrusionOk="0">
                  <a:moveTo>
                    <a:pt x="3520440" y="0"/>
                  </a:moveTo>
                  <a:lnTo>
                    <a:pt x="387108" y="0"/>
                  </a:lnTo>
                  <a:lnTo>
                    <a:pt x="338551" y="3016"/>
                  </a:lnTo>
                  <a:lnTo>
                    <a:pt x="291793" y="11825"/>
                  </a:lnTo>
                  <a:lnTo>
                    <a:pt x="247197" y="26061"/>
                  </a:lnTo>
                  <a:lnTo>
                    <a:pt x="205128" y="45363"/>
                  </a:lnTo>
                  <a:lnTo>
                    <a:pt x="165946" y="69367"/>
                  </a:lnTo>
                  <a:lnTo>
                    <a:pt x="130015" y="97710"/>
                  </a:lnTo>
                  <a:lnTo>
                    <a:pt x="97698" y="130028"/>
                  </a:lnTo>
                  <a:lnTo>
                    <a:pt x="69357" y="165959"/>
                  </a:lnTo>
                  <a:lnTo>
                    <a:pt x="45356" y="205140"/>
                  </a:lnTo>
                  <a:lnTo>
                    <a:pt x="26057" y="247207"/>
                  </a:lnTo>
                  <a:lnTo>
                    <a:pt x="11822" y="291798"/>
                  </a:lnTo>
                  <a:lnTo>
                    <a:pt x="3016" y="338548"/>
                  </a:lnTo>
                  <a:lnTo>
                    <a:pt x="0" y="387096"/>
                  </a:lnTo>
                  <a:lnTo>
                    <a:pt x="0" y="1935480"/>
                  </a:lnTo>
                  <a:lnTo>
                    <a:pt x="3016" y="1984027"/>
                  </a:lnTo>
                  <a:lnTo>
                    <a:pt x="11822" y="2030777"/>
                  </a:lnTo>
                  <a:lnTo>
                    <a:pt x="26057" y="2075368"/>
                  </a:lnTo>
                  <a:lnTo>
                    <a:pt x="45356" y="2117435"/>
                  </a:lnTo>
                  <a:lnTo>
                    <a:pt x="69357" y="2156616"/>
                  </a:lnTo>
                  <a:lnTo>
                    <a:pt x="97698" y="2192547"/>
                  </a:lnTo>
                  <a:lnTo>
                    <a:pt x="130015" y="2224865"/>
                  </a:lnTo>
                  <a:lnTo>
                    <a:pt x="165946" y="2253208"/>
                  </a:lnTo>
                  <a:lnTo>
                    <a:pt x="205128" y="2277212"/>
                  </a:lnTo>
                  <a:lnTo>
                    <a:pt x="247197" y="2296514"/>
                  </a:lnTo>
                  <a:lnTo>
                    <a:pt x="291793" y="2310750"/>
                  </a:lnTo>
                  <a:lnTo>
                    <a:pt x="338551" y="2319559"/>
                  </a:lnTo>
                  <a:lnTo>
                    <a:pt x="387108" y="2322576"/>
                  </a:lnTo>
                  <a:lnTo>
                    <a:pt x="3520440" y="2322576"/>
                  </a:lnTo>
                  <a:lnTo>
                    <a:pt x="3568987" y="2319559"/>
                  </a:lnTo>
                  <a:lnTo>
                    <a:pt x="3615737" y="2310750"/>
                  </a:lnTo>
                  <a:lnTo>
                    <a:pt x="3660328" y="2296514"/>
                  </a:lnTo>
                  <a:lnTo>
                    <a:pt x="3702395" y="2277212"/>
                  </a:lnTo>
                  <a:lnTo>
                    <a:pt x="3741576" y="2253208"/>
                  </a:lnTo>
                  <a:lnTo>
                    <a:pt x="3777507" y="2224865"/>
                  </a:lnTo>
                  <a:lnTo>
                    <a:pt x="3809825" y="2192547"/>
                  </a:lnTo>
                  <a:lnTo>
                    <a:pt x="3838168" y="2156616"/>
                  </a:lnTo>
                  <a:lnTo>
                    <a:pt x="3862172" y="2117435"/>
                  </a:lnTo>
                  <a:lnTo>
                    <a:pt x="3881474" y="2075368"/>
                  </a:lnTo>
                  <a:lnTo>
                    <a:pt x="3895710" y="2030777"/>
                  </a:lnTo>
                  <a:lnTo>
                    <a:pt x="3904519" y="1984027"/>
                  </a:lnTo>
                  <a:lnTo>
                    <a:pt x="3907535" y="1935480"/>
                  </a:lnTo>
                  <a:lnTo>
                    <a:pt x="3907535" y="387096"/>
                  </a:lnTo>
                  <a:lnTo>
                    <a:pt x="3904519" y="338548"/>
                  </a:lnTo>
                  <a:lnTo>
                    <a:pt x="3895710" y="291798"/>
                  </a:lnTo>
                  <a:lnTo>
                    <a:pt x="3881474" y="247207"/>
                  </a:lnTo>
                  <a:lnTo>
                    <a:pt x="3862172" y="205140"/>
                  </a:lnTo>
                  <a:lnTo>
                    <a:pt x="3838168" y="165959"/>
                  </a:lnTo>
                  <a:lnTo>
                    <a:pt x="3809825" y="130028"/>
                  </a:lnTo>
                  <a:lnTo>
                    <a:pt x="3777507" y="97710"/>
                  </a:lnTo>
                  <a:lnTo>
                    <a:pt x="3741576" y="69367"/>
                  </a:lnTo>
                  <a:lnTo>
                    <a:pt x="3702395" y="45363"/>
                  </a:lnTo>
                  <a:lnTo>
                    <a:pt x="3660328" y="26061"/>
                  </a:lnTo>
                  <a:lnTo>
                    <a:pt x="3615737" y="11825"/>
                  </a:lnTo>
                  <a:lnTo>
                    <a:pt x="3568987" y="3016"/>
                  </a:lnTo>
                  <a:lnTo>
                    <a:pt x="35204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809244" y="2779776"/>
              <a:ext cx="3907790" cy="2322830"/>
            </a:xfrm>
            <a:custGeom>
              <a:avLst/>
              <a:gdLst/>
              <a:ahLst/>
              <a:cxnLst/>
              <a:rect l="l" t="t" r="r" b="b"/>
              <a:pathLst>
                <a:path w="3907790" h="2322829" extrusionOk="0">
                  <a:moveTo>
                    <a:pt x="0" y="387096"/>
                  </a:moveTo>
                  <a:lnTo>
                    <a:pt x="3016" y="338548"/>
                  </a:lnTo>
                  <a:lnTo>
                    <a:pt x="11822" y="291798"/>
                  </a:lnTo>
                  <a:lnTo>
                    <a:pt x="26057" y="247207"/>
                  </a:lnTo>
                  <a:lnTo>
                    <a:pt x="45356" y="205140"/>
                  </a:lnTo>
                  <a:lnTo>
                    <a:pt x="69357" y="165959"/>
                  </a:lnTo>
                  <a:lnTo>
                    <a:pt x="97698" y="130028"/>
                  </a:lnTo>
                  <a:lnTo>
                    <a:pt x="130015" y="97710"/>
                  </a:lnTo>
                  <a:lnTo>
                    <a:pt x="165946" y="69367"/>
                  </a:lnTo>
                  <a:lnTo>
                    <a:pt x="205128" y="45363"/>
                  </a:lnTo>
                  <a:lnTo>
                    <a:pt x="247197" y="26061"/>
                  </a:lnTo>
                  <a:lnTo>
                    <a:pt x="291793" y="11825"/>
                  </a:lnTo>
                  <a:lnTo>
                    <a:pt x="338551" y="3016"/>
                  </a:lnTo>
                  <a:lnTo>
                    <a:pt x="387108" y="0"/>
                  </a:lnTo>
                  <a:lnTo>
                    <a:pt x="3520440" y="0"/>
                  </a:lnTo>
                  <a:lnTo>
                    <a:pt x="3568987" y="3016"/>
                  </a:lnTo>
                  <a:lnTo>
                    <a:pt x="3615737" y="11825"/>
                  </a:lnTo>
                  <a:lnTo>
                    <a:pt x="3660328" y="26061"/>
                  </a:lnTo>
                  <a:lnTo>
                    <a:pt x="3702395" y="45363"/>
                  </a:lnTo>
                  <a:lnTo>
                    <a:pt x="3741576" y="69367"/>
                  </a:lnTo>
                  <a:lnTo>
                    <a:pt x="3777507" y="97710"/>
                  </a:lnTo>
                  <a:lnTo>
                    <a:pt x="3809825" y="130028"/>
                  </a:lnTo>
                  <a:lnTo>
                    <a:pt x="3838168" y="165959"/>
                  </a:lnTo>
                  <a:lnTo>
                    <a:pt x="3862172" y="205140"/>
                  </a:lnTo>
                  <a:lnTo>
                    <a:pt x="3881474" y="247207"/>
                  </a:lnTo>
                  <a:lnTo>
                    <a:pt x="3895710" y="291798"/>
                  </a:lnTo>
                  <a:lnTo>
                    <a:pt x="3904519" y="338548"/>
                  </a:lnTo>
                  <a:lnTo>
                    <a:pt x="3907535" y="387096"/>
                  </a:lnTo>
                  <a:lnTo>
                    <a:pt x="3907535" y="1935480"/>
                  </a:lnTo>
                  <a:lnTo>
                    <a:pt x="3904519" y="1984027"/>
                  </a:lnTo>
                  <a:lnTo>
                    <a:pt x="3895710" y="2030777"/>
                  </a:lnTo>
                  <a:lnTo>
                    <a:pt x="3881474" y="2075368"/>
                  </a:lnTo>
                  <a:lnTo>
                    <a:pt x="3862172" y="2117435"/>
                  </a:lnTo>
                  <a:lnTo>
                    <a:pt x="3838168" y="2156616"/>
                  </a:lnTo>
                  <a:lnTo>
                    <a:pt x="3809825" y="2192547"/>
                  </a:lnTo>
                  <a:lnTo>
                    <a:pt x="3777507" y="2224865"/>
                  </a:lnTo>
                  <a:lnTo>
                    <a:pt x="3741576" y="2253208"/>
                  </a:lnTo>
                  <a:lnTo>
                    <a:pt x="3702395" y="2277212"/>
                  </a:lnTo>
                  <a:lnTo>
                    <a:pt x="3660328" y="2296514"/>
                  </a:lnTo>
                  <a:lnTo>
                    <a:pt x="3615737" y="2310750"/>
                  </a:lnTo>
                  <a:lnTo>
                    <a:pt x="3568987" y="2319559"/>
                  </a:lnTo>
                  <a:lnTo>
                    <a:pt x="3520440" y="2322576"/>
                  </a:lnTo>
                  <a:lnTo>
                    <a:pt x="387108" y="2322576"/>
                  </a:lnTo>
                  <a:lnTo>
                    <a:pt x="338551" y="2319559"/>
                  </a:lnTo>
                  <a:lnTo>
                    <a:pt x="291793" y="2310750"/>
                  </a:lnTo>
                  <a:lnTo>
                    <a:pt x="247197" y="2296514"/>
                  </a:lnTo>
                  <a:lnTo>
                    <a:pt x="205128" y="2277212"/>
                  </a:lnTo>
                  <a:lnTo>
                    <a:pt x="165946" y="2253208"/>
                  </a:lnTo>
                  <a:lnTo>
                    <a:pt x="130015" y="2224865"/>
                  </a:lnTo>
                  <a:lnTo>
                    <a:pt x="97698" y="2192547"/>
                  </a:lnTo>
                  <a:lnTo>
                    <a:pt x="69357" y="2156616"/>
                  </a:lnTo>
                  <a:lnTo>
                    <a:pt x="45356" y="2117435"/>
                  </a:lnTo>
                  <a:lnTo>
                    <a:pt x="26057" y="2075368"/>
                  </a:lnTo>
                  <a:lnTo>
                    <a:pt x="11822" y="2030777"/>
                  </a:lnTo>
                  <a:lnTo>
                    <a:pt x="3016" y="1984027"/>
                  </a:lnTo>
                  <a:lnTo>
                    <a:pt x="0" y="1935480"/>
                  </a:lnTo>
                  <a:lnTo>
                    <a:pt x="0" y="387096"/>
                  </a:lnTo>
                  <a:close/>
                </a:path>
              </a:pathLst>
            </a:custGeom>
            <a:noFill/>
            <a:ln w="12700" cap="flat" cmpd="sng">
              <a:solidFill>
                <a:srgbClr val="E7AD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1085850" y="3008488"/>
            <a:ext cx="335216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goal of this project is to analyze historical stock price data using POWER BI  to extract meaningful insights about stock performance, trends, and volatility. 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"/>
          <p:cNvSpPr txBox="1">
            <a:spLocks noGrp="1"/>
          </p:cNvSpPr>
          <p:nvPr>
            <p:ph type="title"/>
          </p:nvPr>
        </p:nvSpPr>
        <p:spPr>
          <a:xfrm>
            <a:off x="874267" y="858392"/>
            <a:ext cx="4881245" cy="756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PROJECT OVERVIEW</a:t>
            </a:r>
            <a:endParaRPr/>
          </a:p>
        </p:txBody>
      </p:sp>
      <p:grpSp>
        <p:nvGrpSpPr>
          <p:cNvPr id="81" name="Google Shape;81;p3"/>
          <p:cNvGrpSpPr/>
          <p:nvPr/>
        </p:nvGrpSpPr>
        <p:grpSpPr>
          <a:xfrm>
            <a:off x="333375" y="2324863"/>
            <a:ext cx="11695176" cy="4732020"/>
            <a:chOff x="0" y="1997964"/>
            <a:chExt cx="11695176" cy="4732020"/>
          </a:xfrm>
        </p:grpSpPr>
        <p:sp>
          <p:nvSpPr>
            <p:cNvPr id="82" name="Google Shape;82;p3"/>
            <p:cNvSpPr/>
            <p:nvPr/>
          </p:nvSpPr>
          <p:spPr>
            <a:xfrm>
              <a:off x="0" y="1999488"/>
              <a:ext cx="11454765" cy="782320"/>
            </a:xfrm>
            <a:custGeom>
              <a:avLst/>
              <a:gdLst/>
              <a:ahLst/>
              <a:cxnLst/>
              <a:rect l="l" t="t" r="r" b="b"/>
              <a:pathLst>
                <a:path w="11454765" h="782319" extrusionOk="0">
                  <a:moveTo>
                    <a:pt x="11454384" y="0"/>
                  </a:moveTo>
                  <a:lnTo>
                    <a:pt x="0" y="0"/>
                  </a:lnTo>
                  <a:lnTo>
                    <a:pt x="0" y="781812"/>
                  </a:lnTo>
                  <a:lnTo>
                    <a:pt x="11454384" y="781812"/>
                  </a:lnTo>
                  <a:lnTo>
                    <a:pt x="11454384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0" y="2188464"/>
              <a:ext cx="11515344" cy="454152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0" y="2203704"/>
              <a:ext cx="11383010" cy="4267200"/>
            </a:xfrm>
            <a:custGeom>
              <a:avLst/>
              <a:gdLst/>
              <a:ahLst/>
              <a:cxnLst/>
              <a:rect l="l" t="t" r="r" b="b"/>
              <a:pathLst>
                <a:path w="11383010" h="4267200" extrusionOk="0">
                  <a:moveTo>
                    <a:pt x="11382756" y="0"/>
                  </a:moveTo>
                  <a:lnTo>
                    <a:pt x="0" y="0"/>
                  </a:lnTo>
                  <a:lnTo>
                    <a:pt x="0" y="4267200"/>
                  </a:lnTo>
                  <a:lnTo>
                    <a:pt x="11382756" y="4267200"/>
                  </a:lnTo>
                  <a:lnTo>
                    <a:pt x="113827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11542776" y="1997964"/>
              <a:ext cx="152400" cy="782320"/>
            </a:xfrm>
            <a:custGeom>
              <a:avLst/>
              <a:gdLst/>
              <a:ahLst/>
              <a:cxnLst/>
              <a:rect l="l" t="t" r="r" b="b"/>
              <a:pathLst>
                <a:path w="152400" h="782319" extrusionOk="0">
                  <a:moveTo>
                    <a:pt x="152400" y="0"/>
                  </a:moveTo>
                  <a:lnTo>
                    <a:pt x="0" y="0"/>
                  </a:lnTo>
                  <a:lnTo>
                    <a:pt x="0" y="781812"/>
                  </a:lnTo>
                  <a:lnTo>
                    <a:pt x="152400" y="781812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6406896" y="3384804"/>
              <a:ext cx="4531360" cy="1216660"/>
            </a:xfrm>
            <a:custGeom>
              <a:avLst/>
              <a:gdLst/>
              <a:ahLst/>
              <a:cxnLst/>
              <a:rect l="l" t="t" r="r" b="b"/>
              <a:pathLst>
                <a:path w="4531359" h="1216660" extrusionOk="0">
                  <a:moveTo>
                    <a:pt x="4328159" y="0"/>
                  </a:moveTo>
                  <a:lnTo>
                    <a:pt x="202692" y="0"/>
                  </a:lnTo>
                  <a:lnTo>
                    <a:pt x="156234" y="5356"/>
                  </a:lnTo>
                  <a:lnTo>
                    <a:pt x="113577" y="20611"/>
                  </a:lnTo>
                  <a:lnTo>
                    <a:pt x="75942" y="44547"/>
                  </a:lnTo>
                  <a:lnTo>
                    <a:pt x="44547" y="75942"/>
                  </a:lnTo>
                  <a:lnTo>
                    <a:pt x="20611" y="113577"/>
                  </a:lnTo>
                  <a:lnTo>
                    <a:pt x="5356" y="156234"/>
                  </a:lnTo>
                  <a:lnTo>
                    <a:pt x="0" y="202692"/>
                  </a:lnTo>
                  <a:lnTo>
                    <a:pt x="0" y="1013460"/>
                  </a:lnTo>
                  <a:lnTo>
                    <a:pt x="5356" y="1059917"/>
                  </a:lnTo>
                  <a:lnTo>
                    <a:pt x="20611" y="1102574"/>
                  </a:lnTo>
                  <a:lnTo>
                    <a:pt x="44547" y="1140209"/>
                  </a:lnTo>
                  <a:lnTo>
                    <a:pt x="75942" y="1171604"/>
                  </a:lnTo>
                  <a:lnTo>
                    <a:pt x="113577" y="1195540"/>
                  </a:lnTo>
                  <a:lnTo>
                    <a:pt x="156234" y="1210795"/>
                  </a:lnTo>
                  <a:lnTo>
                    <a:pt x="202692" y="1216152"/>
                  </a:lnTo>
                  <a:lnTo>
                    <a:pt x="4328159" y="1216152"/>
                  </a:lnTo>
                  <a:lnTo>
                    <a:pt x="4374617" y="1210795"/>
                  </a:lnTo>
                  <a:lnTo>
                    <a:pt x="4417274" y="1195540"/>
                  </a:lnTo>
                  <a:lnTo>
                    <a:pt x="4454909" y="1171604"/>
                  </a:lnTo>
                  <a:lnTo>
                    <a:pt x="4486304" y="1140209"/>
                  </a:lnTo>
                  <a:lnTo>
                    <a:pt x="4510240" y="1102574"/>
                  </a:lnTo>
                  <a:lnTo>
                    <a:pt x="4525495" y="1059917"/>
                  </a:lnTo>
                  <a:lnTo>
                    <a:pt x="4530852" y="1013460"/>
                  </a:lnTo>
                  <a:lnTo>
                    <a:pt x="4530852" y="202692"/>
                  </a:lnTo>
                  <a:lnTo>
                    <a:pt x="4525495" y="156234"/>
                  </a:lnTo>
                  <a:lnTo>
                    <a:pt x="4510240" y="113577"/>
                  </a:lnTo>
                  <a:lnTo>
                    <a:pt x="4486304" y="75942"/>
                  </a:lnTo>
                  <a:lnTo>
                    <a:pt x="4454909" y="44547"/>
                  </a:lnTo>
                  <a:lnTo>
                    <a:pt x="4417274" y="20611"/>
                  </a:lnTo>
                  <a:lnTo>
                    <a:pt x="4374617" y="5356"/>
                  </a:lnTo>
                  <a:lnTo>
                    <a:pt x="4328159" y="0"/>
                  </a:lnTo>
                  <a:close/>
                </a:path>
              </a:pathLst>
            </a:custGeom>
            <a:solidFill>
              <a:srgbClr val="5B9BD4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6406896" y="3384804"/>
              <a:ext cx="4531360" cy="1216660"/>
            </a:xfrm>
            <a:custGeom>
              <a:avLst/>
              <a:gdLst/>
              <a:ahLst/>
              <a:cxnLst/>
              <a:rect l="l" t="t" r="r" b="b"/>
              <a:pathLst>
                <a:path w="4531359" h="1216660" extrusionOk="0">
                  <a:moveTo>
                    <a:pt x="0" y="202692"/>
                  </a:moveTo>
                  <a:lnTo>
                    <a:pt x="5356" y="156234"/>
                  </a:lnTo>
                  <a:lnTo>
                    <a:pt x="20611" y="113577"/>
                  </a:lnTo>
                  <a:lnTo>
                    <a:pt x="44547" y="75942"/>
                  </a:lnTo>
                  <a:lnTo>
                    <a:pt x="75942" y="44547"/>
                  </a:lnTo>
                  <a:lnTo>
                    <a:pt x="113577" y="20611"/>
                  </a:lnTo>
                  <a:lnTo>
                    <a:pt x="156234" y="5356"/>
                  </a:lnTo>
                  <a:lnTo>
                    <a:pt x="202692" y="0"/>
                  </a:lnTo>
                  <a:lnTo>
                    <a:pt x="4328159" y="0"/>
                  </a:lnTo>
                  <a:lnTo>
                    <a:pt x="4374617" y="5356"/>
                  </a:lnTo>
                  <a:lnTo>
                    <a:pt x="4417274" y="20611"/>
                  </a:lnTo>
                  <a:lnTo>
                    <a:pt x="4454909" y="44547"/>
                  </a:lnTo>
                  <a:lnTo>
                    <a:pt x="4486304" y="75942"/>
                  </a:lnTo>
                  <a:lnTo>
                    <a:pt x="4510240" y="113577"/>
                  </a:lnTo>
                  <a:lnTo>
                    <a:pt x="4525495" y="156234"/>
                  </a:lnTo>
                  <a:lnTo>
                    <a:pt x="4530852" y="202692"/>
                  </a:lnTo>
                  <a:lnTo>
                    <a:pt x="4530852" y="1013460"/>
                  </a:lnTo>
                  <a:lnTo>
                    <a:pt x="4525495" y="1059917"/>
                  </a:lnTo>
                  <a:lnTo>
                    <a:pt x="4510240" y="1102574"/>
                  </a:lnTo>
                  <a:lnTo>
                    <a:pt x="4486304" y="1140209"/>
                  </a:lnTo>
                  <a:lnTo>
                    <a:pt x="4454909" y="1171604"/>
                  </a:lnTo>
                  <a:lnTo>
                    <a:pt x="4417274" y="1195540"/>
                  </a:lnTo>
                  <a:lnTo>
                    <a:pt x="4374617" y="1210795"/>
                  </a:lnTo>
                  <a:lnTo>
                    <a:pt x="4328159" y="1216152"/>
                  </a:lnTo>
                  <a:lnTo>
                    <a:pt x="202692" y="1216152"/>
                  </a:lnTo>
                  <a:lnTo>
                    <a:pt x="156234" y="1210795"/>
                  </a:lnTo>
                  <a:lnTo>
                    <a:pt x="113577" y="1195540"/>
                  </a:lnTo>
                  <a:lnTo>
                    <a:pt x="75942" y="1171604"/>
                  </a:lnTo>
                  <a:lnTo>
                    <a:pt x="44547" y="1140209"/>
                  </a:lnTo>
                  <a:lnTo>
                    <a:pt x="20611" y="1102574"/>
                  </a:lnTo>
                  <a:lnTo>
                    <a:pt x="5356" y="1059917"/>
                  </a:lnTo>
                  <a:lnTo>
                    <a:pt x="0" y="1013460"/>
                  </a:lnTo>
                  <a:lnTo>
                    <a:pt x="0" y="202692"/>
                  </a:lnTo>
                  <a:close/>
                </a:path>
              </a:pathLst>
            </a:custGeom>
            <a:noFill/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9" name="Google Shape;89;p3"/>
          <p:cNvSpPr/>
          <p:nvPr/>
        </p:nvSpPr>
        <p:spPr>
          <a:xfrm>
            <a:off x="809244" y="2659379"/>
            <a:ext cx="4246245" cy="0"/>
          </a:xfrm>
          <a:custGeom>
            <a:avLst/>
            <a:gdLst/>
            <a:ahLst/>
            <a:cxnLst/>
            <a:rect l="l" t="t" r="r" b="b"/>
            <a:pathLst>
              <a:path w="4246245" h="120000" extrusionOk="0">
                <a:moveTo>
                  <a:pt x="0" y="0"/>
                </a:moveTo>
                <a:lnTo>
                  <a:pt x="4245864" y="0"/>
                </a:lnTo>
              </a:path>
            </a:pathLst>
          </a:custGeom>
          <a:noFill/>
          <a:ln w="12700" cap="flat" cmpd="sng">
            <a:solidFill>
              <a:srgbClr val="4471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3"/>
          <p:cNvSpPr txBox="1"/>
          <p:nvPr/>
        </p:nvSpPr>
        <p:spPr>
          <a:xfrm>
            <a:off x="809244" y="2642790"/>
            <a:ext cx="3559810" cy="335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777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chemeClr val="dk1"/>
                </a:solidFill>
                <a:latin typeface="Carlito"/>
                <a:ea typeface="Carlito"/>
                <a:cs typeface="Carlito"/>
                <a:sym typeface="Carlito"/>
              </a:rPr>
              <a:t>Project: </a:t>
            </a:r>
            <a:r>
              <a:rPr lang="en-GB" sz="1800" dirty="0">
                <a:solidFill>
                  <a:srgbClr val="006FC0"/>
                </a:solidFill>
                <a:latin typeface="Carlito"/>
                <a:ea typeface="Carlito"/>
                <a:cs typeface="Carlito"/>
                <a:sym typeface="Carlito"/>
              </a:rPr>
              <a:t>Stock price analysis</a:t>
            </a:r>
            <a:endParaRPr sz="1800" dirty="0">
              <a:solidFill>
                <a:schemeClr val="dk1"/>
              </a:solidFill>
              <a:latin typeface="Carlito"/>
              <a:ea typeface="Carlito"/>
              <a:cs typeface="Carlito"/>
              <a:sym typeface="Carlito"/>
            </a:endParaRPr>
          </a:p>
        </p:txBody>
      </p:sp>
      <p:sp>
        <p:nvSpPr>
          <p:cNvPr id="91" name="Google Shape;91;p3"/>
          <p:cNvSpPr/>
          <p:nvPr/>
        </p:nvSpPr>
        <p:spPr>
          <a:xfrm>
            <a:off x="809244" y="3593591"/>
            <a:ext cx="4246245" cy="0"/>
          </a:xfrm>
          <a:custGeom>
            <a:avLst/>
            <a:gdLst/>
            <a:ahLst/>
            <a:cxnLst/>
            <a:rect l="l" t="t" r="r" b="b"/>
            <a:pathLst>
              <a:path w="4246245" h="120000" extrusionOk="0">
                <a:moveTo>
                  <a:pt x="0" y="0"/>
                </a:moveTo>
                <a:lnTo>
                  <a:pt x="4245864" y="0"/>
                </a:lnTo>
              </a:path>
            </a:pathLst>
          </a:custGeom>
          <a:noFill/>
          <a:ln w="12700" cap="flat" cmpd="sng">
            <a:solidFill>
              <a:srgbClr val="4471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3"/>
          <p:cNvSpPr txBox="1"/>
          <p:nvPr/>
        </p:nvSpPr>
        <p:spPr>
          <a:xfrm>
            <a:off x="864513" y="3577512"/>
            <a:ext cx="4190975" cy="323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3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chemeClr val="dk1"/>
                </a:solidFill>
                <a:latin typeface="Carlito"/>
                <a:ea typeface="Carlito"/>
                <a:cs typeface="Carlito"/>
                <a:sym typeface="Carlito"/>
              </a:rPr>
              <a:t>Conducted </a:t>
            </a:r>
            <a:r>
              <a:rPr lang="en-GB" sz="1800" dirty="0" err="1">
                <a:solidFill>
                  <a:schemeClr val="dk1"/>
                </a:solidFill>
                <a:latin typeface="Carlito"/>
                <a:ea typeface="Carlito"/>
                <a:cs typeface="Carlito"/>
                <a:sym typeface="Carlito"/>
              </a:rPr>
              <a:t>By:</a:t>
            </a:r>
            <a:r>
              <a:rPr lang="en-GB" sz="1800" dirty="0" err="1">
                <a:solidFill>
                  <a:srgbClr val="006FC0"/>
                </a:solidFill>
                <a:latin typeface="Carlito"/>
                <a:ea typeface="Carlito"/>
                <a:cs typeface="Carlito"/>
                <a:sym typeface="Carlito"/>
              </a:rPr>
              <a:t>Rajesh</a:t>
            </a:r>
            <a:r>
              <a:rPr lang="en-GB" sz="1800" dirty="0">
                <a:solidFill>
                  <a:srgbClr val="006FC0"/>
                </a:solidFill>
                <a:latin typeface="Carlito"/>
                <a:ea typeface="Carlito"/>
                <a:cs typeface="Carlito"/>
                <a:sym typeface="Carlito"/>
              </a:rPr>
              <a:t> </a:t>
            </a:r>
            <a:r>
              <a:rPr lang="en-GB" sz="1800" dirty="0" err="1">
                <a:solidFill>
                  <a:srgbClr val="006FC0"/>
                </a:solidFill>
                <a:latin typeface="Carlito"/>
                <a:ea typeface="Carlito"/>
                <a:cs typeface="Carlito"/>
                <a:sym typeface="Carlito"/>
              </a:rPr>
              <a:t>Kushwah</a:t>
            </a:r>
            <a:endParaRPr sz="1800" dirty="0">
              <a:solidFill>
                <a:schemeClr val="dk1"/>
              </a:solidFill>
              <a:latin typeface="Carlito"/>
              <a:ea typeface="Carlito"/>
              <a:cs typeface="Carlito"/>
              <a:sym typeface="Carlito"/>
            </a:endParaRPr>
          </a:p>
        </p:txBody>
      </p:sp>
      <p:sp>
        <p:nvSpPr>
          <p:cNvPr id="93" name="Google Shape;93;p3"/>
          <p:cNvSpPr/>
          <p:nvPr/>
        </p:nvSpPr>
        <p:spPr>
          <a:xfrm>
            <a:off x="809244" y="4526279"/>
            <a:ext cx="4246245" cy="0"/>
          </a:xfrm>
          <a:custGeom>
            <a:avLst/>
            <a:gdLst/>
            <a:ahLst/>
            <a:cxnLst/>
            <a:rect l="l" t="t" r="r" b="b"/>
            <a:pathLst>
              <a:path w="4246245" h="120000" extrusionOk="0">
                <a:moveTo>
                  <a:pt x="0" y="0"/>
                </a:moveTo>
                <a:lnTo>
                  <a:pt x="4245864" y="0"/>
                </a:lnTo>
              </a:path>
            </a:pathLst>
          </a:custGeom>
          <a:noFill/>
          <a:ln w="12700" cap="flat" cmpd="sng">
            <a:solidFill>
              <a:srgbClr val="4471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3"/>
          <p:cNvSpPr txBox="1"/>
          <p:nvPr/>
        </p:nvSpPr>
        <p:spPr>
          <a:xfrm>
            <a:off x="864514" y="4483349"/>
            <a:ext cx="3836035" cy="6623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427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arlito"/>
                <a:ea typeface="Carlito"/>
                <a:cs typeface="Carlito"/>
                <a:sym typeface="Carlito"/>
              </a:rPr>
              <a:t>Data Source</a:t>
            </a:r>
            <a:endParaRPr sz="1800">
              <a:solidFill>
                <a:schemeClr val="dk1"/>
              </a:solidFill>
              <a:latin typeface="Carlito"/>
              <a:ea typeface="Carlito"/>
              <a:cs typeface="Carlito"/>
              <a:sym typeface="Carlito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545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arlito"/>
              <a:ea typeface="Carlito"/>
              <a:cs typeface="Carlito"/>
              <a:sym typeface="Carlito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005701" y="3849372"/>
            <a:ext cx="40005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goal of this project is to analyze historical stock price data using POWER BI  to extract meaningful insights about stock performance, trends, and volatility</a:t>
            </a:r>
            <a:endParaRPr lang="en-IN"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"/>
          <p:cNvSpPr txBox="1">
            <a:spLocks noGrp="1"/>
          </p:cNvSpPr>
          <p:nvPr>
            <p:ph type="title"/>
          </p:nvPr>
        </p:nvSpPr>
        <p:spPr>
          <a:xfrm>
            <a:off x="874279" y="858400"/>
            <a:ext cx="7074900" cy="7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TABLE OF CONTENT</a:t>
            </a:r>
            <a:endParaRPr/>
          </a:p>
        </p:txBody>
      </p:sp>
      <p:grpSp>
        <p:nvGrpSpPr>
          <p:cNvPr id="100" name="Google Shape;100;p4"/>
          <p:cNvGrpSpPr/>
          <p:nvPr/>
        </p:nvGrpSpPr>
        <p:grpSpPr>
          <a:xfrm>
            <a:off x="0" y="1997964"/>
            <a:ext cx="11695176" cy="4732020"/>
            <a:chOff x="0" y="1997964"/>
            <a:chExt cx="11695176" cy="4732020"/>
          </a:xfrm>
        </p:grpSpPr>
        <p:sp>
          <p:nvSpPr>
            <p:cNvPr id="101" name="Google Shape;101;p4"/>
            <p:cNvSpPr/>
            <p:nvPr/>
          </p:nvSpPr>
          <p:spPr>
            <a:xfrm>
              <a:off x="0" y="1999488"/>
              <a:ext cx="11454765" cy="782320"/>
            </a:xfrm>
            <a:custGeom>
              <a:avLst/>
              <a:gdLst/>
              <a:ahLst/>
              <a:cxnLst/>
              <a:rect l="l" t="t" r="r" b="b"/>
              <a:pathLst>
                <a:path w="11454765" h="782319" extrusionOk="0">
                  <a:moveTo>
                    <a:pt x="11454384" y="0"/>
                  </a:moveTo>
                  <a:lnTo>
                    <a:pt x="0" y="0"/>
                  </a:lnTo>
                  <a:lnTo>
                    <a:pt x="0" y="781812"/>
                  </a:lnTo>
                  <a:lnTo>
                    <a:pt x="11454384" y="781812"/>
                  </a:lnTo>
                  <a:lnTo>
                    <a:pt x="11454384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4"/>
            <p:cNvSpPr/>
            <p:nvPr/>
          </p:nvSpPr>
          <p:spPr>
            <a:xfrm>
              <a:off x="0" y="2188464"/>
              <a:ext cx="11515344" cy="454152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4"/>
            <p:cNvSpPr/>
            <p:nvPr/>
          </p:nvSpPr>
          <p:spPr>
            <a:xfrm>
              <a:off x="0" y="2203704"/>
              <a:ext cx="11383010" cy="4267200"/>
            </a:xfrm>
            <a:custGeom>
              <a:avLst/>
              <a:gdLst/>
              <a:ahLst/>
              <a:cxnLst/>
              <a:rect l="l" t="t" r="r" b="b"/>
              <a:pathLst>
                <a:path w="11383010" h="4267200" extrusionOk="0">
                  <a:moveTo>
                    <a:pt x="11382756" y="0"/>
                  </a:moveTo>
                  <a:lnTo>
                    <a:pt x="0" y="0"/>
                  </a:lnTo>
                  <a:lnTo>
                    <a:pt x="0" y="4267200"/>
                  </a:lnTo>
                  <a:lnTo>
                    <a:pt x="11382756" y="4267200"/>
                  </a:lnTo>
                  <a:lnTo>
                    <a:pt x="113827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lvl="0"/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1.Date </a:t>
              </a:r>
            </a:p>
            <a:p>
              <a:pPr lvl="0"/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2.Open Price</a:t>
              </a:r>
            </a:p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3.High Price</a:t>
              </a:r>
            </a:p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4. Low Price</a:t>
              </a:r>
            </a:p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5. Close Price</a:t>
              </a:r>
            </a:p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6. Volume </a:t>
              </a:r>
            </a:p>
            <a:p>
              <a:pPr lvl="0"/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7. Name</a:t>
              </a:r>
              <a:r>
                <a:rPr lang="en-US" sz="2000" dirty="0">
                  <a:solidFill>
                    <a:schemeClr val="dk1"/>
                  </a:solidFill>
                  <a:latin typeface="Times New Roman" panose="02020603050405020304" pitchFamily="18" charset="0"/>
                  <a:ea typeface="Calibri"/>
                  <a:cs typeface="Times New Roman" panose="02020603050405020304" pitchFamily="18" charset="0"/>
                  <a:sym typeface="Calibri"/>
                </a:rPr>
                <a:t> </a:t>
              </a: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4"/>
            <p:cNvSpPr/>
            <p:nvPr/>
          </p:nvSpPr>
          <p:spPr>
            <a:xfrm>
              <a:off x="11542776" y="1997964"/>
              <a:ext cx="152400" cy="782320"/>
            </a:xfrm>
            <a:custGeom>
              <a:avLst/>
              <a:gdLst/>
              <a:ahLst/>
              <a:cxnLst/>
              <a:rect l="l" t="t" r="r" b="b"/>
              <a:pathLst>
                <a:path w="152400" h="782319" extrusionOk="0">
                  <a:moveTo>
                    <a:pt x="152400" y="0"/>
                  </a:moveTo>
                  <a:lnTo>
                    <a:pt x="0" y="0"/>
                  </a:lnTo>
                  <a:lnTo>
                    <a:pt x="0" y="781812"/>
                  </a:lnTo>
                  <a:lnTo>
                    <a:pt x="152400" y="781812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4"/>
            <p:cNvSpPr/>
            <p:nvPr/>
          </p:nvSpPr>
          <p:spPr>
            <a:xfrm>
              <a:off x="6347459" y="2587764"/>
              <a:ext cx="4645151" cy="472427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4"/>
            <p:cNvSpPr/>
            <p:nvPr/>
          </p:nvSpPr>
          <p:spPr>
            <a:xfrm>
              <a:off x="6304788" y="2581618"/>
              <a:ext cx="1668780" cy="521246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4"/>
            <p:cNvSpPr/>
            <p:nvPr/>
          </p:nvSpPr>
          <p:spPr>
            <a:xfrm>
              <a:off x="6406896" y="2627376"/>
              <a:ext cx="4530852" cy="359663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4"/>
            <p:cNvSpPr/>
            <p:nvPr/>
          </p:nvSpPr>
          <p:spPr>
            <a:xfrm>
              <a:off x="6347459" y="2990113"/>
              <a:ext cx="4645151" cy="473938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4"/>
            <p:cNvSpPr/>
            <p:nvPr/>
          </p:nvSpPr>
          <p:spPr>
            <a:xfrm>
              <a:off x="6304788" y="2983966"/>
              <a:ext cx="1315212" cy="522757"/>
            </a:xfrm>
            <a:prstGeom prst="rect">
              <a:avLst/>
            </a:prstGeom>
            <a:blipFill rotWithShape="1">
              <a:blip r:embed="rId8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4"/>
            <p:cNvSpPr/>
            <p:nvPr/>
          </p:nvSpPr>
          <p:spPr>
            <a:xfrm>
              <a:off x="6406896" y="3029712"/>
              <a:ext cx="4530852" cy="361188"/>
            </a:xfrm>
            <a:prstGeom prst="rect">
              <a:avLst/>
            </a:prstGeom>
            <a:blipFill rotWithShape="1">
              <a:blip r:embed="rId9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4"/>
            <p:cNvSpPr/>
            <p:nvPr/>
          </p:nvSpPr>
          <p:spPr>
            <a:xfrm>
              <a:off x="6347459" y="3393960"/>
              <a:ext cx="4645151" cy="472427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4"/>
            <p:cNvSpPr/>
            <p:nvPr/>
          </p:nvSpPr>
          <p:spPr>
            <a:xfrm>
              <a:off x="6304788" y="3387813"/>
              <a:ext cx="1156715" cy="521246"/>
            </a:xfrm>
            <a:prstGeom prst="rect">
              <a:avLst/>
            </a:prstGeom>
            <a:blipFill rotWithShape="1">
              <a:blip r:embed="rId10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6406896" y="3433572"/>
              <a:ext cx="4530852" cy="359663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6347459" y="3796296"/>
              <a:ext cx="4645151" cy="472427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4"/>
            <p:cNvSpPr/>
            <p:nvPr/>
          </p:nvSpPr>
          <p:spPr>
            <a:xfrm>
              <a:off x="6304788" y="3790162"/>
              <a:ext cx="993635" cy="522757"/>
            </a:xfrm>
            <a:prstGeom prst="rect">
              <a:avLst/>
            </a:prstGeom>
            <a:blipFill rotWithShape="1">
              <a:blip r:embed="rId11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4"/>
            <p:cNvSpPr/>
            <p:nvPr/>
          </p:nvSpPr>
          <p:spPr>
            <a:xfrm>
              <a:off x="6406896" y="3835908"/>
              <a:ext cx="4530852" cy="359664"/>
            </a:xfrm>
            <a:prstGeom prst="rect">
              <a:avLst/>
            </a:prstGeom>
            <a:blipFill rotWithShape="1">
              <a:blip r:embed="rId1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4"/>
            <p:cNvSpPr/>
            <p:nvPr/>
          </p:nvSpPr>
          <p:spPr>
            <a:xfrm>
              <a:off x="6347459" y="4200156"/>
              <a:ext cx="4645151" cy="472427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4"/>
            <p:cNvSpPr/>
            <p:nvPr/>
          </p:nvSpPr>
          <p:spPr>
            <a:xfrm>
              <a:off x="6304788" y="4192498"/>
              <a:ext cx="743724" cy="522757"/>
            </a:xfrm>
            <a:prstGeom prst="rect">
              <a:avLst/>
            </a:prstGeom>
            <a:blipFill rotWithShape="1">
              <a:blip r:embed="rId1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4"/>
            <p:cNvSpPr/>
            <p:nvPr/>
          </p:nvSpPr>
          <p:spPr>
            <a:xfrm>
              <a:off x="6406896" y="4239768"/>
              <a:ext cx="4530852" cy="359663"/>
            </a:xfrm>
            <a:prstGeom prst="rect">
              <a:avLst/>
            </a:prstGeom>
            <a:blipFill rotWithShape="1">
              <a:blip r:embed="rId14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4"/>
            <p:cNvSpPr/>
            <p:nvPr/>
          </p:nvSpPr>
          <p:spPr>
            <a:xfrm>
              <a:off x="6347459" y="4602492"/>
              <a:ext cx="4645151" cy="472427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4"/>
            <p:cNvSpPr/>
            <p:nvPr/>
          </p:nvSpPr>
          <p:spPr>
            <a:xfrm>
              <a:off x="6304788" y="4596358"/>
              <a:ext cx="2420112" cy="522757"/>
            </a:xfrm>
            <a:prstGeom prst="rect">
              <a:avLst/>
            </a:prstGeom>
            <a:blipFill rotWithShape="1">
              <a:blip r:embed="rId15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4"/>
            <p:cNvSpPr/>
            <p:nvPr/>
          </p:nvSpPr>
          <p:spPr>
            <a:xfrm>
              <a:off x="6406896" y="4642104"/>
              <a:ext cx="4530852" cy="359663"/>
            </a:xfrm>
            <a:prstGeom prst="rect">
              <a:avLst/>
            </a:prstGeom>
            <a:blipFill rotWithShape="1">
              <a:blip r:embed="rId16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4"/>
            <p:cNvSpPr/>
            <p:nvPr/>
          </p:nvSpPr>
          <p:spPr>
            <a:xfrm>
              <a:off x="6347459" y="5006352"/>
              <a:ext cx="4645151" cy="472427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6304788" y="4998694"/>
              <a:ext cx="943368" cy="522757"/>
            </a:xfrm>
            <a:prstGeom prst="rect">
              <a:avLst/>
            </a:prstGeom>
            <a:blipFill rotWithShape="1">
              <a:blip r:embed="rId17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4"/>
            <p:cNvSpPr/>
            <p:nvPr/>
          </p:nvSpPr>
          <p:spPr>
            <a:xfrm>
              <a:off x="6406896" y="5045964"/>
              <a:ext cx="4530852" cy="359664"/>
            </a:xfrm>
            <a:prstGeom prst="rect">
              <a:avLst/>
            </a:prstGeom>
            <a:blipFill rotWithShape="1">
              <a:blip r:embed="rId18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4"/>
            <p:cNvSpPr/>
            <p:nvPr/>
          </p:nvSpPr>
          <p:spPr>
            <a:xfrm>
              <a:off x="6347459" y="5408676"/>
              <a:ext cx="4645151" cy="472427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4"/>
            <p:cNvSpPr/>
            <p:nvPr/>
          </p:nvSpPr>
          <p:spPr>
            <a:xfrm>
              <a:off x="6304788" y="5402579"/>
              <a:ext cx="2756916" cy="521246"/>
            </a:xfrm>
            <a:prstGeom prst="rect">
              <a:avLst/>
            </a:prstGeom>
            <a:blipFill rotWithShape="1">
              <a:blip r:embed="rId19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4"/>
            <p:cNvSpPr/>
            <p:nvPr/>
          </p:nvSpPr>
          <p:spPr>
            <a:xfrm>
              <a:off x="6406896" y="5448300"/>
              <a:ext cx="4530852" cy="359663"/>
            </a:xfrm>
            <a:prstGeom prst="rect">
              <a:avLst/>
            </a:prstGeom>
            <a:blipFill rotWithShape="1">
              <a:blip r:embed="rId20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4"/>
            <p:cNvSpPr/>
            <p:nvPr/>
          </p:nvSpPr>
          <p:spPr>
            <a:xfrm>
              <a:off x="6347459" y="5811011"/>
              <a:ext cx="4645151" cy="472427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4"/>
            <p:cNvSpPr/>
            <p:nvPr/>
          </p:nvSpPr>
          <p:spPr>
            <a:xfrm>
              <a:off x="6304788" y="5804916"/>
              <a:ext cx="1796795" cy="522757"/>
            </a:xfrm>
            <a:prstGeom prst="rect">
              <a:avLst/>
            </a:prstGeom>
            <a:blipFill rotWithShape="1">
              <a:blip r:embed="rId21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4"/>
            <p:cNvSpPr/>
            <p:nvPr/>
          </p:nvSpPr>
          <p:spPr>
            <a:xfrm>
              <a:off x="6406896" y="5850635"/>
              <a:ext cx="4530852" cy="359663"/>
            </a:xfrm>
            <a:prstGeom prst="rect">
              <a:avLst/>
            </a:prstGeom>
            <a:blipFill rotWithShape="1">
              <a:blip r:embed="rId20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6"/>
          <p:cNvSpPr txBox="1">
            <a:spLocks noGrp="1"/>
          </p:cNvSpPr>
          <p:nvPr>
            <p:ph type="title"/>
          </p:nvPr>
        </p:nvSpPr>
        <p:spPr>
          <a:xfrm>
            <a:off x="872462" y="856225"/>
            <a:ext cx="3338100" cy="7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TOOLS</a:t>
            </a:r>
            <a:endParaRPr/>
          </a:p>
        </p:txBody>
      </p:sp>
      <p:grpSp>
        <p:nvGrpSpPr>
          <p:cNvPr id="165" name="Google Shape;165;p6"/>
          <p:cNvGrpSpPr/>
          <p:nvPr/>
        </p:nvGrpSpPr>
        <p:grpSpPr>
          <a:xfrm>
            <a:off x="0" y="1997964"/>
            <a:ext cx="11695176" cy="4732020"/>
            <a:chOff x="0" y="1997964"/>
            <a:chExt cx="11695176" cy="4732020"/>
          </a:xfrm>
        </p:grpSpPr>
        <p:sp>
          <p:nvSpPr>
            <p:cNvPr id="166" name="Google Shape;166;p6"/>
            <p:cNvSpPr/>
            <p:nvPr/>
          </p:nvSpPr>
          <p:spPr>
            <a:xfrm>
              <a:off x="0" y="1999488"/>
              <a:ext cx="11454765" cy="782320"/>
            </a:xfrm>
            <a:custGeom>
              <a:avLst/>
              <a:gdLst/>
              <a:ahLst/>
              <a:cxnLst/>
              <a:rect l="l" t="t" r="r" b="b"/>
              <a:pathLst>
                <a:path w="11454765" h="782319" extrusionOk="0">
                  <a:moveTo>
                    <a:pt x="11454384" y="0"/>
                  </a:moveTo>
                  <a:lnTo>
                    <a:pt x="0" y="0"/>
                  </a:lnTo>
                  <a:lnTo>
                    <a:pt x="0" y="781812"/>
                  </a:lnTo>
                  <a:lnTo>
                    <a:pt x="11454384" y="781812"/>
                  </a:lnTo>
                  <a:lnTo>
                    <a:pt x="11454384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6"/>
            <p:cNvSpPr/>
            <p:nvPr/>
          </p:nvSpPr>
          <p:spPr>
            <a:xfrm>
              <a:off x="0" y="2188464"/>
              <a:ext cx="11515344" cy="454152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6"/>
            <p:cNvSpPr/>
            <p:nvPr/>
          </p:nvSpPr>
          <p:spPr>
            <a:xfrm>
              <a:off x="0" y="2203704"/>
              <a:ext cx="11383010" cy="4267200"/>
            </a:xfrm>
            <a:custGeom>
              <a:avLst/>
              <a:gdLst/>
              <a:ahLst/>
              <a:cxnLst/>
              <a:rect l="l" t="t" r="r" b="b"/>
              <a:pathLst>
                <a:path w="11383010" h="4267200" extrusionOk="0">
                  <a:moveTo>
                    <a:pt x="11382756" y="0"/>
                  </a:moveTo>
                  <a:lnTo>
                    <a:pt x="0" y="0"/>
                  </a:lnTo>
                  <a:lnTo>
                    <a:pt x="0" y="4267200"/>
                  </a:lnTo>
                  <a:lnTo>
                    <a:pt x="11382756" y="4267200"/>
                  </a:lnTo>
                  <a:lnTo>
                    <a:pt x="113827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6"/>
            <p:cNvSpPr/>
            <p:nvPr/>
          </p:nvSpPr>
          <p:spPr>
            <a:xfrm>
              <a:off x="11542776" y="1997964"/>
              <a:ext cx="152400" cy="782320"/>
            </a:xfrm>
            <a:custGeom>
              <a:avLst/>
              <a:gdLst/>
              <a:ahLst/>
              <a:cxnLst/>
              <a:rect l="l" t="t" r="r" b="b"/>
              <a:pathLst>
                <a:path w="152400" h="782319" extrusionOk="0">
                  <a:moveTo>
                    <a:pt x="152400" y="0"/>
                  </a:moveTo>
                  <a:lnTo>
                    <a:pt x="0" y="0"/>
                  </a:lnTo>
                  <a:lnTo>
                    <a:pt x="0" y="781812"/>
                  </a:lnTo>
                  <a:lnTo>
                    <a:pt x="152400" y="781812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6"/>
            <p:cNvSpPr/>
            <p:nvPr/>
          </p:nvSpPr>
          <p:spPr>
            <a:xfrm>
              <a:off x="794004" y="2601468"/>
              <a:ext cx="4531360" cy="0"/>
            </a:xfrm>
            <a:custGeom>
              <a:avLst/>
              <a:gdLst/>
              <a:ahLst/>
              <a:cxnLst/>
              <a:rect l="l" t="t" r="r" b="b"/>
              <a:pathLst>
                <a:path w="4531360" h="120000" extrusionOk="0">
                  <a:moveTo>
                    <a:pt x="0" y="0"/>
                  </a:moveTo>
                  <a:lnTo>
                    <a:pt x="4530852" y="0"/>
                  </a:lnTo>
                </a:path>
              </a:pathLst>
            </a:custGeom>
            <a:noFill/>
            <a:ln w="12700" cap="flat" cmpd="sng">
              <a:solidFill>
                <a:srgbClr val="EC7C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6"/>
            <p:cNvSpPr/>
            <p:nvPr/>
          </p:nvSpPr>
          <p:spPr>
            <a:xfrm>
              <a:off x="794004" y="3813048"/>
              <a:ext cx="4531360" cy="0"/>
            </a:xfrm>
            <a:custGeom>
              <a:avLst/>
              <a:gdLst/>
              <a:ahLst/>
              <a:cxnLst/>
              <a:rect l="l" t="t" r="r" b="b"/>
              <a:pathLst>
                <a:path w="4531360" h="120000" extrusionOk="0">
                  <a:moveTo>
                    <a:pt x="0" y="0"/>
                  </a:moveTo>
                  <a:lnTo>
                    <a:pt x="4530852" y="0"/>
                  </a:lnTo>
                </a:path>
              </a:pathLst>
            </a:custGeom>
            <a:noFill/>
            <a:ln w="12700" cap="flat" cmpd="sng">
              <a:solidFill>
                <a:srgbClr val="A4A4A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6"/>
            <p:cNvSpPr/>
            <p:nvPr/>
          </p:nvSpPr>
          <p:spPr>
            <a:xfrm>
              <a:off x="794004" y="5024628"/>
              <a:ext cx="4531360" cy="0"/>
            </a:xfrm>
            <a:custGeom>
              <a:avLst/>
              <a:gdLst/>
              <a:ahLst/>
              <a:cxnLst/>
              <a:rect l="l" t="t" r="r" b="b"/>
              <a:pathLst>
                <a:path w="4531360" h="120000" extrusionOk="0">
                  <a:moveTo>
                    <a:pt x="0" y="0"/>
                  </a:moveTo>
                  <a:lnTo>
                    <a:pt x="4530852" y="0"/>
                  </a:lnTo>
                </a:path>
              </a:pathLst>
            </a:custGeom>
            <a:noFill/>
            <a:ln w="12700" cap="flat" cmpd="sng">
              <a:solidFill>
                <a:srgbClr val="FFC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3" name="Google Shape;173;p6"/>
          <p:cNvSpPr txBox="1"/>
          <p:nvPr/>
        </p:nvSpPr>
        <p:spPr>
          <a:xfrm>
            <a:off x="914501" y="2646121"/>
            <a:ext cx="4034790" cy="2434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500" dirty="0">
                <a:solidFill>
                  <a:srgbClr val="C00000"/>
                </a:solidFill>
                <a:latin typeface="Carlito"/>
                <a:ea typeface="Carlito"/>
                <a:cs typeface="Carlito"/>
                <a:sym typeface="Carlito"/>
              </a:rPr>
              <a:t>Like  MS Power BI</a:t>
            </a:r>
            <a:endParaRPr sz="3500" dirty="0">
              <a:solidFill>
                <a:schemeClr val="dk1"/>
              </a:solidFill>
              <a:latin typeface="Carlito"/>
              <a:ea typeface="Carlito"/>
              <a:cs typeface="Carlito"/>
              <a:sym typeface="Carlito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144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chemeClr val="dk1"/>
                </a:solidFill>
                <a:latin typeface="Carlito"/>
                <a:ea typeface="Carlito"/>
                <a:cs typeface="Carlito"/>
                <a:sym typeface="Carlito"/>
              </a:rPr>
              <a:t>Data Visualization &amp; Dynamic Dashboard</a:t>
            </a:r>
            <a:endParaRPr sz="1800" dirty="0">
              <a:solidFill>
                <a:schemeClr val="dk1"/>
              </a:solidFill>
              <a:latin typeface="Carlito"/>
              <a:ea typeface="Carlito"/>
              <a:cs typeface="Carlito"/>
              <a:sym typeface="Carli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None/>
            </a:pPr>
            <a:endParaRPr sz="1400" dirty="0">
              <a:solidFill>
                <a:schemeClr val="dk1"/>
              </a:solidFill>
              <a:latin typeface="Carlito"/>
              <a:ea typeface="Carlito"/>
              <a:cs typeface="Carlito"/>
              <a:sym typeface="Carli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  <a:buNone/>
            </a:pPr>
            <a:endParaRPr sz="1400" dirty="0">
              <a:solidFill>
                <a:schemeClr val="dk1"/>
              </a:solidFill>
              <a:latin typeface="Carlito"/>
              <a:ea typeface="Carlito"/>
              <a:cs typeface="Carlito"/>
              <a:sym typeface="Carlito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500" dirty="0">
                <a:solidFill>
                  <a:srgbClr val="C00000"/>
                </a:solidFill>
                <a:latin typeface="Carlito"/>
                <a:ea typeface="Carlito"/>
                <a:cs typeface="Carlito"/>
                <a:sym typeface="Carlito"/>
              </a:rPr>
              <a:t>Like MS Power Point</a:t>
            </a:r>
            <a:endParaRPr sz="3500" dirty="0">
              <a:solidFill>
                <a:schemeClr val="dk1"/>
              </a:solidFill>
              <a:latin typeface="Carlito"/>
              <a:ea typeface="Carlito"/>
              <a:cs typeface="Carlito"/>
              <a:sym typeface="Carlito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1435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chemeClr val="dk1"/>
                </a:solidFill>
                <a:latin typeface="Carlito"/>
                <a:ea typeface="Carlito"/>
                <a:cs typeface="Carlito"/>
                <a:sym typeface="Carlito"/>
              </a:rPr>
              <a:t>Presentation and Insights</a:t>
            </a:r>
            <a:endParaRPr sz="1800" dirty="0">
              <a:solidFill>
                <a:schemeClr val="dk1"/>
              </a:solidFill>
              <a:latin typeface="Carlito"/>
              <a:ea typeface="Carlito"/>
              <a:cs typeface="Carlito"/>
              <a:sym typeface="Carlito"/>
            </a:endParaRPr>
          </a:p>
        </p:txBody>
      </p:sp>
      <p:grpSp>
        <p:nvGrpSpPr>
          <p:cNvPr id="174" name="Google Shape;174;p6"/>
          <p:cNvGrpSpPr/>
          <p:nvPr/>
        </p:nvGrpSpPr>
        <p:grpSpPr>
          <a:xfrm>
            <a:off x="6585204" y="2967227"/>
            <a:ext cx="3538854" cy="1796796"/>
            <a:chOff x="6585204" y="2967227"/>
            <a:chExt cx="3538854" cy="1796796"/>
          </a:xfrm>
        </p:grpSpPr>
        <p:sp>
          <p:nvSpPr>
            <p:cNvPr id="175" name="Google Shape;175;p6"/>
            <p:cNvSpPr/>
            <p:nvPr/>
          </p:nvSpPr>
          <p:spPr>
            <a:xfrm>
              <a:off x="6585204" y="2967227"/>
              <a:ext cx="3538854" cy="0"/>
            </a:xfrm>
            <a:custGeom>
              <a:avLst/>
              <a:gdLst/>
              <a:ahLst/>
              <a:cxnLst/>
              <a:rect l="l" t="t" r="r" b="b"/>
              <a:pathLst>
                <a:path w="3538854" h="120000" extrusionOk="0">
                  <a:moveTo>
                    <a:pt x="0" y="0"/>
                  </a:moveTo>
                  <a:lnTo>
                    <a:pt x="3538728" y="0"/>
                  </a:lnTo>
                </a:path>
              </a:pathLst>
            </a:custGeom>
            <a:noFill/>
            <a:ln w="12700" cap="flat" cmpd="sng">
              <a:solidFill>
                <a:srgbClr val="EC7C3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6"/>
            <p:cNvSpPr/>
            <p:nvPr/>
          </p:nvSpPr>
          <p:spPr>
            <a:xfrm>
              <a:off x="6585204" y="3866388"/>
              <a:ext cx="3538854" cy="0"/>
            </a:xfrm>
            <a:custGeom>
              <a:avLst/>
              <a:gdLst/>
              <a:ahLst/>
              <a:cxnLst/>
              <a:rect l="l" t="t" r="r" b="b"/>
              <a:pathLst>
                <a:path w="3538854" h="120000" extrusionOk="0">
                  <a:moveTo>
                    <a:pt x="0" y="0"/>
                  </a:moveTo>
                  <a:lnTo>
                    <a:pt x="3538728" y="0"/>
                  </a:lnTo>
                </a:path>
              </a:pathLst>
            </a:custGeom>
            <a:noFill/>
            <a:ln w="12700" cap="flat" cmpd="sng">
              <a:solidFill>
                <a:srgbClr val="A4A4A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6"/>
            <p:cNvSpPr/>
            <p:nvPr/>
          </p:nvSpPr>
          <p:spPr>
            <a:xfrm>
              <a:off x="6585204" y="4764023"/>
              <a:ext cx="3538854" cy="0"/>
            </a:xfrm>
            <a:custGeom>
              <a:avLst/>
              <a:gdLst/>
              <a:ahLst/>
              <a:cxnLst/>
              <a:rect l="l" t="t" r="r" b="b"/>
              <a:pathLst>
                <a:path w="3538854" h="120000" extrusionOk="0">
                  <a:moveTo>
                    <a:pt x="0" y="0"/>
                  </a:moveTo>
                  <a:lnTo>
                    <a:pt x="3538728" y="0"/>
                  </a:lnTo>
                </a:path>
              </a:pathLst>
            </a:custGeom>
            <a:noFill/>
            <a:ln w="12700" cap="flat" cmpd="sng">
              <a:solidFill>
                <a:srgbClr val="FFC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8" name="Google Shape;178;p6"/>
          <p:cNvSpPr txBox="1"/>
          <p:nvPr/>
        </p:nvSpPr>
        <p:spPr>
          <a:xfrm>
            <a:off x="6679438" y="3002102"/>
            <a:ext cx="2456180" cy="3061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rgbClr val="538235"/>
                </a:solidFill>
                <a:latin typeface="Carlito"/>
                <a:ea typeface="Carlito"/>
                <a:cs typeface="Carlito"/>
                <a:sym typeface="Carlito"/>
              </a:rPr>
              <a:t>Eg:MS Power Query</a:t>
            </a:r>
            <a:endParaRPr sz="2800">
              <a:solidFill>
                <a:schemeClr val="dk1"/>
              </a:solidFill>
              <a:latin typeface="Carlito"/>
              <a:ea typeface="Carlito"/>
              <a:cs typeface="Carlito"/>
              <a:sym typeface="Carlito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115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Carlito"/>
                <a:ea typeface="Carlito"/>
                <a:cs typeface="Carlito"/>
                <a:sym typeface="Carlito"/>
              </a:rPr>
              <a:t>Data Cleaning and Preparation</a:t>
            </a:r>
            <a:endParaRPr sz="1400">
              <a:solidFill>
                <a:schemeClr val="dk1"/>
              </a:solidFill>
              <a:latin typeface="Carlito"/>
              <a:ea typeface="Carlito"/>
              <a:cs typeface="Carlito"/>
              <a:sym typeface="Carlito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89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rgbClr val="538235"/>
                </a:solidFill>
                <a:latin typeface="Carlito"/>
                <a:ea typeface="Carlito"/>
                <a:cs typeface="Carlito"/>
                <a:sym typeface="Carlito"/>
              </a:rPr>
              <a:t>Eg: Power Pivot</a:t>
            </a:r>
            <a:endParaRPr sz="2800">
              <a:solidFill>
                <a:schemeClr val="dk1"/>
              </a:solidFill>
              <a:latin typeface="Carlito"/>
              <a:ea typeface="Carlito"/>
              <a:cs typeface="Carlito"/>
              <a:sym typeface="Carlito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115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Carlito"/>
                <a:ea typeface="Carlito"/>
                <a:cs typeface="Carlito"/>
                <a:sym typeface="Carlito"/>
              </a:rPr>
              <a:t>Data modelling &amp; Relationships</a:t>
            </a:r>
            <a:endParaRPr sz="1400">
              <a:solidFill>
                <a:schemeClr val="dk1"/>
              </a:solidFill>
              <a:latin typeface="Carlito"/>
              <a:ea typeface="Carlito"/>
              <a:cs typeface="Carlito"/>
              <a:sym typeface="Carlito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89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rgbClr val="538235"/>
                </a:solidFill>
                <a:latin typeface="Carlito"/>
                <a:ea typeface="Carlito"/>
                <a:cs typeface="Carlito"/>
                <a:sym typeface="Carlito"/>
              </a:rPr>
              <a:t>Eg: DAX</a:t>
            </a:r>
            <a:endParaRPr sz="2800">
              <a:solidFill>
                <a:schemeClr val="dk1"/>
              </a:solidFill>
              <a:latin typeface="Carlito"/>
              <a:ea typeface="Carlito"/>
              <a:cs typeface="Carlito"/>
              <a:sym typeface="Carlito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1145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Carlito"/>
                <a:ea typeface="Carlito"/>
                <a:cs typeface="Carlito"/>
                <a:sym typeface="Carlito"/>
              </a:rPr>
              <a:t>Calculated Columns &amp; Measures</a:t>
            </a:r>
            <a:endParaRPr sz="1400">
              <a:solidFill>
                <a:schemeClr val="dk1"/>
              </a:solidFill>
              <a:latin typeface="Carlito"/>
              <a:ea typeface="Carlito"/>
              <a:cs typeface="Carlito"/>
              <a:sym typeface="Carl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7"/>
          <p:cNvSpPr txBox="1">
            <a:spLocks noGrp="1"/>
          </p:cNvSpPr>
          <p:nvPr>
            <p:ph type="title"/>
          </p:nvPr>
        </p:nvSpPr>
        <p:spPr>
          <a:xfrm>
            <a:off x="887374" y="650189"/>
            <a:ext cx="8430260" cy="8489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400">
                <a:solidFill>
                  <a:srgbClr val="000000"/>
                </a:solidFill>
              </a:rPr>
              <a:t>DATA MANIPULATION PROCESS</a:t>
            </a:r>
            <a:endParaRPr sz="5400"/>
          </a:p>
        </p:txBody>
      </p:sp>
      <p:sp>
        <p:nvSpPr>
          <p:cNvPr id="184" name="Google Shape;184;p7"/>
          <p:cNvSpPr txBox="1"/>
          <p:nvPr/>
        </p:nvSpPr>
        <p:spPr>
          <a:xfrm>
            <a:off x="890117" y="2889580"/>
            <a:ext cx="2524760" cy="1397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/>
            <a:r>
              <a:rPr lang="en-GB" sz="1800" dirty="0">
                <a:solidFill>
                  <a:schemeClr val="tx1"/>
                </a:solidFill>
                <a:latin typeface="Carlito"/>
                <a:ea typeface="Carlito"/>
                <a:cs typeface="Carlito"/>
                <a:sym typeface="Carlito"/>
              </a:rPr>
              <a:t>Max value of stock</a:t>
            </a:r>
            <a:r>
              <a:rPr lang="en-GB" sz="1800" dirty="0">
                <a:solidFill>
                  <a:srgbClr val="FFFFFF"/>
                </a:solidFill>
                <a:latin typeface="Carlito"/>
                <a:ea typeface="Carlito"/>
                <a:cs typeface="Carlito"/>
                <a:sym typeface="Carlito"/>
              </a:rPr>
              <a:t>)</a:t>
            </a:r>
            <a:endParaRPr lang="en-GB" sz="1800" dirty="0">
              <a:solidFill>
                <a:schemeClr val="dk1"/>
              </a:solidFill>
              <a:latin typeface="Carlito"/>
              <a:ea typeface="Carlito"/>
              <a:cs typeface="Carlito"/>
              <a:sym typeface="Carlito"/>
            </a:endParaRPr>
          </a:p>
          <a:p>
            <a:pPr marL="12700" lvl="0"/>
            <a:r>
              <a:rPr lang="en-GB" sz="1800" dirty="0">
                <a:solidFill>
                  <a:schemeClr val="dk1"/>
                </a:solidFill>
                <a:latin typeface="Carlito"/>
                <a:ea typeface="Carlito"/>
                <a:cs typeface="Carlito"/>
                <a:sym typeface="Carlito"/>
              </a:rPr>
              <a:t>Min value of stock</a:t>
            </a:r>
          </a:p>
          <a:p>
            <a:pPr marL="12700" lvl="0"/>
            <a:r>
              <a:rPr lang="en-GB" sz="1800" dirty="0">
                <a:solidFill>
                  <a:schemeClr val="dk1"/>
                </a:solidFill>
                <a:latin typeface="Carlito"/>
                <a:ea typeface="Carlito"/>
                <a:cs typeface="Carlito"/>
                <a:sym typeface="Carlito"/>
              </a:rPr>
              <a:t>Mean values of stock</a:t>
            </a:r>
          </a:p>
          <a:p>
            <a:pPr marL="12700" lvl="0"/>
            <a:r>
              <a:rPr lang="en-GB" sz="1800" dirty="0">
                <a:solidFill>
                  <a:schemeClr val="dk1"/>
                </a:solidFill>
                <a:latin typeface="Carlito"/>
                <a:ea typeface="Carlito"/>
                <a:cs typeface="Carlito"/>
                <a:sym typeface="Carlito"/>
              </a:rPr>
              <a:t>Median value of stock</a:t>
            </a:r>
          </a:p>
          <a:p>
            <a:pPr marL="12700" lvl="0"/>
            <a:r>
              <a:rPr lang="en-GB" sz="1800" dirty="0">
                <a:solidFill>
                  <a:schemeClr val="dk1"/>
                </a:solidFill>
                <a:latin typeface="Carlito"/>
                <a:ea typeface="Carlito"/>
                <a:cs typeface="Carlito"/>
                <a:sym typeface="Carlito"/>
              </a:rPr>
              <a:t>Standard deviation</a:t>
            </a:r>
            <a:endParaRPr lang="en-GB" sz="1800" dirty="0">
              <a:solidFill>
                <a:srgbClr val="FFFFFF"/>
              </a:solidFill>
              <a:latin typeface="Carlito"/>
              <a:ea typeface="Carlito"/>
              <a:cs typeface="Carlito"/>
              <a:sym typeface="Carlito"/>
            </a:endParaRPr>
          </a:p>
        </p:txBody>
      </p:sp>
      <p:sp>
        <p:nvSpPr>
          <p:cNvPr id="186" name="Google Shape;186;p7"/>
          <p:cNvSpPr txBox="1"/>
          <p:nvPr/>
        </p:nvSpPr>
        <p:spPr>
          <a:xfrm>
            <a:off x="890117" y="4099941"/>
            <a:ext cx="2783205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rgbClr val="FFFFFF"/>
                </a:solidFill>
                <a:latin typeface="Carlito"/>
                <a:ea typeface="Carlito"/>
                <a:cs typeface="Carlito"/>
                <a:sym typeface="Carlito"/>
              </a:rPr>
              <a:t>On-time Delivery Rate (OTDR)</a:t>
            </a:r>
            <a:endParaRPr sz="1800" dirty="0">
              <a:solidFill>
                <a:schemeClr val="dk1"/>
              </a:solidFill>
              <a:latin typeface="Carlito"/>
              <a:ea typeface="Carlito"/>
              <a:cs typeface="Carlito"/>
              <a:sym typeface="Carlito"/>
            </a:endParaRPr>
          </a:p>
        </p:txBody>
      </p:sp>
      <p:sp>
        <p:nvSpPr>
          <p:cNvPr id="187" name="Google Shape;187;p7"/>
          <p:cNvSpPr txBox="1"/>
          <p:nvPr/>
        </p:nvSpPr>
        <p:spPr>
          <a:xfrm>
            <a:off x="967269" y="4813623"/>
            <a:ext cx="2628900" cy="843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chemeClr val="tx1"/>
                </a:solidFill>
                <a:latin typeface="Carlito"/>
                <a:ea typeface="Carlito"/>
                <a:cs typeface="Carlito"/>
                <a:sym typeface="Carlito"/>
              </a:rPr>
              <a:t>Daily price change</a:t>
            </a:r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chemeClr val="tx1"/>
                </a:solidFill>
                <a:latin typeface="Carlito"/>
                <a:ea typeface="Carlito"/>
                <a:cs typeface="Carlito"/>
                <a:sym typeface="Carlito"/>
              </a:rPr>
              <a:t>Moving avg. 20 day</a:t>
            </a:r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chemeClr val="tx1"/>
                </a:solidFill>
                <a:latin typeface="Carlito"/>
                <a:ea typeface="Carlito"/>
                <a:cs typeface="Carlito"/>
                <a:sym typeface="Carlito"/>
              </a:rPr>
              <a:t>year</a:t>
            </a:r>
            <a:endParaRPr sz="1800" dirty="0">
              <a:solidFill>
                <a:schemeClr val="tx1"/>
              </a:solidFill>
              <a:latin typeface="Carlito"/>
              <a:ea typeface="Carlito"/>
              <a:cs typeface="Carlito"/>
              <a:sym typeface="Carlito"/>
            </a:endParaRPr>
          </a:p>
        </p:txBody>
      </p:sp>
      <p:grpSp>
        <p:nvGrpSpPr>
          <p:cNvPr id="188" name="Google Shape;188;p7"/>
          <p:cNvGrpSpPr/>
          <p:nvPr/>
        </p:nvGrpSpPr>
        <p:grpSpPr>
          <a:xfrm>
            <a:off x="775716" y="2339339"/>
            <a:ext cx="3584575" cy="315595"/>
            <a:chOff x="775716" y="2339339"/>
            <a:chExt cx="3584575" cy="315595"/>
          </a:xfrm>
        </p:grpSpPr>
        <p:sp>
          <p:nvSpPr>
            <p:cNvPr id="189" name="Google Shape;189;p7"/>
            <p:cNvSpPr/>
            <p:nvPr/>
          </p:nvSpPr>
          <p:spPr>
            <a:xfrm>
              <a:off x="775716" y="2339339"/>
              <a:ext cx="3584575" cy="315595"/>
            </a:xfrm>
            <a:custGeom>
              <a:avLst/>
              <a:gdLst/>
              <a:ahLst/>
              <a:cxnLst/>
              <a:rect l="l" t="t" r="r" b="b"/>
              <a:pathLst>
                <a:path w="3584575" h="315594" extrusionOk="0">
                  <a:moveTo>
                    <a:pt x="3531870" y="0"/>
                  </a:moveTo>
                  <a:lnTo>
                    <a:pt x="52578" y="0"/>
                  </a:lnTo>
                  <a:lnTo>
                    <a:pt x="32114" y="4125"/>
                  </a:lnTo>
                  <a:lnTo>
                    <a:pt x="15401" y="15382"/>
                  </a:lnTo>
                  <a:lnTo>
                    <a:pt x="4132" y="32093"/>
                  </a:lnTo>
                  <a:lnTo>
                    <a:pt x="0" y="52577"/>
                  </a:lnTo>
                  <a:lnTo>
                    <a:pt x="0" y="262889"/>
                  </a:lnTo>
                  <a:lnTo>
                    <a:pt x="4132" y="283374"/>
                  </a:lnTo>
                  <a:lnTo>
                    <a:pt x="15401" y="300085"/>
                  </a:lnTo>
                  <a:lnTo>
                    <a:pt x="32114" y="311342"/>
                  </a:lnTo>
                  <a:lnTo>
                    <a:pt x="52578" y="315468"/>
                  </a:lnTo>
                  <a:lnTo>
                    <a:pt x="3531870" y="315468"/>
                  </a:lnTo>
                  <a:lnTo>
                    <a:pt x="3552354" y="311342"/>
                  </a:lnTo>
                  <a:lnTo>
                    <a:pt x="3569065" y="300085"/>
                  </a:lnTo>
                  <a:lnTo>
                    <a:pt x="3580322" y="283374"/>
                  </a:lnTo>
                  <a:lnTo>
                    <a:pt x="3584448" y="262889"/>
                  </a:lnTo>
                  <a:lnTo>
                    <a:pt x="3584448" y="52577"/>
                  </a:lnTo>
                  <a:lnTo>
                    <a:pt x="3580322" y="32093"/>
                  </a:lnTo>
                  <a:lnTo>
                    <a:pt x="3569065" y="15382"/>
                  </a:lnTo>
                  <a:lnTo>
                    <a:pt x="3552354" y="4125"/>
                  </a:lnTo>
                  <a:lnTo>
                    <a:pt x="3531870" y="0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7"/>
            <p:cNvSpPr/>
            <p:nvPr/>
          </p:nvSpPr>
          <p:spPr>
            <a:xfrm>
              <a:off x="775716" y="2339339"/>
              <a:ext cx="3584575" cy="315595"/>
            </a:xfrm>
            <a:custGeom>
              <a:avLst/>
              <a:gdLst/>
              <a:ahLst/>
              <a:cxnLst/>
              <a:rect l="l" t="t" r="r" b="b"/>
              <a:pathLst>
                <a:path w="3584575" h="315594" extrusionOk="0">
                  <a:moveTo>
                    <a:pt x="0" y="52577"/>
                  </a:moveTo>
                  <a:lnTo>
                    <a:pt x="4132" y="32093"/>
                  </a:lnTo>
                  <a:lnTo>
                    <a:pt x="15401" y="15382"/>
                  </a:lnTo>
                  <a:lnTo>
                    <a:pt x="32114" y="4125"/>
                  </a:lnTo>
                  <a:lnTo>
                    <a:pt x="52578" y="0"/>
                  </a:lnTo>
                  <a:lnTo>
                    <a:pt x="3531870" y="0"/>
                  </a:lnTo>
                  <a:lnTo>
                    <a:pt x="3552354" y="4125"/>
                  </a:lnTo>
                  <a:lnTo>
                    <a:pt x="3569065" y="15382"/>
                  </a:lnTo>
                  <a:lnTo>
                    <a:pt x="3580322" y="32093"/>
                  </a:lnTo>
                  <a:lnTo>
                    <a:pt x="3584448" y="52577"/>
                  </a:lnTo>
                  <a:lnTo>
                    <a:pt x="3584448" y="262889"/>
                  </a:lnTo>
                  <a:lnTo>
                    <a:pt x="3580322" y="283374"/>
                  </a:lnTo>
                  <a:lnTo>
                    <a:pt x="3569065" y="300085"/>
                  </a:lnTo>
                  <a:lnTo>
                    <a:pt x="3552354" y="311342"/>
                  </a:lnTo>
                  <a:lnTo>
                    <a:pt x="3531870" y="315468"/>
                  </a:lnTo>
                  <a:lnTo>
                    <a:pt x="52578" y="315468"/>
                  </a:lnTo>
                  <a:lnTo>
                    <a:pt x="32114" y="311342"/>
                  </a:lnTo>
                  <a:lnTo>
                    <a:pt x="15401" y="300085"/>
                  </a:lnTo>
                  <a:lnTo>
                    <a:pt x="4132" y="283374"/>
                  </a:lnTo>
                  <a:lnTo>
                    <a:pt x="0" y="262889"/>
                  </a:lnTo>
                  <a:lnTo>
                    <a:pt x="0" y="52577"/>
                  </a:lnTo>
                  <a:close/>
                </a:path>
              </a:pathLst>
            </a:custGeom>
            <a:noFill/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7"/>
            <p:cNvSpPr/>
            <p:nvPr/>
          </p:nvSpPr>
          <p:spPr>
            <a:xfrm>
              <a:off x="794004" y="2354579"/>
              <a:ext cx="3548379" cy="285115"/>
            </a:xfrm>
            <a:custGeom>
              <a:avLst/>
              <a:gdLst/>
              <a:ahLst/>
              <a:cxnLst/>
              <a:rect l="l" t="t" r="r" b="b"/>
              <a:pathLst>
                <a:path w="3548379" h="285114" extrusionOk="0">
                  <a:moveTo>
                    <a:pt x="3547872" y="0"/>
                  </a:moveTo>
                  <a:lnTo>
                    <a:pt x="0" y="0"/>
                  </a:lnTo>
                  <a:lnTo>
                    <a:pt x="0" y="284988"/>
                  </a:lnTo>
                  <a:lnTo>
                    <a:pt x="3547872" y="284988"/>
                  </a:lnTo>
                  <a:lnTo>
                    <a:pt x="3547872" y="0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2" name="Google Shape;192;p7"/>
          <p:cNvSpPr txBox="1"/>
          <p:nvPr/>
        </p:nvSpPr>
        <p:spPr>
          <a:xfrm>
            <a:off x="1199184" y="2338577"/>
            <a:ext cx="2734945" cy="2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dk1"/>
                </a:solidFill>
                <a:latin typeface="Carlito"/>
                <a:ea typeface="Carlito"/>
                <a:cs typeface="Carlito"/>
                <a:sym typeface="Carlito"/>
              </a:rPr>
              <a:t>Measures &amp; Calculated Columns</a:t>
            </a:r>
            <a:endParaRPr sz="1600">
              <a:solidFill>
                <a:schemeClr val="dk1"/>
              </a:solidFill>
              <a:latin typeface="Carlito"/>
              <a:ea typeface="Carlito"/>
              <a:cs typeface="Carlito"/>
              <a:sym typeface="Carlito"/>
            </a:endParaRPr>
          </a:p>
        </p:txBody>
      </p:sp>
      <p:grpSp>
        <p:nvGrpSpPr>
          <p:cNvPr id="193" name="Google Shape;193;p7"/>
          <p:cNvGrpSpPr/>
          <p:nvPr/>
        </p:nvGrpSpPr>
        <p:grpSpPr>
          <a:xfrm>
            <a:off x="6306311" y="2339339"/>
            <a:ext cx="3586479" cy="315595"/>
            <a:chOff x="6306311" y="2339339"/>
            <a:chExt cx="3586479" cy="315595"/>
          </a:xfrm>
        </p:grpSpPr>
        <p:sp>
          <p:nvSpPr>
            <p:cNvPr id="194" name="Google Shape;194;p7"/>
            <p:cNvSpPr/>
            <p:nvPr/>
          </p:nvSpPr>
          <p:spPr>
            <a:xfrm>
              <a:off x="6306311" y="2339339"/>
              <a:ext cx="3586479" cy="315595"/>
            </a:xfrm>
            <a:custGeom>
              <a:avLst/>
              <a:gdLst/>
              <a:ahLst/>
              <a:cxnLst/>
              <a:rect l="l" t="t" r="r" b="b"/>
              <a:pathLst>
                <a:path w="3586479" h="315594" extrusionOk="0">
                  <a:moveTo>
                    <a:pt x="3533393" y="0"/>
                  </a:moveTo>
                  <a:lnTo>
                    <a:pt x="52577" y="0"/>
                  </a:lnTo>
                  <a:lnTo>
                    <a:pt x="32093" y="4125"/>
                  </a:lnTo>
                  <a:lnTo>
                    <a:pt x="15382" y="15382"/>
                  </a:lnTo>
                  <a:lnTo>
                    <a:pt x="4125" y="32093"/>
                  </a:lnTo>
                  <a:lnTo>
                    <a:pt x="0" y="52577"/>
                  </a:lnTo>
                  <a:lnTo>
                    <a:pt x="0" y="262889"/>
                  </a:lnTo>
                  <a:lnTo>
                    <a:pt x="4125" y="283374"/>
                  </a:lnTo>
                  <a:lnTo>
                    <a:pt x="15382" y="300085"/>
                  </a:lnTo>
                  <a:lnTo>
                    <a:pt x="32093" y="311342"/>
                  </a:lnTo>
                  <a:lnTo>
                    <a:pt x="52577" y="315468"/>
                  </a:lnTo>
                  <a:lnTo>
                    <a:pt x="3533393" y="315468"/>
                  </a:lnTo>
                  <a:lnTo>
                    <a:pt x="3553878" y="311342"/>
                  </a:lnTo>
                  <a:lnTo>
                    <a:pt x="3570589" y="300085"/>
                  </a:lnTo>
                  <a:lnTo>
                    <a:pt x="3581846" y="283374"/>
                  </a:lnTo>
                  <a:lnTo>
                    <a:pt x="3585971" y="262889"/>
                  </a:lnTo>
                  <a:lnTo>
                    <a:pt x="3585971" y="52577"/>
                  </a:lnTo>
                  <a:lnTo>
                    <a:pt x="3581846" y="32093"/>
                  </a:lnTo>
                  <a:lnTo>
                    <a:pt x="3570589" y="15382"/>
                  </a:lnTo>
                  <a:lnTo>
                    <a:pt x="3553878" y="4125"/>
                  </a:lnTo>
                  <a:lnTo>
                    <a:pt x="3533393" y="0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7"/>
            <p:cNvSpPr/>
            <p:nvPr/>
          </p:nvSpPr>
          <p:spPr>
            <a:xfrm>
              <a:off x="6306311" y="2339339"/>
              <a:ext cx="3586479" cy="315595"/>
            </a:xfrm>
            <a:custGeom>
              <a:avLst/>
              <a:gdLst/>
              <a:ahLst/>
              <a:cxnLst/>
              <a:rect l="l" t="t" r="r" b="b"/>
              <a:pathLst>
                <a:path w="3586479" h="315594" extrusionOk="0">
                  <a:moveTo>
                    <a:pt x="0" y="52577"/>
                  </a:moveTo>
                  <a:lnTo>
                    <a:pt x="4125" y="32093"/>
                  </a:lnTo>
                  <a:lnTo>
                    <a:pt x="15382" y="15382"/>
                  </a:lnTo>
                  <a:lnTo>
                    <a:pt x="32093" y="4125"/>
                  </a:lnTo>
                  <a:lnTo>
                    <a:pt x="52577" y="0"/>
                  </a:lnTo>
                  <a:lnTo>
                    <a:pt x="3533393" y="0"/>
                  </a:lnTo>
                  <a:lnTo>
                    <a:pt x="3553878" y="4125"/>
                  </a:lnTo>
                  <a:lnTo>
                    <a:pt x="3570589" y="15382"/>
                  </a:lnTo>
                  <a:lnTo>
                    <a:pt x="3581846" y="32093"/>
                  </a:lnTo>
                  <a:lnTo>
                    <a:pt x="3585971" y="52577"/>
                  </a:lnTo>
                  <a:lnTo>
                    <a:pt x="3585971" y="262889"/>
                  </a:lnTo>
                  <a:lnTo>
                    <a:pt x="3581846" y="283374"/>
                  </a:lnTo>
                  <a:lnTo>
                    <a:pt x="3570589" y="300085"/>
                  </a:lnTo>
                  <a:lnTo>
                    <a:pt x="3553878" y="311342"/>
                  </a:lnTo>
                  <a:lnTo>
                    <a:pt x="3533393" y="315468"/>
                  </a:lnTo>
                  <a:lnTo>
                    <a:pt x="52577" y="315468"/>
                  </a:lnTo>
                  <a:lnTo>
                    <a:pt x="32093" y="311342"/>
                  </a:lnTo>
                  <a:lnTo>
                    <a:pt x="15382" y="300085"/>
                  </a:lnTo>
                  <a:lnTo>
                    <a:pt x="4125" y="283374"/>
                  </a:lnTo>
                  <a:lnTo>
                    <a:pt x="0" y="262889"/>
                  </a:lnTo>
                  <a:lnTo>
                    <a:pt x="0" y="52577"/>
                  </a:lnTo>
                  <a:close/>
                </a:path>
              </a:pathLst>
            </a:custGeom>
            <a:noFill/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7"/>
            <p:cNvSpPr/>
            <p:nvPr/>
          </p:nvSpPr>
          <p:spPr>
            <a:xfrm>
              <a:off x="6324599" y="2354579"/>
              <a:ext cx="3549650" cy="285115"/>
            </a:xfrm>
            <a:custGeom>
              <a:avLst/>
              <a:gdLst/>
              <a:ahLst/>
              <a:cxnLst/>
              <a:rect l="l" t="t" r="r" b="b"/>
              <a:pathLst>
                <a:path w="3549650" h="285114" extrusionOk="0">
                  <a:moveTo>
                    <a:pt x="3549396" y="0"/>
                  </a:moveTo>
                  <a:lnTo>
                    <a:pt x="0" y="0"/>
                  </a:lnTo>
                  <a:lnTo>
                    <a:pt x="0" y="284988"/>
                  </a:lnTo>
                  <a:lnTo>
                    <a:pt x="3549396" y="284988"/>
                  </a:lnTo>
                  <a:lnTo>
                    <a:pt x="3549396" y="0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7" name="Google Shape;197;p7"/>
          <p:cNvSpPr txBox="1"/>
          <p:nvPr/>
        </p:nvSpPr>
        <p:spPr>
          <a:xfrm>
            <a:off x="7282942" y="2338577"/>
            <a:ext cx="1634489" cy="2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dk1"/>
                </a:solidFill>
                <a:latin typeface="Carlito"/>
                <a:ea typeface="Carlito"/>
                <a:cs typeface="Carlito"/>
                <a:sym typeface="Carlito"/>
              </a:rPr>
              <a:t>Exclusions &amp; Filters</a:t>
            </a:r>
            <a:endParaRPr sz="1600">
              <a:solidFill>
                <a:schemeClr val="dk1"/>
              </a:solidFill>
              <a:latin typeface="Carlito"/>
              <a:ea typeface="Carlito"/>
              <a:cs typeface="Carlito"/>
              <a:sym typeface="Carlito"/>
            </a:endParaRPr>
          </a:p>
        </p:txBody>
      </p:sp>
      <p:sp>
        <p:nvSpPr>
          <p:cNvPr id="199" name="Google Shape;199;p7"/>
          <p:cNvSpPr txBox="1"/>
          <p:nvPr/>
        </p:nvSpPr>
        <p:spPr>
          <a:xfrm>
            <a:off x="5726684" y="4721809"/>
            <a:ext cx="4460240" cy="550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147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FF"/>
                </a:solidFill>
                <a:latin typeface="Carlito"/>
                <a:ea typeface="Carlito"/>
                <a:cs typeface="Carlito"/>
                <a:sym typeface="Carlito"/>
              </a:rPr>
              <a:t>2013 data starts from July only. So, sales growth</a:t>
            </a:r>
            <a:endParaRPr sz="1800">
              <a:solidFill>
                <a:schemeClr val="dk1"/>
              </a:solidFill>
              <a:latin typeface="Carlito"/>
              <a:ea typeface="Carlito"/>
              <a:cs typeface="Carlito"/>
              <a:sym typeface="Carlito"/>
            </a:endParaRPr>
          </a:p>
          <a:p>
            <a:pPr marL="12700" marR="0" lvl="0" indent="0" algn="l" rtl="0">
              <a:lnSpc>
                <a:spcPct val="1147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FF"/>
                </a:solidFill>
                <a:latin typeface="Carlito"/>
                <a:ea typeface="Carlito"/>
                <a:cs typeface="Carlito"/>
                <a:sym typeface="Carlito"/>
              </a:rPr>
              <a:t>calculated from July 2013 to April 2015.</a:t>
            </a:r>
            <a:endParaRPr sz="1800">
              <a:solidFill>
                <a:schemeClr val="dk1"/>
              </a:solidFill>
              <a:latin typeface="Carlito"/>
              <a:ea typeface="Carlito"/>
              <a:cs typeface="Carlito"/>
              <a:sym typeface="Carl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8"/>
          <p:cNvSpPr/>
          <p:nvPr/>
        </p:nvSpPr>
        <p:spPr>
          <a:xfrm>
            <a:off x="9482073" y="0"/>
            <a:ext cx="1797316" cy="685799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05" name="Google Shape;205;p8"/>
          <p:cNvGrpSpPr/>
          <p:nvPr/>
        </p:nvGrpSpPr>
        <p:grpSpPr>
          <a:xfrm>
            <a:off x="903646" y="-28575"/>
            <a:ext cx="10174817" cy="6858000"/>
            <a:chOff x="903646" y="0"/>
            <a:chExt cx="10174817" cy="6858000"/>
          </a:xfrm>
        </p:grpSpPr>
        <p:sp>
          <p:nvSpPr>
            <p:cNvPr id="206" name="Google Shape;206;p8"/>
            <p:cNvSpPr/>
            <p:nvPr/>
          </p:nvSpPr>
          <p:spPr>
            <a:xfrm>
              <a:off x="903646" y="0"/>
              <a:ext cx="1806279" cy="6857997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8"/>
            <p:cNvSpPr/>
            <p:nvPr/>
          </p:nvSpPr>
          <p:spPr>
            <a:xfrm>
              <a:off x="1114043" y="0"/>
              <a:ext cx="9964420" cy="6858000"/>
            </a:xfrm>
            <a:custGeom>
              <a:avLst/>
              <a:gdLst/>
              <a:ahLst/>
              <a:cxnLst/>
              <a:rect l="l" t="t" r="r" b="b"/>
              <a:pathLst>
                <a:path w="9964420" h="6858000" extrusionOk="0">
                  <a:moveTo>
                    <a:pt x="8368030" y="0"/>
                  </a:moveTo>
                  <a:lnTo>
                    <a:pt x="1595882" y="0"/>
                  </a:lnTo>
                  <a:lnTo>
                    <a:pt x="1459230" y="130301"/>
                  </a:lnTo>
                  <a:lnTo>
                    <a:pt x="1425158" y="164703"/>
                  </a:lnTo>
                  <a:lnTo>
                    <a:pt x="1391420" y="199433"/>
                  </a:lnTo>
                  <a:lnTo>
                    <a:pt x="1358018" y="234488"/>
                  </a:lnTo>
                  <a:lnTo>
                    <a:pt x="1324955" y="269866"/>
                  </a:lnTo>
                  <a:lnTo>
                    <a:pt x="1292232" y="305564"/>
                  </a:lnTo>
                  <a:lnTo>
                    <a:pt x="1259853" y="341579"/>
                  </a:lnTo>
                  <a:lnTo>
                    <a:pt x="1227820" y="377909"/>
                  </a:lnTo>
                  <a:lnTo>
                    <a:pt x="1196136" y="414552"/>
                  </a:lnTo>
                  <a:lnTo>
                    <a:pt x="1164804" y="451504"/>
                  </a:lnTo>
                  <a:lnTo>
                    <a:pt x="1133825" y="488764"/>
                  </a:lnTo>
                  <a:lnTo>
                    <a:pt x="1103204" y="526328"/>
                  </a:lnTo>
                  <a:lnTo>
                    <a:pt x="1072941" y="564194"/>
                  </a:lnTo>
                  <a:lnTo>
                    <a:pt x="1043040" y="602359"/>
                  </a:lnTo>
                  <a:lnTo>
                    <a:pt x="1013504" y="640821"/>
                  </a:lnTo>
                  <a:lnTo>
                    <a:pt x="984335" y="679577"/>
                  </a:lnTo>
                  <a:lnTo>
                    <a:pt x="955535" y="718625"/>
                  </a:lnTo>
                  <a:lnTo>
                    <a:pt x="927108" y="757961"/>
                  </a:lnTo>
                  <a:lnTo>
                    <a:pt x="899056" y="797584"/>
                  </a:lnTo>
                  <a:lnTo>
                    <a:pt x="871381" y="837491"/>
                  </a:lnTo>
                  <a:lnTo>
                    <a:pt x="844086" y="877679"/>
                  </a:lnTo>
                  <a:lnTo>
                    <a:pt x="817173" y="918146"/>
                  </a:lnTo>
                  <a:lnTo>
                    <a:pt x="790646" y="958888"/>
                  </a:lnTo>
                  <a:lnTo>
                    <a:pt x="764507" y="999904"/>
                  </a:lnTo>
                  <a:lnTo>
                    <a:pt x="738759" y="1041190"/>
                  </a:lnTo>
                  <a:lnTo>
                    <a:pt x="713403" y="1082745"/>
                  </a:lnTo>
                  <a:lnTo>
                    <a:pt x="688443" y="1124565"/>
                  </a:lnTo>
                  <a:lnTo>
                    <a:pt x="663881" y="1166648"/>
                  </a:lnTo>
                  <a:lnTo>
                    <a:pt x="639721" y="1208992"/>
                  </a:lnTo>
                  <a:lnTo>
                    <a:pt x="615963" y="1251593"/>
                  </a:lnTo>
                  <a:lnTo>
                    <a:pt x="592612" y="1294450"/>
                  </a:lnTo>
                  <a:lnTo>
                    <a:pt x="569669" y="1337559"/>
                  </a:lnTo>
                  <a:lnTo>
                    <a:pt x="547138" y="1380918"/>
                  </a:lnTo>
                  <a:lnTo>
                    <a:pt x="525021" y="1424525"/>
                  </a:lnTo>
                  <a:lnTo>
                    <a:pt x="503319" y="1468376"/>
                  </a:lnTo>
                  <a:lnTo>
                    <a:pt x="482038" y="1512469"/>
                  </a:lnTo>
                  <a:lnTo>
                    <a:pt x="461177" y="1556802"/>
                  </a:lnTo>
                  <a:lnTo>
                    <a:pt x="440741" y="1601372"/>
                  </a:lnTo>
                  <a:lnTo>
                    <a:pt x="420732" y="1646177"/>
                  </a:lnTo>
                  <a:lnTo>
                    <a:pt x="401153" y="1691213"/>
                  </a:lnTo>
                  <a:lnTo>
                    <a:pt x="382005" y="1736478"/>
                  </a:lnTo>
                  <a:lnTo>
                    <a:pt x="363292" y="1781970"/>
                  </a:lnTo>
                  <a:lnTo>
                    <a:pt x="345017" y="1827686"/>
                  </a:lnTo>
                  <a:lnTo>
                    <a:pt x="327181" y="1873623"/>
                  </a:lnTo>
                  <a:lnTo>
                    <a:pt x="309788" y="1919779"/>
                  </a:lnTo>
                  <a:lnTo>
                    <a:pt x="292839" y="1966152"/>
                  </a:lnTo>
                  <a:lnTo>
                    <a:pt x="276339" y="2012738"/>
                  </a:lnTo>
                  <a:lnTo>
                    <a:pt x="260289" y="2059535"/>
                  </a:lnTo>
                  <a:lnTo>
                    <a:pt x="244692" y="2106540"/>
                  </a:lnTo>
                  <a:lnTo>
                    <a:pt x="229550" y="2153751"/>
                  </a:lnTo>
                  <a:lnTo>
                    <a:pt x="214866" y="2201165"/>
                  </a:lnTo>
                  <a:lnTo>
                    <a:pt x="200643" y="2248780"/>
                  </a:lnTo>
                  <a:lnTo>
                    <a:pt x="186883" y="2296593"/>
                  </a:lnTo>
                  <a:lnTo>
                    <a:pt x="173589" y="2344602"/>
                  </a:lnTo>
                  <a:lnTo>
                    <a:pt x="160764" y="2392803"/>
                  </a:lnTo>
                  <a:lnTo>
                    <a:pt x="148410" y="2441194"/>
                  </a:lnTo>
                  <a:lnTo>
                    <a:pt x="136529" y="2489774"/>
                  </a:lnTo>
                  <a:lnTo>
                    <a:pt x="125125" y="2538538"/>
                  </a:lnTo>
                  <a:lnTo>
                    <a:pt x="114200" y="2587484"/>
                  </a:lnTo>
                  <a:lnTo>
                    <a:pt x="103756" y="2636610"/>
                  </a:lnTo>
                  <a:lnTo>
                    <a:pt x="93796" y="2685914"/>
                  </a:lnTo>
                  <a:lnTo>
                    <a:pt x="84323" y="2735392"/>
                  </a:lnTo>
                  <a:lnTo>
                    <a:pt x="75339" y="2785043"/>
                  </a:lnTo>
                  <a:lnTo>
                    <a:pt x="66848" y="2834862"/>
                  </a:lnTo>
                  <a:lnTo>
                    <a:pt x="58850" y="2884849"/>
                  </a:lnTo>
                  <a:lnTo>
                    <a:pt x="51350" y="2934999"/>
                  </a:lnTo>
                  <a:lnTo>
                    <a:pt x="44349" y="2985312"/>
                  </a:lnTo>
                  <a:lnTo>
                    <a:pt x="37851" y="3035783"/>
                  </a:lnTo>
                  <a:lnTo>
                    <a:pt x="31858" y="3086411"/>
                  </a:lnTo>
                  <a:lnTo>
                    <a:pt x="26372" y="3137193"/>
                  </a:lnTo>
                  <a:lnTo>
                    <a:pt x="21396" y="3188126"/>
                  </a:lnTo>
                  <a:lnTo>
                    <a:pt x="16933" y="3239208"/>
                  </a:lnTo>
                  <a:lnTo>
                    <a:pt x="12986" y="3290435"/>
                  </a:lnTo>
                  <a:lnTo>
                    <a:pt x="9556" y="3341806"/>
                  </a:lnTo>
                  <a:lnTo>
                    <a:pt x="6647" y="3393318"/>
                  </a:lnTo>
                  <a:lnTo>
                    <a:pt x="4261" y="3444969"/>
                  </a:lnTo>
                  <a:lnTo>
                    <a:pt x="2400" y="3496755"/>
                  </a:lnTo>
                  <a:lnTo>
                    <a:pt x="1068" y="3548674"/>
                  </a:lnTo>
                  <a:lnTo>
                    <a:pt x="267" y="3600723"/>
                  </a:lnTo>
                  <a:lnTo>
                    <a:pt x="0" y="3652901"/>
                  </a:lnTo>
                  <a:lnTo>
                    <a:pt x="268" y="3705167"/>
                  </a:lnTo>
                  <a:lnTo>
                    <a:pt x="1072" y="3757305"/>
                  </a:lnTo>
                  <a:lnTo>
                    <a:pt x="2409" y="3809313"/>
                  </a:lnTo>
                  <a:lnTo>
                    <a:pt x="4276" y="3861187"/>
                  </a:lnTo>
                  <a:lnTo>
                    <a:pt x="6671" y="3912925"/>
                  </a:lnTo>
                  <a:lnTo>
                    <a:pt x="9591" y="3964524"/>
                  </a:lnTo>
                  <a:lnTo>
                    <a:pt x="13033" y="4015983"/>
                  </a:lnTo>
                  <a:lnTo>
                    <a:pt x="16995" y="4067297"/>
                  </a:lnTo>
                  <a:lnTo>
                    <a:pt x="21474" y="4118466"/>
                  </a:lnTo>
                  <a:lnTo>
                    <a:pt x="26468" y="4169485"/>
                  </a:lnTo>
                  <a:lnTo>
                    <a:pt x="31973" y="4220352"/>
                  </a:lnTo>
                  <a:lnTo>
                    <a:pt x="37988" y="4271065"/>
                  </a:lnTo>
                  <a:lnTo>
                    <a:pt x="44510" y="4321621"/>
                  </a:lnTo>
                  <a:lnTo>
                    <a:pt x="51536" y="4372018"/>
                  </a:lnTo>
                  <a:lnTo>
                    <a:pt x="59063" y="4422253"/>
                  </a:lnTo>
                  <a:lnTo>
                    <a:pt x="67089" y="4472323"/>
                  </a:lnTo>
                  <a:lnTo>
                    <a:pt x="75611" y="4522225"/>
                  </a:lnTo>
                  <a:lnTo>
                    <a:pt x="84627" y="4571957"/>
                  </a:lnTo>
                  <a:lnTo>
                    <a:pt x="94134" y="4621517"/>
                  </a:lnTo>
                  <a:lnTo>
                    <a:pt x="104129" y="4670902"/>
                  </a:lnTo>
                  <a:lnTo>
                    <a:pt x="114610" y="4720109"/>
                  </a:lnTo>
                  <a:lnTo>
                    <a:pt x="125574" y="4769135"/>
                  </a:lnTo>
                  <a:lnTo>
                    <a:pt x="137018" y="4817978"/>
                  </a:lnTo>
                  <a:lnTo>
                    <a:pt x="148941" y="4866636"/>
                  </a:lnTo>
                  <a:lnTo>
                    <a:pt x="161339" y="4915105"/>
                  </a:lnTo>
                  <a:lnTo>
                    <a:pt x="174209" y="4963383"/>
                  </a:lnTo>
                  <a:lnTo>
                    <a:pt x="187550" y="5011468"/>
                  </a:lnTo>
                  <a:lnTo>
                    <a:pt x="201358" y="5059356"/>
                  </a:lnTo>
                  <a:lnTo>
                    <a:pt x="215631" y="5107046"/>
                  </a:lnTo>
                  <a:lnTo>
                    <a:pt x="230366" y="5154534"/>
                  </a:lnTo>
                  <a:lnTo>
                    <a:pt x="245560" y="5201819"/>
                  </a:lnTo>
                  <a:lnTo>
                    <a:pt x="261212" y="5248896"/>
                  </a:lnTo>
                  <a:lnTo>
                    <a:pt x="277318" y="5295765"/>
                  </a:lnTo>
                  <a:lnTo>
                    <a:pt x="293876" y="5342421"/>
                  </a:lnTo>
                  <a:lnTo>
                    <a:pt x="310882" y="5388863"/>
                  </a:lnTo>
                  <a:lnTo>
                    <a:pt x="328336" y="5435088"/>
                  </a:lnTo>
                  <a:lnTo>
                    <a:pt x="346233" y="5481094"/>
                  </a:lnTo>
                  <a:lnTo>
                    <a:pt x="364572" y="5526876"/>
                  </a:lnTo>
                  <a:lnTo>
                    <a:pt x="383349" y="5572434"/>
                  </a:lnTo>
                  <a:lnTo>
                    <a:pt x="402562" y="5617765"/>
                  </a:lnTo>
                  <a:lnTo>
                    <a:pt x="422209" y="5662865"/>
                  </a:lnTo>
                  <a:lnTo>
                    <a:pt x="442286" y="5707732"/>
                  </a:lnTo>
                  <a:lnTo>
                    <a:pt x="462792" y="5752364"/>
                  </a:lnTo>
                  <a:lnTo>
                    <a:pt x="483723" y="5796758"/>
                  </a:lnTo>
                  <a:lnTo>
                    <a:pt x="505077" y="5840911"/>
                  </a:lnTo>
                  <a:lnTo>
                    <a:pt x="526852" y="5884821"/>
                  </a:lnTo>
                  <a:lnTo>
                    <a:pt x="549044" y="5928485"/>
                  </a:lnTo>
                  <a:lnTo>
                    <a:pt x="571652" y="5971901"/>
                  </a:lnTo>
                  <a:lnTo>
                    <a:pt x="594672" y="6015065"/>
                  </a:lnTo>
                  <a:lnTo>
                    <a:pt x="618101" y="6057976"/>
                  </a:lnTo>
                  <a:lnTo>
                    <a:pt x="641938" y="6100630"/>
                  </a:lnTo>
                  <a:lnTo>
                    <a:pt x="666180" y="6143025"/>
                  </a:lnTo>
                  <a:lnTo>
                    <a:pt x="690824" y="6185159"/>
                  </a:lnTo>
                  <a:lnTo>
                    <a:pt x="715867" y="6227028"/>
                  </a:lnTo>
                  <a:lnTo>
                    <a:pt x="741307" y="6268631"/>
                  </a:lnTo>
                  <a:lnTo>
                    <a:pt x="767141" y="6309964"/>
                  </a:lnTo>
                  <a:lnTo>
                    <a:pt x="793367" y="6351025"/>
                  </a:lnTo>
                  <a:lnTo>
                    <a:pt x="819982" y="6391811"/>
                  </a:lnTo>
                  <a:lnTo>
                    <a:pt x="846983" y="6432320"/>
                  </a:lnTo>
                  <a:lnTo>
                    <a:pt x="874367" y="6472549"/>
                  </a:lnTo>
                  <a:lnTo>
                    <a:pt x="902133" y="6512496"/>
                  </a:lnTo>
                  <a:lnTo>
                    <a:pt x="930278" y="6552157"/>
                  </a:lnTo>
                  <a:lnTo>
                    <a:pt x="958798" y="6591531"/>
                  </a:lnTo>
                  <a:lnTo>
                    <a:pt x="987691" y="6630614"/>
                  </a:lnTo>
                  <a:lnTo>
                    <a:pt x="1016955" y="6669404"/>
                  </a:lnTo>
                  <a:lnTo>
                    <a:pt x="1046587" y="6707899"/>
                  </a:lnTo>
                  <a:lnTo>
                    <a:pt x="1076585" y="6746095"/>
                  </a:lnTo>
                  <a:lnTo>
                    <a:pt x="1106945" y="6783990"/>
                  </a:lnTo>
                  <a:lnTo>
                    <a:pt x="1137666" y="6821582"/>
                  </a:lnTo>
                  <a:lnTo>
                    <a:pt x="1169162" y="6857999"/>
                  </a:lnTo>
                  <a:lnTo>
                    <a:pt x="8794750" y="6857999"/>
                  </a:lnTo>
                  <a:lnTo>
                    <a:pt x="8826246" y="6821582"/>
                  </a:lnTo>
                  <a:lnTo>
                    <a:pt x="8856966" y="6783990"/>
                  </a:lnTo>
                  <a:lnTo>
                    <a:pt x="8887326" y="6746095"/>
                  </a:lnTo>
                  <a:lnTo>
                    <a:pt x="8917324" y="6707899"/>
                  </a:lnTo>
                  <a:lnTo>
                    <a:pt x="8946956" y="6669404"/>
                  </a:lnTo>
                  <a:lnTo>
                    <a:pt x="8976220" y="6630614"/>
                  </a:lnTo>
                  <a:lnTo>
                    <a:pt x="9005113" y="6591531"/>
                  </a:lnTo>
                  <a:lnTo>
                    <a:pt x="9033633" y="6552157"/>
                  </a:lnTo>
                  <a:lnTo>
                    <a:pt x="9061778" y="6512496"/>
                  </a:lnTo>
                  <a:lnTo>
                    <a:pt x="9089544" y="6472549"/>
                  </a:lnTo>
                  <a:lnTo>
                    <a:pt x="9116928" y="6432320"/>
                  </a:lnTo>
                  <a:lnTo>
                    <a:pt x="9143929" y="6391811"/>
                  </a:lnTo>
                  <a:lnTo>
                    <a:pt x="9170544" y="6351025"/>
                  </a:lnTo>
                  <a:lnTo>
                    <a:pt x="9196770" y="6309964"/>
                  </a:lnTo>
                  <a:lnTo>
                    <a:pt x="9222604" y="6268631"/>
                  </a:lnTo>
                  <a:lnTo>
                    <a:pt x="9248044" y="6227028"/>
                  </a:lnTo>
                  <a:lnTo>
                    <a:pt x="9273087" y="6185159"/>
                  </a:lnTo>
                  <a:lnTo>
                    <a:pt x="9297731" y="6143025"/>
                  </a:lnTo>
                  <a:lnTo>
                    <a:pt x="9321973" y="6100630"/>
                  </a:lnTo>
                  <a:lnTo>
                    <a:pt x="9345810" y="6057976"/>
                  </a:lnTo>
                  <a:lnTo>
                    <a:pt x="9369239" y="6015065"/>
                  </a:lnTo>
                  <a:lnTo>
                    <a:pt x="9392259" y="5971901"/>
                  </a:lnTo>
                  <a:lnTo>
                    <a:pt x="9414867" y="5928485"/>
                  </a:lnTo>
                  <a:lnTo>
                    <a:pt x="9437059" y="5884821"/>
                  </a:lnTo>
                  <a:lnTo>
                    <a:pt x="9458834" y="5840911"/>
                  </a:lnTo>
                  <a:lnTo>
                    <a:pt x="9480188" y="5796758"/>
                  </a:lnTo>
                  <a:lnTo>
                    <a:pt x="9501119" y="5752364"/>
                  </a:lnTo>
                  <a:lnTo>
                    <a:pt x="9521625" y="5707732"/>
                  </a:lnTo>
                  <a:lnTo>
                    <a:pt x="9541702" y="5662865"/>
                  </a:lnTo>
                  <a:lnTo>
                    <a:pt x="9561349" y="5617765"/>
                  </a:lnTo>
                  <a:lnTo>
                    <a:pt x="9580562" y="5572434"/>
                  </a:lnTo>
                  <a:lnTo>
                    <a:pt x="9599339" y="5526876"/>
                  </a:lnTo>
                  <a:lnTo>
                    <a:pt x="9617678" y="5481094"/>
                  </a:lnTo>
                  <a:lnTo>
                    <a:pt x="9635575" y="5435088"/>
                  </a:lnTo>
                  <a:lnTo>
                    <a:pt x="9653029" y="5388863"/>
                  </a:lnTo>
                  <a:lnTo>
                    <a:pt x="9670035" y="5342421"/>
                  </a:lnTo>
                  <a:lnTo>
                    <a:pt x="9686593" y="5295765"/>
                  </a:lnTo>
                  <a:lnTo>
                    <a:pt x="9702699" y="5248896"/>
                  </a:lnTo>
                  <a:lnTo>
                    <a:pt x="9718351" y="5201819"/>
                  </a:lnTo>
                  <a:lnTo>
                    <a:pt x="9733545" y="5154534"/>
                  </a:lnTo>
                  <a:lnTo>
                    <a:pt x="9748280" y="5107046"/>
                  </a:lnTo>
                  <a:lnTo>
                    <a:pt x="9762553" y="5059356"/>
                  </a:lnTo>
                  <a:lnTo>
                    <a:pt x="9776361" y="5011468"/>
                  </a:lnTo>
                  <a:lnTo>
                    <a:pt x="9789702" y="4963383"/>
                  </a:lnTo>
                  <a:lnTo>
                    <a:pt x="9802572" y="4915105"/>
                  </a:lnTo>
                  <a:lnTo>
                    <a:pt x="9814970" y="4866636"/>
                  </a:lnTo>
                  <a:lnTo>
                    <a:pt x="9826893" y="4817978"/>
                  </a:lnTo>
                  <a:lnTo>
                    <a:pt x="9838337" y="4769135"/>
                  </a:lnTo>
                  <a:lnTo>
                    <a:pt x="9849301" y="4720109"/>
                  </a:lnTo>
                  <a:lnTo>
                    <a:pt x="9859782" y="4670902"/>
                  </a:lnTo>
                  <a:lnTo>
                    <a:pt x="9869777" y="4621517"/>
                  </a:lnTo>
                  <a:lnTo>
                    <a:pt x="9879284" y="4571957"/>
                  </a:lnTo>
                  <a:lnTo>
                    <a:pt x="9888300" y="4522225"/>
                  </a:lnTo>
                  <a:lnTo>
                    <a:pt x="9896822" y="4472323"/>
                  </a:lnTo>
                  <a:lnTo>
                    <a:pt x="9904848" y="4422253"/>
                  </a:lnTo>
                  <a:lnTo>
                    <a:pt x="9912375" y="4372018"/>
                  </a:lnTo>
                  <a:lnTo>
                    <a:pt x="9919401" y="4321621"/>
                  </a:lnTo>
                  <a:lnTo>
                    <a:pt x="9925923" y="4271065"/>
                  </a:lnTo>
                  <a:lnTo>
                    <a:pt x="9931938" y="4220352"/>
                  </a:lnTo>
                  <a:lnTo>
                    <a:pt x="9937443" y="4169485"/>
                  </a:lnTo>
                  <a:lnTo>
                    <a:pt x="9942437" y="4118466"/>
                  </a:lnTo>
                  <a:lnTo>
                    <a:pt x="9946916" y="4067297"/>
                  </a:lnTo>
                  <a:lnTo>
                    <a:pt x="9950878" y="4015983"/>
                  </a:lnTo>
                  <a:lnTo>
                    <a:pt x="9954320" y="3964524"/>
                  </a:lnTo>
                  <a:lnTo>
                    <a:pt x="9957240" y="3912925"/>
                  </a:lnTo>
                  <a:lnTo>
                    <a:pt x="9959635" y="3861187"/>
                  </a:lnTo>
                  <a:lnTo>
                    <a:pt x="9961502" y="3809313"/>
                  </a:lnTo>
                  <a:lnTo>
                    <a:pt x="9962839" y="3757305"/>
                  </a:lnTo>
                  <a:lnTo>
                    <a:pt x="9963643" y="3705167"/>
                  </a:lnTo>
                  <a:lnTo>
                    <a:pt x="9963912" y="3652901"/>
                  </a:lnTo>
                  <a:lnTo>
                    <a:pt x="9963644" y="3600723"/>
                  </a:lnTo>
                  <a:lnTo>
                    <a:pt x="9962843" y="3548674"/>
                  </a:lnTo>
                  <a:lnTo>
                    <a:pt x="9961511" y="3496755"/>
                  </a:lnTo>
                  <a:lnTo>
                    <a:pt x="9959650" y="3444969"/>
                  </a:lnTo>
                  <a:lnTo>
                    <a:pt x="9957264" y="3393318"/>
                  </a:lnTo>
                  <a:lnTo>
                    <a:pt x="9954355" y="3341806"/>
                  </a:lnTo>
                  <a:lnTo>
                    <a:pt x="9950925" y="3290435"/>
                  </a:lnTo>
                  <a:lnTo>
                    <a:pt x="9946978" y="3239208"/>
                  </a:lnTo>
                  <a:lnTo>
                    <a:pt x="9942515" y="3188126"/>
                  </a:lnTo>
                  <a:lnTo>
                    <a:pt x="9937539" y="3137193"/>
                  </a:lnTo>
                  <a:lnTo>
                    <a:pt x="9932053" y="3086411"/>
                  </a:lnTo>
                  <a:lnTo>
                    <a:pt x="9926060" y="3035783"/>
                  </a:lnTo>
                  <a:lnTo>
                    <a:pt x="9919562" y="2985312"/>
                  </a:lnTo>
                  <a:lnTo>
                    <a:pt x="9912561" y="2934999"/>
                  </a:lnTo>
                  <a:lnTo>
                    <a:pt x="9905061" y="2884849"/>
                  </a:lnTo>
                  <a:lnTo>
                    <a:pt x="9897063" y="2834862"/>
                  </a:lnTo>
                  <a:lnTo>
                    <a:pt x="9888572" y="2785043"/>
                  </a:lnTo>
                  <a:lnTo>
                    <a:pt x="9879588" y="2735392"/>
                  </a:lnTo>
                  <a:lnTo>
                    <a:pt x="9870115" y="2685914"/>
                  </a:lnTo>
                  <a:lnTo>
                    <a:pt x="9860155" y="2636610"/>
                  </a:lnTo>
                  <a:lnTo>
                    <a:pt x="9849711" y="2587484"/>
                  </a:lnTo>
                  <a:lnTo>
                    <a:pt x="9838786" y="2538538"/>
                  </a:lnTo>
                  <a:lnTo>
                    <a:pt x="9827382" y="2489774"/>
                  </a:lnTo>
                  <a:lnTo>
                    <a:pt x="9815501" y="2441194"/>
                  </a:lnTo>
                  <a:lnTo>
                    <a:pt x="9803147" y="2392803"/>
                  </a:lnTo>
                  <a:lnTo>
                    <a:pt x="9790322" y="2344602"/>
                  </a:lnTo>
                  <a:lnTo>
                    <a:pt x="9777028" y="2296593"/>
                  </a:lnTo>
                  <a:lnTo>
                    <a:pt x="9763268" y="2248780"/>
                  </a:lnTo>
                  <a:lnTo>
                    <a:pt x="9749045" y="2201165"/>
                  </a:lnTo>
                  <a:lnTo>
                    <a:pt x="9734361" y="2153751"/>
                  </a:lnTo>
                  <a:lnTo>
                    <a:pt x="9719219" y="2106540"/>
                  </a:lnTo>
                  <a:lnTo>
                    <a:pt x="9703622" y="2059535"/>
                  </a:lnTo>
                  <a:lnTo>
                    <a:pt x="9687572" y="2012738"/>
                  </a:lnTo>
                  <a:lnTo>
                    <a:pt x="9671072" y="1966152"/>
                  </a:lnTo>
                  <a:lnTo>
                    <a:pt x="9654123" y="1919779"/>
                  </a:lnTo>
                  <a:lnTo>
                    <a:pt x="9636730" y="1873623"/>
                  </a:lnTo>
                  <a:lnTo>
                    <a:pt x="9618894" y="1827686"/>
                  </a:lnTo>
                  <a:lnTo>
                    <a:pt x="9600619" y="1781970"/>
                  </a:lnTo>
                  <a:lnTo>
                    <a:pt x="9581906" y="1736478"/>
                  </a:lnTo>
                  <a:lnTo>
                    <a:pt x="9562758" y="1691213"/>
                  </a:lnTo>
                  <a:lnTo>
                    <a:pt x="9543179" y="1646177"/>
                  </a:lnTo>
                  <a:lnTo>
                    <a:pt x="9523170" y="1601372"/>
                  </a:lnTo>
                  <a:lnTo>
                    <a:pt x="9502734" y="1556802"/>
                  </a:lnTo>
                  <a:lnTo>
                    <a:pt x="9481873" y="1512469"/>
                  </a:lnTo>
                  <a:lnTo>
                    <a:pt x="9460592" y="1468376"/>
                  </a:lnTo>
                  <a:lnTo>
                    <a:pt x="9438890" y="1424525"/>
                  </a:lnTo>
                  <a:lnTo>
                    <a:pt x="9416773" y="1380918"/>
                  </a:lnTo>
                  <a:lnTo>
                    <a:pt x="9394242" y="1337559"/>
                  </a:lnTo>
                  <a:lnTo>
                    <a:pt x="9371299" y="1294450"/>
                  </a:lnTo>
                  <a:lnTo>
                    <a:pt x="9347948" y="1251593"/>
                  </a:lnTo>
                  <a:lnTo>
                    <a:pt x="9324190" y="1208992"/>
                  </a:lnTo>
                  <a:lnTo>
                    <a:pt x="9300030" y="1166648"/>
                  </a:lnTo>
                  <a:lnTo>
                    <a:pt x="9275468" y="1124565"/>
                  </a:lnTo>
                  <a:lnTo>
                    <a:pt x="9250508" y="1082745"/>
                  </a:lnTo>
                  <a:lnTo>
                    <a:pt x="9225152" y="1041190"/>
                  </a:lnTo>
                  <a:lnTo>
                    <a:pt x="9199404" y="999904"/>
                  </a:lnTo>
                  <a:lnTo>
                    <a:pt x="9173265" y="958888"/>
                  </a:lnTo>
                  <a:lnTo>
                    <a:pt x="9146738" y="918146"/>
                  </a:lnTo>
                  <a:lnTo>
                    <a:pt x="9119825" y="877679"/>
                  </a:lnTo>
                  <a:lnTo>
                    <a:pt x="9092530" y="837491"/>
                  </a:lnTo>
                  <a:lnTo>
                    <a:pt x="9064855" y="797584"/>
                  </a:lnTo>
                  <a:lnTo>
                    <a:pt x="9036803" y="757961"/>
                  </a:lnTo>
                  <a:lnTo>
                    <a:pt x="9008376" y="718625"/>
                  </a:lnTo>
                  <a:lnTo>
                    <a:pt x="8979576" y="679577"/>
                  </a:lnTo>
                  <a:lnTo>
                    <a:pt x="8950407" y="640821"/>
                  </a:lnTo>
                  <a:lnTo>
                    <a:pt x="8920871" y="602359"/>
                  </a:lnTo>
                  <a:lnTo>
                    <a:pt x="8890970" y="564194"/>
                  </a:lnTo>
                  <a:lnTo>
                    <a:pt x="8860707" y="526328"/>
                  </a:lnTo>
                  <a:lnTo>
                    <a:pt x="8830086" y="488764"/>
                  </a:lnTo>
                  <a:lnTo>
                    <a:pt x="8799107" y="451504"/>
                  </a:lnTo>
                  <a:lnTo>
                    <a:pt x="8767775" y="414552"/>
                  </a:lnTo>
                  <a:lnTo>
                    <a:pt x="8736091" y="377909"/>
                  </a:lnTo>
                  <a:lnTo>
                    <a:pt x="8704058" y="341579"/>
                  </a:lnTo>
                  <a:lnTo>
                    <a:pt x="8671679" y="305564"/>
                  </a:lnTo>
                  <a:lnTo>
                    <a:pt x="8638956" y="269866"/>
                  </a:lnTo>
                  <a:lnTo>
                    <a:pt x="8605893" y="234488"/>
                  </a:lnTo>
                  <a:lnTo>
                    <a:pt x="8572491" y="199433"/>
                  </a:lnTo>
                  <a:lnTo>
                    <a:pt x="8538753" y="164703"/>
                  </a:lnTo>
                  <a:lnTo>
                    <a:pt x="8504682" y="130301"/>
                  </a:lnTo>
                  <a:lnTo>
                    <a:pt x="83680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8"/>
            <p:cNvSpPr/>
            <p:nvPr/>
          </p:nvSpPr>
          <p:spPr>
            <a:xfrm>
              <a:off x="1114043" y="0"/>
              <a:ext cx="9964420" cy="6858000"/>
            </a:xfrm>
            <a:custGeom>
              <a:avLst/>
              <a:gdLst/>
              <a:ahLst/>
              <a:cxnLst/>
              <a:rect l="l" t="t" r="r" b="b"/>
              <a:pathLst>
                <a:path w="9964420" h="6858000" extrusionOk="0">
                  <a:moveTo>
                    <a:pt x="1595882" y="0"/>
                  </a:moveTo>
                  <a:lnTo>
                    <a:pt x="8368030" y="0"/>
                  </a:lnTo>
                  <a:lnTo>
                    <a:pt x="8504682" y="130301"/>
                  </a:lnTo>
                  <a:lnTo>
                    <a:pt x="8538753" y="164703"/>
                  </a:lnTo>
                  <a:lnTo>
                    <a:pt x="8572491" y="199433"/>
                  </a:lnTo>
                  <a:lnTo>
                    <a:pt x="8605893" y="234488"/>
                  </a:lnTo>
                  <a:lnTo>
                    <a:pt x="8638956" y="269866"/>
                  </a:lnTo>
                  <a:lnTo>
                    <a:pt x="8671679" y="305564"/>
                  </a:lnTo>
                  <a:lnTo>
                    <a:pt x="8704058" y="341579"/>
                  </a:lnTo>
                  <a:lnTo>
                    <a:pt x="8736091" y="377909"/>
                  </a:lnTo>
                  <a:lnTo>
                    <a:pt x="8767775" y="414552"/>
                  </a:lnTo>
                  <a:lnTo>
                    <a:pt x="8799107" y="451504"/>
                  </a:lnTo>
                  <a:lnTo>
                    <a:pt x="8830086" y="488764"/>
                  </a:lnTo>
                  <a:lnTo>
                    <a:pt x="8860707" y="526328"/>
                  </a:lnTo>
                  <a:lnTo>
                    <a:pt x="8890970" y="564194"/>
                  </a:lnTo>
                  <a:lnTo>
                    <a:pt x="8920871" y="602359"/>
                  </a:lnTo>
                  <a:lnTo>
                    <a:pt x="8950407" y="640821"/>
                  </a:lnTo>
                  <a:lnTo>
                    <a:pt x="8979576" y="679577"/>
                  </a:lnTo>
                  <a:lnTo>
                    <a:pt x="9008376" y="718625"/>
                  </a:lnTo>
                  <a:lnTo>
                    <a:pt x="9036803" y="757961"/>
                  </a:lnTo>
                  <a:lnTo>
                    <a:pt x="9064855" y="797584"/>
                  </a:lnTo>
                  <a:lnTo>
                    <a:pt x="9092530" y="837491"/>
                  </a:lnTo>
                  <a:lnTo>
                    <a:pt x="9119825" y="877679"/>
                  </a:lnTo>
                  <a:lnTo>
                    <a:pt x="9146738" y="918146"/>
                  </a:lnTo>
                  <a:lnTo>
                    <a:pt x="9173265" y="958888"/>
                  </a:lnTo>
                  <a:lnTo>
                    <a:pt x="9199404" y="999904"/>
                  </a:lnTo>
                  <a:lnTo>
                    <a:pt x="9225152" y="1041190"/>
                  </a:lnTo>
                  <a:lnTo>
                    <a:pt x="9250508" y="1082745"/>
                  </a:lnTo>
                  <a:lnTo>
                    <a:pt x="9275468" y="1124565"/>
                  </a:lnTo>
                  <a:lnTo>
                    <a:pt x="9300030" y="1166648"/>
                  </a:lnTo>
                  <a:lnTo>
                    <a:pt x="9324190" y="1208992"/>
                  </a:lnTo>
                  <a:lnTo>
                    <a:pt x="9347948" y="1251593"/>
                  </a:lnTo>
                  <a:lnTo>
                    <a:pt x="9371299" y="1294450"/>
                  </a:lnTo>
                  <a:lnTo>
                    <a:pt x="9394242" y="1337559"/>
                  </a:lnTo>
                  <a:lnTo>
                    <a:pt x="9416773" y="1380918"/>
                  </a:lnTo>
                  <a:lnTo>
                    <a:pt x="9438890" y="1424525"/>
                  </a:lnTo>
                  <a:lnTo>
                    <a:pt x="9460592" y="1468376"/>
                  </a:lnTo>
                  <a:lnTo>
                    <a:pt x="9481873" y="1512469"/>
                  </a:lnTo>
                  <a:lnTo>
                    <a:pt x="9502734" y="1556802"/>
                  </a:lnTo>
                  <a:lnTo>
                    <a:pt x="9523170" y="1601372"/>
                  </a:lnTo>
                  <a:lnTo>
                    <a:pt x="9543179" y="1646177"/>
                  </a:lnTo>
                  <a:lnTo>
                    <a:pt x="9562758" y="1691213"/>
                  </a:lnTo>
                  <a:lnTo>
                    <a:pt x="9581906" y="1736478"/>
                  </a:lnTo>
                  <a:lnTo>
                    <a:pt x="9600619" y="1781970"/>
                  </a:lnTo>
                  <a:lnTo>
                    <a:pt x="9618894" y="1827686"/>
                  </a:lnTo>
                  <a:lnTo>
                    <a:pt x="9636730" y="1873623"/>
                  </a:lnTo>
                  <a:lnTo>
                    <a:pt x="9654123" y="1919779"/>
                  </a:lnTo>
                  <a:lnTo>
                    <a:pt x="9671072" y="1966152"/>
                  </a:lnTo>
                  <a:lnTo>
                    <a:pt x="9687572" y="2012738"/>
                  </a:lnTo>
                  <a:lnTo>
                    <a:pt x="9703622" y="2059535"/>
                  </a:lnTo>
                  <a:lnTo>
                    <a:pt x="9719219" y="2106540"/>
                  </a:lnTo>
                  <a:lnTo>
                    <a:pt x="9734361" y="2153751"/>
                  </a:lnTo>
                  <a:lnTo>
                    <a:pt x="9749045" y="2201165"/>
                  </a:lnTo>
                  <a:lnTo>
                    <a:pt x="9763268" y="2248780"/>
                  </a:lnTo>
                  <a:lnTo>
                    <a:pt x="9777028" y="2296593"/>
                  </a:lnTo>
                  <a:lnTo>
                    <a:pt x="9790322" y="2344602"/>
                  </a:lnTo>
                  <a:lnTo>
                    <a:pt x="9803147" y="2392803"/>
                  </a:lnTo>
                  <a:lnTo>
                    <a:pt x="9815501" y="2441194"/>
                  </a:lnTo>
                  <a:lnTo>
                    <a:pt x="9827382" y="2489774"/>
                  </a:lnTo>
                  <a:lnTo>
                    <a:pt x="9838786" y="2538538"/>
                  </a:lnTo>
                  <a:lnTo>
                    <a:pt x="9849711" y="2587484"/>
                  </a:lnTo>
                  <a:lnTo>
                    <a:pt x="9860155" y="2636610"/>
                  </a:lnTo>
                  <a:lnTo>
                    <a:pt x="9870115" y="2685914"/>
                  </a:lnTo>
                  <a:lnTo>
                    <a:pt x="9879588" y="2735392"/>
                  </a:lnTo>
                  <a:lnTo>
                    <a:pt x="9888572" y="2785043"/>
                  </a:lnTo>
                  <a:lnTo>
                    <a:pt x="9897063" y="2834862"/>
                  </a:lnTo>
                  <a:lnTo>
                    <a:pt x="9905061" y="2884849"/>
                  </a:lnTo>
                  <a:lnTo>
                    <a:pt x="9912561" y="2934999"/>
                  </a:lnTo>
                  <a:lnTo>
                    <a:pt x="9919562" y="2985312"/>
                  </a:lnTo>
                  <a:lnTo>
                    <a:pt x="9926060" y="3035783"/>
                  </a:lnTo>
                  <a:lnTo>
                    <a:pt x="9932053" y="3086411"/>
                  </a:lnTo>
                  <a:lnTo>
                    <a:pt x="9937539" y="3137193"/>
                  </a:lnTo>
                  <a:lnTo>
                    <a:pt x="9942515" y="3188126"/>
                  </a:lnTo>
                  <a:lnTo>
                    <a:pt x="9946978" y="3239208"/>
                  </a:lnTo>
                  <a:lnTo>
                    <a:pt x="9950925" y="3290435"/>
                  </a:lnTo>
                  <a:lnTo>
                    <a:pt x="9954355" y="3341806"/>
                  </a:lnTo>
                  <a:lnTo>
                    <a:pt x="9957264" y="3393318"/>
                  </a:lnTo>
                  <a:lnTo>
                    <a:pt x="9959650" y="3444969"/>
                  </a:lnTo>
                  <a:lnTo>
                    <a:pt x="9961511" y="3496755"/>
                  </a:lnTo>
                  <a:lnTo>
                    <a:pt x="9962843" y="3548674"/>
                  </a:lnTo>
                  <a:lnTo>
                    <a:pt x="9963644" y="3600723"/>
                  </a:lnTo>
                  <a:lnTo>
                    <a:pt x="9963912" y="3652901"/>
                  </a:lnTo>
                  <a:lnTo>
                    <a:pt x="9963643" y="3705167"/>
                  </a:lnTo>
                  <a:lnTo>
                    <a:pt x="9962839" y="3757305"/>
                  </a:lnTo>
                  <a:lnTo>
                    <a:pt x="9961502" y="3809313"/>
                  </a:lnTo>
                  <a:lnTo>
                    <a:pt x="9959635" y="3861187"/>
                  </a:lnTo>
                  <a:lnTo>
                    <a:pt x="9957240" y="3912925"/>
                  </a:lnTo>
                  <a:lnTo>
                    <a:pt x="9954320" y="3964524"/>
                  </a:lnTo>
                  <a:lnTo>
                    <a:pt x="9950878" y="4015983"/>
                  </a:lnTo>
                  <a:lnTo>
                    <a:pt x="9946916" y="4067297"/>
                  </a:lnTo>
                  <a:lnTo>
                    <a:pt x="9942437" y="4118466"/>
                  </a:lnTo>
                  <a:lnTo>
                    <a:pt x="9937443" y="4169485"/>
                  </a:lnTo>
                  <a:lnTo>
                    <a:pt x="9931938" y="4220352"/>
                  </a:lnTo>
                  <a:lnTo>
                    <a:pt x="9925923" y="4271065"/>
                  </a:lnTo>
                  <a:lnTo>
                    <a:pt x="9919401" y="4321621"/>
                  </a:lnTo>
                  <a:lnTo>
                    <a:pt x="9912375" y="4372018"/>
                  </a:lnTo>
                  <a:lnTo>
                    <a:pt x="9904848" y="4422253"/>
                  </a:lnTo>
                  <a:lnTo>
                    <a:pt x="9896822" y="4472323"/>
                  </a:lnTo>
                  <a:lnTo>
                    <a:pt x="9888300" y="4522225"/>
                  </a:lnTo>
                  <a:lnTo>
                    <a:pt x="9879284" y="4571957"/>
                  </a:lnTo>
                  <a:lnTo>
                    <a:pt x="9869777" y="4621517"/>
                  </a:lnTo>
                  <a:lnTo>
                    <a:pt x="9859782" y="4670902"/>
                  </a:lnTo>
                  <a:lnTo>
                    <a:pt x="9849301" y="4720109"/>
                  </a:lnTo>
                  <a:lnTo>
                    <a:pt x="9838337" y="4769135"/>
                  </a:lnTo>
                  <a:lnTo>
                    <a:pt x="9826893" y="4817978"/>
                  </a:lnTo>
                  <a:lnTo>
                    <a:pt x="9814970" y="4866636"/>
                  </a:lnTo>
                  <a:lnTo>
                    <a:pt x="9802572" y="4915105"/>
                  </a:lnTo>
                  <a:lnTo>
                    <a:pt x="9789702" y="4963383"/>
                  </a:lnTo>
                  <a:lnTo>
                    <a:pt x="9776361" y="5011468"/>
                  </a:lnTo>
                  <a:lnTo>
                    <a:pt x="9762553" y="5059356"/>
                  </a:lnTo>
                  <a:lnTo>
                    <a:pt x="9748280" y="5107046"/>
                  </a:lnTo>
                  <a:lnTo>
                    <a:pt x="9733545" y="5154534"/>
                  </a:lnTo>
                  <a:lnTo>
                    <a:pt x="9718351" y="5201819"/>
                  </a:lnTo>
                  <a:lnTo>
                    <a:pt x="9702699" y="5248896"/>
                  </a:lnTo>
                  <a:lnTo>
                    <a:pt x="9686593" y="5295765"/>
                  </a:lnTo>
                  <a:lnTo>
                    <a:pt x="9670035" y="5342421"/>
                  </a:lnTo>
                  <a:lnTo>
                    <a:pt x="9653029" y="5388863"/>
                  </a:lnTo>
                  <a:lnTo>
                    <a:pt x="9635575" y="5435088"/>
                  </a:lnTo>
                  <a:lnTo>
                    <a:pt x="9617678" y="5481094"/>
                  </a:lnTo>
                  <a:lnTo>
                    <a:pt x="9599339" y="5526876"/>
                  </a:lnTo>
                  <a:lnTo>
                    <a:pt x="9580562" y="5572434"/>
                  </a:lnTo>
                  <a:lnTo>
                    <a:pt x="9561349" y="5617765"/>
                  </a:lnTo>
                  <a:lnTo>
                    <a:pt x="9541702" y="5662865"/>
                  </a:lnTo>
                  <a:lnTo>
                    <a:pt x="9521625" y="5707732"/>
                  </a:lnTo>
                  <a:lnTo>
                    <a:pt x="9501119" y="5752364"/>
                  </a:lnTo>
                  <a:lnTo>
                    <a:pt x="9480188" y="5796758"/>
                  </a:lnTo>
                  <a:lnTo>
                    <a:pt x="9458834" y="5840911"/>
                  </a:lnTo>
                  <a:lnTo>
                    <a:pt x="9437059" y="5884821"/>
                  </a:lnTo>
                  <a:lnTo>
                    <a:pt x="9414867" y="5928485"/>
                  </a:lnTo>
                  <a:lnTo>
                    <a:pt x="9392259" y="5971901"/>
                  </a:lnTo>
                  <a:lnTo>
                    <a:pt x="9369239" y="6015065"/>
                  </a:lnTo>
                  <a:lnTo>
                    <a:pt x="9345810" y="6057976"/>
                  </a:lnTo>
                  <a:lnTo>
                    <a:pt x="9321973" y="6100630"/>
                  </a:lnTo>
                  <a:lnTo>
                    <a:pt x="9297731" y="6143025"/>
                  </a:lnTo>
                  <a:lnTo>
                    <a:pt x="9273087" y="6185159"/>
                  </a:lnTo>
                  <a:lnTo>
                    <a:pt x="9248044" y="6227028"/>
                  </a:lnTo>
                  <a:lnTo>
                    <a:pt x="9222604" y="6268631"/>
                  </a:lnTo>
                  <a:lnTo>
                    <a:pt x="9196770" y="6309964"/>
                  </a:lnTo>
                  <a:lnTo>
                    <a:pt x="9170544" y="6351025"/>
                  </a:lnTo>
                  <a:lnTo>
                    <a:pt x="9143929" y="6391811"/>
                  </a:lnTo>
                  <a:lnTo>
                    <a:pt x="9116928" y="6432320"/>
                  </a:lnTo>
                  <a:lnTo>
                    <a:pt x="9089544" y="6472549"/>
                  </a:lnTo>
                  <a:lnTo>
                    <a:pt x="9061778" y="6512496"/>
                  </a:lnTo>
                  <a:lnTo>
                    <a:pt x="9033633" y="6552157"/>
                  </a:lnTo>
                  <a:lnTo>
                    <a:pt x="9005113" y="6591531"/>
                  </a:lnTo>
                  <a:lnTo>
                    <a:pt x="8976220" y="6630614"/>
                  </a:lnTo>
                  <a:lnTo>
                    <a:pt x="8946956" y="6669404"/>
                  </a:lnTo>
                  <a:lnTo>
                    <a:pt x="8917324" y="6707899"/>
                  </a:lnTo>
                  <a:lnTo>
                    <a:pt x="8887326" y="6746095"/>
                  </a:lnTo>
                  <a:lnTo>
                    <a:pt x="8856966" y="6783990"/>
                  </a:lnTo>
                  <a:lnTo>
                    <a:pt x="8826246" y="6821582"/>
                  </a:lnTo>
                  <a:lnTo>
                    <a:pt x="8794750" y="6857999"/>
                  </a:lnTo>
                  <a:lnTo>
                    <a:pt x="1169162" y="6857999"/>
                  </a:lnTo>
                  <a:lnTo>
                    <a:pt x="1137666" y="6821582"/>
                  </a:lnTo>
                  <a:lnTo>
                    <a:pt x="1106945" y="6783990"/>
                  </a:lnTo>
                  <a:lnTo>
                    <a:pt x="1076585" y="6746095"/>
                  </a:lnTo>
                  <a:lnTo>
                    <a:pt x="1046587" y="6707899"/>
                  </a:lnTo>
                  <a:lnTo>
                    <a:pt x="1016955" y="6669404"/>
                  </a:lnTo>
                  <a:lnTo>
                    <a:pt x="987691" y="6630614"/>
                  </a:lnTo>
                  <a:lnTo>
                    <a:pt x="958798" y="6591531"/>
                  </a:lnTo>
                  <a:lnTo>
                    <a:pt x="930278" y="6552157"/>
                  </a:lnTo>
                  <a:lnTo>
                    <a:pt x="902133" y="6512496"/>
                  </a:lnTo>
                  <a:lnTo>
                    <a:pt x="874367" y="6472549"/>
                  </a:lnTo>
                  <a:lnTo>
                    <a:pt x="846983" y="6432320"/>
                  </a:lnTo>
                  <a:lnTo>
                    <a:pt x="819982" y="6391811"/>
                  </a:lnTo>
                  <a:lnTo>
                    <a:pt x="793367" y="6351025"/>
                  </a:lnTo>
                  <a:lnTo>
                    <a:pt x="767141" y="6309964"/>
                  </a:lnTo>
                  <a:lnTo>
                    <a:pt x="741307" y="6268631"/>
                  </a:lnTo>
                  <a:lnTo>
                    <a:pt x="715867" y="6227028"/>
                  </a:lnTo>
                  <a:lnTo>
                    <a:pt x="690824" y="6185159"/>
                  </a:lnTo>
                  <a:lnTo>
                    <a:pt x="666180" y="6143025"/>
                  </a:lnTo>
                  <a:lnTo>
                    <a:pt x="641938" y="6100630"/>
                  </a:lnTo>
                  <a:lnTo>
                    <a:pt x="618101" y="6057976"/>
                  </a:lnTo>
                  <a:lnTo>
                    <a:pt x="594672" y="6015065"/>
                  </a:lnTo>
                  <a:lnTo>
                    <a:pt x="571652" y="5971901"/>
                  </a:lnTo>
                  <a:lnTo>
                    <a:pt x="549044" y="5928485"/>
                  </a:lnTo>
                  <a:lnTo>
                    <a:pt x="526852" y="5884821"/>
                  </a:lnTo>
                  <a:lnTo>
                    <a:pt x="505077" y="5840911"/>
                  </a:lnTo>
                  <a:lnTo>
                    <a:pt x="483723" y="5796758"/>
                  </a:lnTo>
                  <a:lnTo>
                    <a:pt x="462792" y="5752364"/>
                  </a:lnTo>
                  <a:lnTo>
                    <a:pt x="442286" y="5707732"/>
                  </a:lnTo>
                  <a:lnTo>
                    <a:pt x="422209" y="5662865"/>
                  </a:lnTo>
                  <a:lnTo>
                    <a:pt x="402562" y="5617765"/>
                  </a:lnTo>
                  <a:lnTo>
                    <a:pt x="383349" y="5572434"/>
                  </a:lnTo>
                  <a:lnTo>
                    <a:pt x="364572" y="5526876"/>
                  </a:lnTo>
                  <a:lnTo>
                    <a:pt x="346233" y="5481094"/>
                  </a:lnTo>
                  <a:lnTo>
                    <a:pt x="328336" y="5435088"/>
                  </a:lnTo>
                  <a:lnTo>
                    <a:pt x="310882" y="5388863"/>
                  </a:lnTo>
                  <a:lnTo>
                    <a:pt x="293876" y="5342421"/>
                  </a:lnTo>
                  <a:lnTo>
                    <a:pt x="277318" y="5295765"/>
                  </a:lnTo>
                  <a:lnTo>
                    <a:pt x="261212" y="5248896"/>
                  </a:lnTo>
                  <a:lnTo>
                    <a:pt x="245560" y="5201819"/>
                  </a:lnTo>
                  <a:lnTo>
                    <a:pt x="230366" y="5154534"/>
                  </a:lnTo>
                  <a:lnTo>
                    <a:pt x="215631" y="5107046"/>
                  </a:lnTo>
                  <a:lnTo>
                    <a:pt x="201358" y="5059356"/>
                  </a:lnTo>
                  <a:lnTo>
                    <a:pt x="187550" y="5011468"/>
                  </a:lnTo>
                  <a:lnTo>
                    <a:pt x="174209" y="4963383"/>
                  </a:lnTo>
                  <a:lnTo>
                    <a:pt x="161339" y="4915105"/>
                  </a:lnTo>
                  <a:lnTo>
                    <a:pt x="148941" y="4866636"/>
                  </a:lnTo>
                  <a:lnTo>
                    <a:pt x="137018" y="4817978"/>
                  </a:lnTo>
                  <a:lnTo>
                    <a:pt x="125574" y="4769135"/>
                  </a:lnTo>
                  <a:lnTo>
                    <a:pt x="114610" y="4720109"/>
                  </a:lnTo>
                  <a:lnTo>
                    <a:pt x="104129" y="4670902"/>
                  </a:lnTo>
                  <a:lnTo>
                    <a:pt x="94134" y="4621517"/>
                  </a:lnTo>
                  <a:lnTo>
                    <a:pt x="84627" y="4571957"/>
                  </a:lnTo>
                  <a:lnTo>
                    <a:pt x="75611" y="4522225"/>
                  </a:lnTo>
                  <a:lnTo>
                    <a:pt x="67089" y="4472323"/>
                  </a:lnTo>
                  <a:lnTo>
                    <a:pt x="59063" y="4422253"/>
                  </a:lnTo>
                  <a:lnTo>
                    <a:pt x="51536" y="4372018"/>
                  </a:lnTo>
                  <a:lnTo>
                    <a:pt x="44510" y="4321621"/>
                  </a:lnTo>
                  <a:lnTo>
                    <a:pt x="37988" y="4271065"/>
                  </a:lnTo>
                  <a:lnTo>
                    <a:pt x="31973" y="4220352"/>
                  </a:lnTo>
                  <a:lnTo>
                    <a:pt x="26468" y="4169485"/>
                  </a:lnTo>
                  <a:lnTo>
                    <a:pt x="21474" y="4118466"/>
                  </a:lnTo>
                  <a:lnTo>
                    <a:pt x="16995" y="4067297"/>
                  </a:lnTo>
                  <a:lnTo>
                    <a:pt x="13033" y="4015983"/>
                  </a:lnTo>
                  <a:lnTo>
                    <a:pt x="9591" y="3964524"/>
                  </a:lnTo>
                  <a:lnTo>
                    <a:pt x="6671" y="3912925"/>
                  </a:lnTo>
                  <a:lnTo>
                    <a:pt x="4276" y="3861187"/>
                  </a:lnTo>
                  <a:lnTo>
                    <a:pt x="2409" y="3809313"/>
                  </a:lnTo>
                  <a:lnTo>
                    <a:pt x="1072" y="3757305"/>
                  </a:lnTo>
                  <a:lnTo>
                    <a:pt x="268" y="3705167"/>
                  </a:lnTo>
                  <a:lnTo>
                    <a:pt x="0" y="3652901"/>
                  </a:lnTo>
                  <a:lnTo>
                    <a:pt x="267" y="3600723"/>
                  </a:lnTo>
                  <a:lnTo>
                    <a:pt x="1068" y="3548674"/>
                  </a:lnTo>
                  <a:lnTo>
                    <a:pt x="2400" y="3496755"/>
                  </a:lnTo>
                  <a:lnTo>
                    <a:pt x="4261" y="3444969"/>
                  </a:lnTo>
                  <a:lnTo>
                    <a:pt x="6647" y="3393318"/>
                  </a:lnTo>
                  <a:lnTo>
                    <a:pt x="9556" y="3341806"/>
                  </a:lnTo>
                  <a:lnTo>
                    <a:pt x="12986" y="3290435"/>
                  </a:lnTo>
                  <a:lnTo>
                    <a:pt x="16933" y="3239208"/>
                  </a:lnTo>
                  <a:lnTo>
                    <a:pt x="21396" y="3188126"/>
                  </a:lnTo>
                  <a:lnTo>
                    <a:pt x="26372" y="3137193"/>
                  </a:lnTo>
                  <a:lnTo>
                    <a:pt x="31858" y="3086411"/>
                  </a:lnTo>
                  <a:lnTo>
                    <a:pt x="37851" y="3035783"/>
                  </a:lnTo>
                  <a:lnTo>
                    <a:pt x="44349" y="2985312"/>
                  </a:lnTo>
                  <a:lnTo>
                    <a:pt x="51350" y="2934999"/>
                  </a:lnTo>
                  <a:lnTo>
                    <a:pt x="58850" y="2884849"/>
                  </a:lnTo>
                  <a:lnTo>
                    <a:pt x="66848" y="2834862"/>
                  </a:lnTo>
                  <a:lnTo>
                    <a:pt x="75339" y="2785043"/>
                  </a:lnTo>
                  <a:lnTo>
                    <a:pt x="84323" y="2735392"/>
                  </a:lnTo>
                  <a:lnTo>
                    <a:pt x="93796" y="2685914"/>
                  </a:lnTo>
                  <a:lnTo>
                    <a:pt x="103756" y="2636610"/>
                  </a:lnTo>
                  <a:lnTo>
                    <a:pt x="114200" y="2587484"/>
                  </a:lnTo>
                  <a:lnTo>
                    <a:pt x="125125" y="2538538"/>
                  </a:lnTo>
                  <a:lnTo>
                    <a:pt x="136529" y="2489774"/>
                  </a:lnTo>
                  <a:lnTo>
                    <a:pt x="148410" y="2441194"/>
                  </a:lnTo>
                  <a:lnTo>
                    <a:pt x="160764" y="2392803"/>
                  </a:lnTo>
                  <a:lnTo>
                    <a:pt x="173589" y="2344602"/>
                  </a:lnTo>
                  <a:lnTo>
                    <a:pt x="186883" y="2296593"/>
                  </a:lnTo>
                  <a:lnTo>
                    <a:pt x="200643" y="2248780"/>
                  </a:lnTo>
                  <a:lnTo>
                    <a:pt x="214866" y="2201165"/>
                  </a:lnTo>
                  <a:lnTo>
                    <a:pt x="229550" y="2153751"/>
                  </a:lnTo>
                  <a:lnTo>
                    <a:pt x="244692" y="2106540"/>
                  </a:lnTo>
                  <a:lnTo>
                    <a:pt x="260289" y="2059535"/>
                  </a:lnTo>
                  <a:lnTo>
                    <a:pt x="276339" y="2012738"/>
                  </a:lnTo>
                  <a:lnTo>
                    <a:pt x="292839" y="1966152"/>
                  </a:lnTo>
                  <a:lnTo>
                    <a:pt x="309788" y="1919779"/>
                  </a:lnTo>
                  <a:lnTo>
                    <a:pt x="327181" y="1873623"/>
                  </a:lnTo>
                  <a:lnTo>
                    <a:pt x="345017" y="1827686"/>
                  </a:lnTo>
                  <a:lnTo>
                    <a:pt x="363292" y="1781970"/>
                  </a:lnTo>
                  <a:lnTo>
                    <a:pt x="382005" y="1736478"/>
                  </a:lnTo>
                  <a:lnTo>
                    <a:pt x="401153" y="1691213"/>
                  </a:lnTo>
                  <a:lnTo>
                    <a:pt x="420732" y="1646177"/>
                  </a:lnTo>
                  <a:lnTo>
                    <a:pt x="440741" y="1601372"/>
                  </a:lnTo>
                  <a:lnTo>
                    <a:pt x="461177" y="1556802"/>
                  </a:lnTo>
                  <a:lnTo>
                    <a:pt x="482038" y="1512469"/>
                  </a:lnTo>
                  <a:lnTo>
                    <a:pt x="503319" y="1468376"/>
                  </a:lnTo>
                  <a:lnTo>
                    <a:pt x="525021" y="1424525"/>
                  </a:lnTo>
                  <a:lnTo>
                    <a:pt x="547138" y="1380918"/>
                  </a:lnTo>
                  <a:lnTo>
                    <a:pt x="569669" y="1337559"/>
                  </a:lnTo>
                  <a:lnTo>
                    <a:pt x="592612" y="1294450"/>
                  </a:lnTo>
                  <a:lnTo>
                    <a:pt x="615963" y="1251593"/>
                  </a:lnTo>
                  <a:lnTo>
                    <a:pt x="639721" y="1208992"/>
                  </a:lnTo>
                  <a:lnTo>
                    <a:pt x="663881" y="1166648"/>
                  </a:lnTo>
                  <a:lnTo>
                    <a:pt x="688443" y="1124565"/>
                  </a:lnTo>
                  <a:lnTo>
                    <a:pt x="713403" y="1082745"/>
                  </a:lnTo>
                  <a:lnTo>
                    <a:pt x="738759" y="1041190"/>
                  </a:lnTo>
                  <a:lnTo>
                    <a:pt x="764507" y="999904"/>
                  </a:lnTo>
                  <a:lnTo>
                    <a:pt x="790646" y="958888"/>
                  </a:lnTo>
                  <a:lnTo>
                    <a:pt x="817173" y="918146"/>
                  </a:lnTo>
                  <a:lnTo>
                    <a:pt x="844086" y="877679"/>
                  </a:lnTo>
                  <a:lnTo>
                    <a:pt x="871381" y="837491"/>
                  </a:lnTo>
                  <a:lnTo>
                    <a:pt x="899056" y="797584"/>
                  </a:lnTo>
                  <a:lnTo>
                    <a:pt x="927108" y="757961"/>
                  </a:lnTo>
                  <a:lnTo>
                    <a:pt x="955535" y="718625"/>
                  </a:lnTo>
                  <a:lnTo>
                    <a:pt x="984335" y="679577"/>
                  </a:lnTo>
                  <a:lnTo>
                    <a:pt x="1013504" y="640821"/>
                  </a:lnTo>
                  <a:lnTo>
                    <a:pt x="1043040" y="602359"/>
                  </a:lnTo>
                  <a:lnTo>
                    <a:pt x="1072941" y="564194"/>
                  </a:lnTo>
                  <a:lnTo>
                    <a:pt x="1103204" y="526328"/>
                  </a:lnTo>
                  <a:lnTo>
                    <a:pt x="1133825" y="488764"/>
                  </a:lnTo>
                  <a:lnTo>
                    <a:pt x="1164804" y="451504"/>
                  </a:lnTo>
                  <a:lnTo>
                    <a:pt x="1196136" y="414552"/>
                  </a:lnTo>
                  <a:lnTo>
                    <a:pt x="1227820" y="377909"/>
                  </a:lnTo>
                  <a:lnTo>
                    <a:pt x="1259853" y="341579"/>
                  </a:lnTo>
                  <a:lnTo>
                    <a:pt x="1292232" y="305564"/>
                  </a:lnTo>
                  <a:lnTo>
                    <a:pt x="1324955" y="269866"/>
                  </a:lnTo>
                  <a:lnTo>
                    <a:pt x="1358018" y="234488"/>
                  </a:lnTo>
                  <a:lnTo>
                    <a:pt x="1391420" y="199433"/>
                  </a:lnTo>
                  <a:lnTo>
                    <a:pt x="1425158" y="164703"/>
                  </a:lnTo>
                  <a:lnTo>
                    <a:pt x="1459230" y="130301"/>
                  </a:lnTo>
                  <a:lnTo>
                    <a:pt x="1595882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EEEE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8"/>
            <p:cNvSpPr/>
            <p:nvPr/>
          </p:nvSpPr>
          <p:spPr>
            <a:xfrm>
              <a:off x="1121663" y="0"/>
              <a:ext cx="9949180" cy="6858000"/>
            </a:xfrm>
            <a:custGeom>
              <a:avLst/>
              <a:gdLst/>
              <a:ahLst/>
              <a:cxnLst/>
              <a:rect l="l" t="t" r="r" b="b"/>
              <a:pathLst>
                <a:path w="9949180" h="6858000" extrusionOk="0">
                  <a:moveTo>
                    <a:pt x="8355203" y="0"/>
                  </a:moveTo>
                  <a:lnTo>
                    <a:pt x="1593469" y="0"/>
                  </a:lnTo>
                  <a:lnTo>
                    <a:pt x="1456944" y="130301"/>
                  </a:lnTo>
                  <a:lnTo>
                    <a:pt x="1422925" y="164703"/>
                  </a:lnTo>
                  <a:lnTo>
                    <a:pt x="1389239" y="199433"/>
                  </a:lnTo>
                  <a:lnTo>
                    <a:pt x="1355889" y="234488"/>
                  </a:lnTo>
                  <a:lnTo>
                    <a:pt x="1322877" y="269866"/>
                  </a:lnTo>
                  <a:lnTo>
                    <a:pt x="1290205" y="305564"/>
                  </a:lnTo>
                  <a:lnTo>
                    <a:pt x="1257876" y="341579"/>
                  </a:lnTo>
                  <a:lnTo>
                    <a:pt x="1225893" y="377909"/>
                  </a:lnTo>
                  <a:lnTo>
                    <a:pt x="1194259" y="414552"/>
                  </a:lnTo>
                  <a:lnTo>
                    <a:pt x="1162975" y="451504"/>
                  </a:lnTo>
                  <a:lnTo>
                    <a:pt x="1132045" y="488764"/>
                  </a:lnTo>
                  <a:lnTo>
                    <a:pt x="1101470" y="526328"/>
                  </a:lnTo>
                  <a:lnTo>
                    <a:pt x="1071255" y="564194"/>
                  </a:lnTo>
                  <a:lnTo>
                    <a:pt x="1041401" y="602359"/>
                  </a:lnTo>
                  <a:lnTo>
                    <a:pt x="1011911" y="640821"/>
                  </a:lnTo>
                  <a:lnTo>
                    <a:pt x="982787" y="679577"/>
                  </a:lnTo>
                  <a:lnTo>
                    <a:pt x="954032" y="718625"/>
                  </a:lnTo>
                  <a:lnTo>
                    <a:pt x="925650" y="757961"/>
                  </a:lnTo>
                  <a:lnTo>
                    <a:pt x="897641" y="797584"/>
                  </a:lnTo>
                  <a:lnTo>
                    <a:pt x="870009" y="837491"/>
                  </a:lnTo>
                  <a:lnTo>
                    <a:pt x="842757" y="877679"/>
                  </a:lnTo>
                  <a:lnTo>
                    <a:pt x="815887" y="918146"/>
                  </a:lnTo>
                  <a:lnTo>
                    <a:pt x="789401" y="958888"/>
                  </a:lnTo>
                  <a:lnTo>
                    <a:pt x="763303" y="999904"/>
                  </a:lnTo>
                  <a:lnTo>
                    <a:pt x="737595" y="1041190"/>
                  </a:lnTo>
                  <a:lnTo>
                    <a:pt x="712279" y="1082745"/>
                  </a:lnTo>
                  <a:lnTo>
                    <a:pt x="687358" y="1124565"/>
                  </a:lnTo>
                  <a:lnTo>
                    <a:pt x="662835" y="1166648"/>
                  </a:lnTo>
                  <a:lnTo>
                    <a:pt x="638712" y="1208992"/>
                  </a:lnTo>
                  <a:lnTo>
                    <a:pt x="614991" y="1251593"/>
                  </a:lnTo>
                  <a:lnTo>
                    <a:pt x="591677" y="1294450"/>
                  </a:lnTo>
                  <a:lnTo>
                    <a:pt x="568770" y="1337559"/>
                  </a:lnTo>
                  <a:lnTo>
                    <a:pt x="546274" y="1380918"/>
                  </a:lnTo>
                  <a:lnTo>
                    <a:pt x="524191" y="1424525"/>
                  </a:lnTo>
                  <a:lnTo>
                    <a:pt x="502525" y="1468376"/>
                  </a:lnTo>
                  <a:lnTo>
                    <a:pt x="481276" y="1512469"/>
                  </a:lnTo>
                  <a:lnTo>
                    <a:pt x="460449" y="1556802"/>
                  </a:lnTo>
                  <a:lnTo>
                    <a:pt x="440045" y="1601372"/>
                  </a:lnTo>
                  <a:lnTo>
                    <a:pt x="420067" y="1646177"/>
                  </a:lnTo>
                  <a:lnTo>
                    <a:pt x="400518" y="1691213"/>
                  </a:lnTo>
                  <a:lnTo>
                    <a:pt x="381401" y="1736478"/>
                  </a:lnTo>
                  <a:lnTo>
                    <a:pt x="362717" y="1781970"/>
                  </a:lnTo>
                  <a:lnTo>
                    <a:pt x="344471" y="1827686"/>
                  </a:lnTo>
                  <a:lnTo>
                    <a:pt x="326663" y="1873623"/>
                  </a:lnTo>
                  <a:lnTo>
                    <a:pt x="309297" y="1919779"/>
                  </a:lnTo>
                  <a:lnTo>
                    <a:pt x="292376" y="1966152"/>
                  </a:lnTo>
                  <a:lnTo>
                    <a:pt x="275901" y="2012738"/>
                  </a:lnTo>
                  <a:lnTo>
                    <a:pt x="259877" y="2059535"/>
                  </a:lnTo>
                  <a:lnTo>
                    <a:pt x="244304" y="2106540"/>
                  </a:lnTo>
                  <a:lnTo>
                    <a:pt x="229186" y="2153751"/>
                  </a:lnTo>
                  <a:lnTo>
                    <a:pt x="214526" y="2201165"/>
                  </a:lnTo>
                  <a:lnTo>
                    <a:pt x="200325" y="2248780"/>
                  </a:lnTo>
                  <a:lnTo>
                    <a:pt x="186587" y="2296593"/>
                  </a:lnTo>
                  <a:lnTo>
                    <a:pt x="173314" y="2344602"/>
                  </a:lnTo>
                  <a:lnTo>
                    <a:pt x="160509" y="2392803"/>
                  </a:lnTo>
                  <a:lnTo>
                    <a:pt x="148174" y="2441194"/>
                  </a:lnTo>
                  <a:lnTo>
                    <a:pt x="136313" y="2489774"/>
                  </a:lnTo>
                  <a:lnTo>
                    <a:pt x="124927" y="2538538"/>
                  </a:lnTo>
                  <a:lnTo>
                    <a:pt x="114018" y="2587484"/>
                  </a:lnTo>
                  <a:lnTo>
                    <a:pt x="103591" y="2636610"/>
                  </a:lnTo>
                  <a:lnTo>
                    <a:pt x="93647" y="2685914"/>
                  </a:lnTo>
                  <a:lnTo>
                    <a:pt x="84189" y="2735392"/>
                  </a:lnTo>
                  <a:lnTo>
                    <a:pt x="75220" y="2785043"/>
                  </a:lnTo>
                  <a:lnTo>
                    <a:pt x="66741" y="2834862"/>
                  </a:lnTo>
                  <a:lnTo>
                    <a:pt x="58757" y="2884849"/>
                  </a:lnTo>
                  <a:lnTo>
                    <a:pt x="51268" y="2934999"/>
                  </a:lnTo>
                  <a:lnTo>
                    <a:pt x="44279" y="2985312"/>
                  </a:lnTo>
                  <a:lnTo>
                    <a:pt x="37791" y="3035783"/>
                  </a:lnTo>
                  <a:lnTo>
                    <a:pt x="31807" y="3086411"/>
                  </a:lnTo>
                  <a:lnTo>
                    <a:pt x="26330" y="3137193"/>
                  </a:lnTo>
                  <a:lnTo>
                    <a:pt x="21362" y="3188126"/>
                  </a:lnTo>
                  <a:lnTo>
                    <a:pt x="16907" y="3239208"/>
                  </a:lnTo>
                  <a:lnTo>
                    <a:pt x="12965" y="3290435"/>
                  </a:lnTo>
                  <a:lnTo>
                    <a:pt x="9541" y="3341806"/>
                  </a:lnTo>
                  <a:lnTo>
                    <a:pt x="6636" y="3393318"/>
                  </a:lnTo>
                  <a:lnTo>
                    <a:pt x="4254" y="3444969"/>
                  </a:lnTo>
                  <a:lnTo>
                    <a:pt x="2397" y="3496755"/>
                  </a:lnTo>
                  <a:lnTo>
                    <a:pt x="1067" y="3548674"/>
                  </a:lnTo>
                  <a:lnTo>
                    <a:pt x="267" y="3600723"/>
                  </a:lnTo>
                  <a:lnTo>
                    <a:pt x="0" y="3652901"/>
                  </a:lnTo>
                  <a:lnTo>
                    <a:pt x="268" y="3705167"/>
                  </a:lnTo>
                  <a:lnTo>
                    <a:pt x="1071" y="3757305"/>
                  </a:lnTo>
                  <a:lnTo>
                    <a:pt x="2406" y="3809313"/>
                  </a:lnTo>
                  <a:lnTo>
                    <a:pt x="4270" y="3861187"/>
                  </a:lnTo>
                  <a:lnTo>
                    <a:pt x="6661" y="3912925"/>
                  </a:lnTo>
                  <a:lnTo>
                    <a:pt x="9577" y="3964524"/>
                  </a:lnTo>
                  <a:lnTo>
                    <a:pt x="13014" y="4015983"/>
                  </a:lnTo>
                  <a:lnTo>
                    <a:pt x="16970" y="4067297"/>
                  </a:lnTo>
                  <a:lnTo>
                    <a:pt x="21442" y="4118466"/>
                  </a:lnTo>
                  <a:lnTo>
                    <a:pt x="26428" y="4169485"/>
                  </a:lnTo>
                  <a:lnTo>
                    <a:pt x="31926" y="4220352"/>
                  </a:lnTo>
                  <a:lnTo>
                    <a:pt x="37931" y="4271065"/>
                  </a:lnTo>
                  <a:lnTo>
                    <a:pt x="44443" y="4321621"/>
                  </a:lnTo>
                  <a:lnTo>
                    <a:pt x="51458" y="4372018"/>
                  </a:lnTo>
                  <a:lnTo>
                    <a:pt x="58974" y="4422253"/>
                  </a:lnTo>
                  <a:lnTo>
                    <a:pt x="66988" y="4472323"/>
                  </a:lnTo>
                  <a:lnTo>
                    <a:pt x="75497" y="4522225"/>
                  </a:lnTo>
                  <a:lnTo>
                    <a:pt x="84499" y="4571957"/>
                  </a:lnTo>
                  <a:lnTo>
                    <a:pt x="93992" y="4621517"/>
                  </a:lnTo>
                  <a:lnTo>
                    <a:pt x="103972" y="4670902"/>
                  </a:lnTo>
                  <a:lnTo>
                    <a:pt x="114437" y="4720109"/>
                  </a:lnTo>
                  <a:lnTo>
                    <a:pt x="125384" y="4769135"/>
                  </a:lnTo>
                  <a:lnTo>
                    <a:pt x="136811" y="4817978"/>
                  </a:lnTo>
                  <a:lnTo>
                    <a:pt x="148716" y="4866636"/>
                  </a:lnTo>
                  <a:lnTo>
                    <a:pt x="161095" y="4915105"/>
                  </a:lnTo>
                  <a:lnTo>
                    <a:pt x="173946" y="4963383"/>
                  </a:lnTo>
                  <a:lnTo>
                    <a:pt x="187266" y="5011468"/>
                  </a:lnTo>
                  <a:lnTo>
                    <a:pt x="201053" y="5059356"/>
                  </a:lnTo>
                  <a:lnTo>
                    <a:pt x="215304" y="5107046"/>
                  </a:lnTo>
                  <a:lnTo>
                    <a:pt x="230016" y="5154534"/>
                  </a:lnTo>
                  <a:lnTo>
                    <a:pt x="245187" y="5201819"/>
                  </a:lnTo>
                  <a:lnTo>
                    <a:pt x="260815" y="5248896"/>
                  </a:lnTo>
                  <a:lnTo>
                    <a:pt x="276896" y="5295765"/>
                  </a:lnTo>
                  <a:lnTo>
                    <a:pt x="293428" y="5342421"/>
                  </a:lnTo>
                  <a:lnTo>
                    <a:pt x="310409" y="5388863"/>
                  </a:lnTo>
                  <a:lnTo>
                    <a:pt x="327835" y="5435088"/>
                  </a:lnTo>
                  <a:lnTo>
                    <a:pt x="345705" y="5481094"/>
                  </a:lnTo>
                  <a:lnTo>
                    <a:pt x="364015" y="5526876"/>
                  </a:lnTo>
                  <a:lnTo>
                    <a:pt x="382763" y="5572434"/>
                  </a:lnTo>
                  <a:lnTo>
                    <a:pt x="401947" y="5617765"/>
                  </a:lnTo>
                  <a:lnTo>
                    <a:pt x="421563" y="5662865"/>
                  </a:lnTo>
                  <a:lnTo>
                    <a:pt x="441609" y="5707732"/>
                  </a:lnTo>
                  <a:lnTo>
                    <a:pt x="462083" y="5752364"/>
                  </a:lnTo>
                  <a:lnTo>
                    <a:pt x="482981" y="5796758"/>
                  </a:lnTo>
                  <a:lnTo>
                    <a:pt x="504302" y="5840911"/>
                  </a:lnTo>
                  <a:lnTo>
                    <a:pt x="526043" y="5884821"/>
                  </a:lnTo>
                  <a:lnTo>
                    <a:pt x="548201" y="5928485"/>
                  </a:lnTo>
                  <a:lnTo>
                    <a:pt x="570773" y="5971901"/>
                  </a:lnTo>
                  <a:lnTo>
                    <a:pt x="593756" y="6015065"/>
                  </a:lnTo>
                  <a:lnTo>
                    <a:pt x="617149" y="6057976"/>
                  </a:lnTo>
                  <a:lnTo>
                    <a:pt x="640949" y="6100630"/>
                  </a:lnTo>
                  <a:lnTo>
                    <a:pt x="665153" y="6143025"/>
                  </a:lnTo>
                  <a:lnTo>
                    <a:pt x="689758" y="6185159"/>
                  </a:lnTo>
                  <a:lnTo>
                    <a:pt x="714761" y="6227028"/>
                  </a:lnTo>
                  <a:lnTo>
                    <a:pt x="740161" y="6268631"/>
                  </a:lnTo>
                  <a:lnTo>
                    <a:pt x="765954" y="6309964"/>
                  </a:lnTo>
                  <a:lnTo>
                    <a:pt x="792139" y="6351025"/>
                  </a:lnTo>
                  <a:lnTo>
                    <a:pt x="818711" y="6391811"/>
                  </a:lnTo>
                  <a:lnTo>
                    <a:pt x="845669" y="6432320"/>
                  </a:lnTo>
                  <a:lnTo>
                    <a:pt x="873010" y="6472549"/>
                  </a:lnTo>
                  <a:lnTo>
                    <a:pt x="900732" y="6512496"/>
                  </a:lnTo>
                  <a:lnTo>
                    <a:pt x="928832" y="6552157"/>
                  </a:lnTo>
                  <a:lnTo>
                    <a:pt x="957306" y="6591531"/>
                  </a:lnTo>
                  <a:lnTo>
                    <a:pt x="986154" y="6630614"/>
                  </a:lnTo>
                  <a:lnTo>
                    <a:pt x="1015371" y="6669404"/>
                  </a:lnTo>
                  <a:lnTo>
                    <a:pt x="1044956" y="6707899"/>
                  </a:lnTo>
                  <a:lnTo>
                    <a:pt x="1074905" y="6746095"/>
                  </a:lnTo>
                  <a:lnTo>
                    <a:pt x="1105216" y="6783990"/>
                  </a:lnTo>
                  <a:lnTo>
                    <a:pt x="1135888" y="6821582"/>
                  </a:lnTo>
                  <a:lnTo>
                    <a:pt x="1167384" y="6857999"/>
                  </a:lnTo>
                  <a:lnTo>
                    <a:pt x="8781288" y="6857999"/>
                  </a:lnTo>
                  <a:lnTo>
                    <a:pt x="8812784" y="6821582"/>
                  </a:lnTo>
                  <a:lnTo>
                    <a:pt x="8843455" y="6783990"/>
                  </a:lnTo>
                  <a:lnTo>
                    <a:pt x="8873766" y="6746095"/>
                  </a:lnTo>
                  <a:lnTo>
                    <a:pt x="8903716" y="6707899"/>
                  </a:lnTo>
                  <a:lnTo>
                    <a:pt x="8933300" y="6669404"/>
                  </a:lnTo>
                  <a:lnTo>
                    <a:pt x="8962517" y="6630614"/>
                  </a:lnTo>
                  <a:lnTo>
                    <a:pt x="8991365" y="6591531"/>
                  </a:lnTo>
                  <a:lnTo>
                    <a:pt x="9019839" y="6552157"/>
                  </a:lnTo>
                  <a:lnTo>
                    <a:pt x="9047939" y="6512496"/>
                  </a:lnTo>
                  <a:lnTo>
                    <a:pt x="9075661" y="6472549"/>
                  </a:lnTo>
                  <a:lnTo>
                    <a:pt x="9103002" y="6432320"/>
                  </a:lnTo>
                  <a:lnTo>
                    <a:pt x="9129960" y="6391811"/>
                  </a:lnTo>
                  <a:lnTo>
                    <a:pt x="9156532" y="6351025"/>
                  </a:lnTo>
                  <a:lnTo>
                    <a:pt x="9182717" y="6309964"/>
                  </a:lnTo>
                  <a:lnTo>
                    <a:pt x="9208510" y="6268631"/>
                  </a:lnTo>
                  <a:lnTo>
                    <a:pt x="9233910" y="6227028"/>
                  </a:lnTo>
                  <a:lnTo>
                    <a:pt x="9258913" y="6185159"/>
                  </a:lnTo>
                  <a:lnTo>
                    <a:pt x="9283518" y="6143025"/>
                  </a:lnTo>
                  <a:lnTo>
                    <a:pt x="9307722" y="6100630"/>
                  </a:lnTo>
                  <a:lnTo>
                    <a:pt x="9331522" y="6057976"/>
                  </a:lnTo>
                  <a:lnTo>
                    <a:pt x="9354915" y="6015065"/>
                  </a:lnTo>
                  <a:lnTo>
                    <a:pt x="9377898" y="5971901"/>
                  </a:lnTo>
                  <a:lnTo>
                    <a:pt x="9400470" y="5928485"/>
                  </a:lnTo>
                  <a:lnTo>
                    <a:pt x="9422628" y="5884821"/>
                  </a:lnTo>
                  <a:lnTo>
                    <a:pt x="9444369" y="5840911"/>
                  </a:lnTo>
                  <a:lnTo>
                    <a:pt x="9465690" y="5796758"/>
                  </a:lnTo>
                  <a:lnTo>
                    <a:pt x="9486588" y="5752364"/>
                  </a:lnTo>
                  <a:lnTo>
                    <a:pt x="9507062" y="5707732"/>
                  </a:lnTo>
                  <a:lnTo>
                    <a:pt x="9527108" y="5662865"/>
                  </a:lnTo>
                  <a:lnTo>
                    <a:pt x="9546724" y="5617765"/>
                  </a:lnTo>
                  <a:lnTo>
                    <a:pt x="9565908" y="5572434"/>
                  </a:lnTo>
                  <a:lnTo>
                    <a:pt x="9584656" y="5526876"/>
                  </a:lnTo>
                  <a:lnTo>
                    <a:pt x="9602966" y="5481094"/>
                  </a:lnTo>
                  <a:lnTo>
                    <a:pt x="9620836" y="5435088"/>
                  </a:lnTo>
                  <a:lnTo>
                    <a:pt x="9638262" y="5388863"/>
                  </a:lnTo>
                  <a:lnTo>
                    <a:pt x="9655243" y="5342421"/>
                  </a:lnTo>
                  <a:lnTo>
                    <a:pt x="9671775" y="5295765"/>
                  </a:lnTo>
                  <a:lnTo>
                    <a:pt x="9687856" y="5248896"/>
                  </a:lnTo>
                  <a:lnTo>
                    <a:pt x="9703484" y="5201819"/>
                  </a:lnTo>
                  <a:lnTo>
                    <a:pt x="9718655" y="5154534"/>
                  </a:lnTo>
                  <a:lnTo>
                    <a:pt x="9733367" y="5107046"/>
                  </a:lnTo>
                  <a:lnTo>
                    <a:pt x="9747618" y="5059356"/>
                  </a:lnTo>
                  <a:lnTo>
                    <a:pt x="9761405" y="5011468"/>
                  </a:lnTo>
                  <a:lnTo>
                    <a:pt x="9774725" y="4963383"/>
                  </a:lnTo>
                  <a:lnTo>
                    <a:pt x="9787576" y="4915105"/>
                  </a:lnTo>
                  <a:lnTo>
                    <a:pt x="9799955" y="4866636"/>
                  </a:lnTo>
                  <a:lnTo>
                    <a:pt x="9811860" y="4817978"/>
                  </a:lnTo>
                  <a:lnTo>
                    <a:pt x="9823287" y="4769135"/>
                  </a:lnTo>
                  <a:lnTo>
                    <a:pt x="9834234" y="4720109"/>
                  </a:lnTo>
                  <a:lnTo>
                    <a:pt x="9844699" y="4670902"/>
                  </a:lnTo>
                  <a:lnTo>
                    <a:pt x="9854679" y="4621517"/>
                  </a:lnTo>
                  <a:lnTo>
                    <a:pt x="9864172" y="4571957"/>
                  </a:lnTo>
                  <a:lnTo>
                    <a:pt x="9873174" y="4522225"/>
                  </a:lnTo>
                  <a:lnTo>
                    <a:pt x="9881683" y="4472323"/>
                  </a:lnTo>
                  <a:lnTo>
                    <a:pt x="9889697" y="4422253"/>
                  </a:lnTo>
                  <a:lnTo>
                    <a:pt x="9897213" y="4372018"/>
                  </a:lnTo>
                  <a:lnTo>
                    <a:pt x="9904228" y="4321621"/>
                  </a:lnTo>
                  <a:lnTo>
                    <a:pt x="9910740" y="4271065"/>
                  </a:lnTo>
                  <a:lnTo>
                    <a:pt x="9916745" y="4220352"/>
                  </a:lnTo>
                  <a:lnTo>
                    <a:pt x="9922243" y="4169485"/>
                  </a:lnTo>
                  <a:lnTo>
                    <a:pt x="9927229" y="4118466"/>
                  </a:lnTo>
                  <a:lnTo>
                    <a:pt x="9931701" y="4067297"/>
                  </a:lnTo>
                  <a:lnTo>
                    <a:pt x="9935657" y="4015983"/>
                  </a:lnTo>
                  <a:lnTo>
                    <a:pt x="9939094" y="3964524"/>
                  </a:lnTo>
                  <a:lnTo>
                    <a:pt x="9942010" y="3912925"/>
                  </a:lnTo>
                  <a:lnTo>
                    <a:pt x="9944401" y="3861187"/>
                  </a:lnTo>
                  <a:lnTo>
                    <a:pt x="9946265" y="3809313"/>
                  </a:lnTo>
                  <a:lnTo>
                    <a:pt x="9947600" y="3757305"/>
                  </a:lnTo>
                  <a:lnTo>
                    <a:pt x="9948403" y="3705167"/>
                  </a:lnTo>
                  <a:lnTo>
                    <a:pt x="9948671" y="3652901"/>
                  </a:lnTo>
                  <a:lnTo>
                    <a:pt x="9948404" y="3600723"/>
                  </a:lnTo>
                  <a:lnTo>
                    <a:pt x="9947604" y="3548674"/>
                  </a:lnTo>
                  <a:lnTo>
                    <a:pt x="9946274" y="3496755"/>
                  </a:lnTo>
                  <a:lnTo>
                    <a:pt x="9944417" y="3444969"/>
                  </a:lnTo>
                  <a:lnTo>
                    <a:pt x="9942035" y="3393318"/>
                  </a:lnTo>
                  <a:lnTo>
                    <a:pt x="9939130" y="3341806"/>
                  </a:lnTo>
                  <a:lnTo>
                    <a:pt x="9935706" y="3290435"/>
                  </a:lnTo>
                  <a:lnTo>
                    <a:pt x="9931764" y="3239208"/>
                  </a:lnTo>
                  <a:lnTo>
                    <a:pt x="9927309" y="3188126"/>
                  </a:lnTo>
                  <a:lnTo>
                    <a:pt x="9922341" y="3137193"/>
                  </a:lnTo>
                  <a:lnTo>
                    <a:pt x="9916864" y="3086411"/>
                  </a:lnTo>
                  <a:lnTo>
                    <a:pt x="9910880" y="3035783"/>
                  </a:lnTo>
                  <a:lnTo>
                    <a:pt x="9904392" y="2985312"/>
                  </a:lnTo>
                  <a:lnTo>
                    <a:pt x="9897403" y="2934999"/>
                  </a:lnTo>
                  <a:lnTo>
                    <a:pt x="9889914" y="2884849"/>
                  </a:lnTo>
                  <a:lnTo>
                    <a:pt x="9881930" y="2834862"/>
                  </a:lnTo>
                  <a:lnTo>
                    <a:pt x="9873451" y="2785043"/>
                  </a:lnTo>
                  <a:lnTo>
                    <a:pt x="9864482" y="2735392"/>
                  </a:lnTo>
                  <a:lnTo>
                    <a:pt x="9855024" y="2685914"/>
                  </a:lnTo>
                  <a:lnTo>
                    <a:pt x="9845080" y="2636610"/>
                  </a:lnTo>
                  <a:lnTo>
                    <a:pt x="9834653" y="2587484"/>
                  </a:lnTo>
                  <a:lnTo>
                    <a:pt x="9823744" y="2538538"/>
                  </a:lnTo>
                  <a:lnTo>
                    <a:pt x="9812358" y="2489774"/>
                  </a:lnTo>
                  <a:lnTo>
                    <a:pt x="9800497" y="2441194"/>
                  </a:lnTo>
                  <a:lnTo>
                    <a:pt x="9788162" y="2392803"/>
                  </a:lnTo>
                  <a:lnTo>
                    <a:pt x="9775357" y="2344602"/>
                  </a:lnTo>
                  <a:lnTo>
                    <a:pt x="9762084" y="2296593"/>
                  </a:lnTo>
                  <a:lnTo>
                    <a:pt x="9748346" y="2248780"/>
                  </a:lnTo>
                  <a:lnTo>
                    <a:pt x="9734145" y="2201165"/>
                  </a:lnTo>
                  <a:lnTo>
                    <a:pt x="9719485" y="2153751"/>
                  </a:lnTo>
                  <a:lnTo>
                    <a:pt x="9704367" y="2106540"/>
                  </a:lnTo>
                  <a:lnTo>
                    <a:pt x="9688794" y="2059535"/>
                  </a:lnTo>
                  <a:lnTo>
                    <a:pt x="9672770" y="2012738"/>
                  </a:lnTo>
                  <a:lnTo>
                    <a:pt x="9656295" y="1966152"/>
                  </a:lnTo>
                  <a:lnTo>
                    <a:pt x="9639374" y="1919779"/>
                  </a:lnTo>
                  <a:lnTo>
                    <a:pt x="9622008" y="1873623"/>
                  </a:lnTo>
                  <a:lnTo>
                    <a:pt x="9604200" y="1827686"/>
                  </a:lnTo>
                  <a:lnTo>
                    <a:pt x="9585954" y="1781970"/>
                  </a:lnTo>
                  <a:lnTo>
                    <a:pt x="9567270" y="1736478"/>
                  </a:lnTo>
                  <a:lnTo>
                    <a:pt x="9548153" y="1691213"/>
                  </a:lnTo>
                  <a:lnTo>
                    <a:pt x="9528604" y="1646177"/>
                  </a:lnTo>
                  <a:lnTo>
                    <a:pt x="9508626" y="1601372"/>
                  </a:lnTo>
                  <a:lnTo>
                    <a:pt x="9488222" y="1556802"/>
                  </a:lnTo>
                  <a:lnTo>
                    <a:pt x="9467395" y="1512469"/>
                  </a:lnTo>
                  <a:lnTo>
                    <a:pt x="9446146" y="1468376"/>
                  </a:lnTo>
                  <a:lnTo>
                    <a:pt x="9424480" y="1424525"/>
                  </a:lnTo>
                  <a:lnTo>
                    <a:pt x="9402397" y="1380918"/>
                  </a:lnTo>
                  <a:lnTo>
                    <a:pt x="9379901" y="1337559"/>
                  </a:lnTo>
                  <a:lnTo>
                    <a:pt x="9356994" y="1294450"/>
                  </a:lnTo>
                  <a:lnTo>
                    <a:pt x="9333680" y="1251593"/>
                  </a:lnTo>
                  <a:lnTo>
                    <a:pt x="9309959" y="1208992"/>
                  </a:lnTo>
                  <a:lnTo>
                    <a:pt x="9285836" y="1166648"/>
                  </a:lnTo>
                  <a:lnTo>
                    <a:pt x="9261313" y="1124565"/>
                  </a:lnTo>
                  <a:lnTo>
                    <a:pt x="9236392" y="1082745"/>
                  </a:lnTo>
                  <a:lnTo>
                    <a:pt x="9211076" y="1041190"/>
                  </a:lnTo>
                  <a:lnTo>
                    <a:pt x="9185368" y="999904"/>
                  </a:lnTo>
                  <a:lnTo>
                    <a:pt x="9159270" y="958888"/>
                  </a:lnTo>
                  <a:lnTo>
                    <a:pt x="9132784" y="918146"/>
                  </a:lnTo>
                  <a:lnTo>
                    <a:pt x="9105914" y="877679"/>
                  </a:lnTo>
                  <a:lnTo>
                    <a:pt x="9078662" y="837491"/>
                  </a:lnTo>
                  <a:lnTo>
                    <a:pt x="9051030" y="797584"/>
                  </a:lnTo>
                  <a:lnTo>
                    <a:pt x="9023021" y="757961"/>
                  </a:lnTo>
                  <a:lnTo>
                    <a:pt x="8994639" y="718625"/>
                  </a:lnTo>
                  <a:lnTo>
                    <a:pt x="8965884" y="679577"/>
                  </a:lnTo>
                  <a:lnTo>
                    <a:pt x="8936760" y="640821"/>
                  </a:lnTo>
                  <a:lnTo>
                    <a:pt x="8907270" y="602359"/>
                  </a:lnTo>
                  <a:lnTo>
                    <a:pt x="8877416" y="564194"/>
                  </a:lnTo>
                  <a:lnTo>
                    <a:pt x="8847201" y="526328"/>
                  </a:lnTo>
                  <a:lnTo>
                    <a:pt x="8816626" y="488764"/>
                  </a:lnTo>
                  <a:lnTo>
                    <a:pt x="8785696" y="451504"/>
                  </a:lnTo>
                  <a:lnTo>
                    <a:pt x="8754412" y="414552"/>
                  </a:lnTo>
                  <a:lnTo>
                    <a:pt x="8722778" y="377909"/>
                  </a:lnTo>
                  <a:lnTo>
                    <a:pt x="8690795" y="341579"/>
                  </a:lnTo>
                  <a:lnTo>
                    <a:pt x="8658466" y="305564"/>
                  </a:lnTo>
                  <a:lnTo>
                    <a:pt x="8625794" y="269866"/>
                  </a:lnTo>
                  <a:lnTo>
                    <a:pt x="8592782" y="234488"/>
                  </a:lnTo>
                  <a:lnTo>
                    <a:pt x="8559432" y="199433"/>
                  </a:lnTo>
                  <a:lnTo>
                    <a:pt x="8525746" y="164703"/>
                  </a:lnTo>
                  <a:lnTo>
                    <a:pt x="8491728" y="130301"/>
                  </a:lnTo>
                  <a:lnTo>
                    <a:pt x="83552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0" name="Google Shape;210;p8"/>
          <p:cNvSpPr txBox="1">
            <a:spLocks noGrp="1"/>
          </p:cNvSpPr>
          <p:nvPr>
            <p:ph type="title"/>
          </p:nvPr>
        </p:nvSpPr>
        <p:spPr>
          <a:xfrm>
            <a:off x="4394449" y="2708525"/>
            <a:ext cx="5087700" cy="11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200">
                <a:solidFill>
                  <a:srgbClr val="000000"/>
                </a:solidFill>
              </a:rPr>
              <a:t>INSIGHTS</a:t>
            </a:r>
            <a:endParaRPr sz="7200"/>
          </a:p>
        </p:txBody>
      </p:sp>
      <p:sp>
        <p:nvSpPr>
          <p:cNvPr id="211" name="Google Shape;211;p8"/>
          <p:cNvSpPr/>
          <p:nvPr/>
        </p:nvSpPr>
        <p:spPr>
          <a:xfrm>
            <a:off x="3718559" y="5524500"/>
            <a:ext cx="4754880" cy="27940"/>
          </a:xfrm>
          <a:custGeom>
            <a:avLst/>
            <a:gdLst/>
            <a:ahLst/>
            <a:cxnLst/>
            <a:rect l="l" t="t" r="r" b="b"/>
            <a:pathLst>
              <a:path w="4754880" h="27939" extrusionOk="0">
                <a:moveTo>
                  <a:pt x="4754880" y="0"/>
                </a:moveTo>
                <a:lnTo>
                  <a:pt x="0" y="0"/>
                </a:lnTo>
                <a:lnTo>
                  <a:pt x="0" y="27431"/>
                </a:lnTo>
                <a:lnTo>
                  <a:pt x="4754880" y="27431"/>
                </a:lnTo>
                <a:lnTo>
                  <a:pt x="4754880" y="0"/>
                </a:lnTo>
                <a:close/>
              </a:path>
            </a:pathLst>
          </a:custGeom>
          <a:solidFill>
            <a:srgbClr val="EC7C3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5947" y="71373"/>
            <a:ext cx="9861804" cy="615553"/>
          </a:xfrm>
        </p:spPr>
        <p:txBody>
          <a:bodyPr/>
          <a:lstStyle/>
          <a:p>
            <a:r>
              <a:rPr lang="en-US" sz="2000" dirty="0">
                <a:solidFill>
                  <a:schemeClr val="tx1"/>
                </a:solidFill>
              </a:rPr>
              <a:t>1.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Visualize the stock price over time using line charts or time series visuals. This can help identify trends, seasonality, and any significant fluctuations.</a:t>
            </a:r>
            <a:endParaRPr lang="en-I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947" y="1165966"/>
            <a:ext cx="11065003" cy="5144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9255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347" y="118998"/>
            <a:ext cx="9861804" cy="553998"/>
          </a:xfrm>
        </p:spPr>
        <p:txBody>
          <a:bodyPr/>
          <a:lstStyle/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 summary statistics like mean, median, minimum, maximum, and standard deviation of the stock prices. You can present this information in a table or use cards.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8424" y="962025"/>
            <a:ext cx="6343650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206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429</Words>
  <Application>Microsoft Office PowerPoint</Application>
  <PresentationFormat>Custom</PresentationFormat>
  <Paragraphs>63</Paragraphs>
  <Slides>14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Carlito</vt:lpstr>
      <vt:lpstr>Calibri</vt:lpstr>
      <vt:lpstr>Arial</vt:lpstr>
      <vt:lpstr>Times New Roman</vt:lpstr>
      <vt:lpstr>Office Theme</vt:lpstr>
      <vt:lpstr>NTRODUCTION</vt:lpstr>
      <vt:lpstr>OBJECTIVES</vt:lpstr>
      <vt:lpstr>PROJECT OVERVIEW</vt:lpstr>
      <vt:lpstr>TABLE OF CONTENT</vt:lpstr>
      <vt:lpstr>TOOLS</vt:lpstr>
      <vt:lpstr>DATA MANIPULATION PROCESS</vt:lpstr>
      <vt:lpstr>INSIGHTS</vt:lpstr>
      <vt:lpstr>1.Visualize the stock price over time using line charts or time series visuals. This can help identify trends, seasonality, and any significant fluctuations.</vt:lpstr>
      <vt:lpstr>Calculate summary statistics like mean, median, minimum, maximum, and standard deviation of the stock prices. You can present this information in a table or use cards.</vt:lpstr>
      <vt:lpstr>Analyze the trading volume over time to identify periods of high or low trading activity. This can provide insights into market sentiment and potential price movements.</vt:lpstr>
      <vt:lpstr>Calculate daily price changes and visualize them using Columns chart or line charts. This can help identify periods of high volatility.</vt:lpstr>
      <vt:lpstr>PowerPoint Presentation</vt:lpstr>
      <vt:lpstr> analysis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NTRODUCTION</dc:title>
  <dc:creator>STANLEY</dc:creator>
  <cp:lastModifiedBy>RAJESH KUSHWAH</cp:lastModifiedBy>
  <cp:revision>13</cp:revision>
  <dcterms:created xsi:type="dcterms:W3CDTF">2023-12-11T12:58:40Z</dcterms:created>
  <dcterms:modified xsi:type="dcterms:W3CDTF">2024-06-30T11:16:40Z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2023-12-11T00:00:00Z</vt:filetime>
  </property>
</Properties>
</file>