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9" r:id="rId2"/>
    <p:sldId id="260" r:id="rId3"/>
    <p:sldId id="261" r:id="rId4"/>
    <p:sldId id="262" r:id="rId5"/>
    <p:sldId id="263" r:id="rId6"/>
    <p:sldId id="264"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57" autoAdjust="0"/>
  </p:normalViewPr>
  <p:slideViewPr>
    <p:cSldViewPr>
      <p:cViewPr varScale="1">
        <p:scale>
          <a:sx n="42" d="100"/>
          <a:sy n="42" d="100"/>
        </p:scale>
        <p:origin x="-129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CA48DF9-C3A2-46FF-820C-1F279435C730}" type="datetimeFigureOut">
              <a:rPr lang="en-US" smtClean="0"/>
              <a:t>10/8/2023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D901D26-5F1E-4864-9FFF-30A7067EA7E4}"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A48DF9-C3A2-46FF-820C-1F279435C730}" type="datetimeFigureOut">
              <a:rPr lang="en-US" smtClean="0"/>
              <a:t>10/8/2023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D901D26-5F1E-4864-9FFF-30A7067EA7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40"/>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1"/>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A48DF9-C3A2-46FF-820C-1F279435C730}" type="datetimeFigureOut">
              <a:rPr lang="en-US" smtClean="0"/>
              <a:t>10/8/2023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D901D26-5F1E-4864-9FFF-30A7067EA7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A48DF9-C3A2-46FF-820C-1F279435C730}" type="datetimeFigureOut">
              <a:rPr lang="en-US" smtClean="0"/>
              <a:t>10/8/2023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D901D26-5F1E-4864-9FFF-30A7067EA7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1"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CA48DF9-C3A2-46FF-820C-1F279435C730}" type="datetimeFigureOut">
              <a:rPr lang="en-US" smtClean="0"/>
              <a:t>10/8/2023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D901D26-5F1E-4864-9FFF-30A7067EA7E4}"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CA48DF9-C3A2-46FF-820C-1F279435C730}" type="datetimeFigureOut">
              <a:rPr lang="en-US" smtClean="0"/>
              <a:t>10/8/2023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D901D26-5F1E-4864-9FFF-30A7067EA7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CA48DF9-C3A2-46FF-820C-1F279435C730}" type="datetimeFigureOut">
              <a:rPr lang="en-US" smtClean="0"/>
              <a:t>10/8/2023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D901D26-5F1E-4864-9FFF-30A7067EA7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CA48DF9-C3A2-46FF-820C-1F279435C730}" type="datetimeFigureOut">
              <a:rPr lang="en-US" smtClean="0"/>
              <a:t>10/8/2023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D901D26-5F1E-4864-9FFF-30A7067EA7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CA48DF9-C3A2-46FF-820C-1F279435C730}" type="datetimeFigureOut">
              <a:rPr lang="en-US" smtClean="0"/>
              <a:t>10/8/2023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D901D26-5F1E-4864-9FFF-30A7067EA7E4}"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1"/>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CA48DF9-C3A2-46FF-820C-1F279435C730}" type="datetimeFigureOut">
              <a:rPr lang="en-US" smtClean="0"/>
              <a:t>10/8/2023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D901D26-5F1E-4864-9FFF-30A7067EA7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CA48DF9-C3A2-46FF-820C-1F279435C730}" type="datetimeFigureOut">
              <a:rPr lang="en-US" smtClean="0"/>
              <a:t>10/8/2023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D901D26-5F1E-4864-9FFF-30A7067EA7E4}"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4"/>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2"/>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6"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8" y="21103"/>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1055078"/>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CA48DF9-C3A2-46FF-820C-1F279435C730}" type="datetimeFigureOut">
              <a:rPr lang="en-US" smtClean="0"/>
              <a:t>10/8/2023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D901D26-5F1E-4864-9FFF-30A7067EA7E4}"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9067800" cy="6858000"/>
          </a:xfrm>
        </p:spPr>
        <p:txBody>
          <a:bodyPr>
            <a:normAutofit fontScale="90000"/>
          </a:bodyPr>
          <a:lstStyle/>
          <a:p>
            <a:r>
              <a:rPr lang="en-US" sz="6000" i="1" dirty="0" smtClean="0">
                <a:solidFill>
                  <a:schemeClr val="accent6">
                    <a:lumMod val="50000"/>
                  </a:schemeClr>
                </a:solidFill>
              </a:rPr>
              <a:t>       ENVIRONMENT                                        MONITORING IN PARK      </a:t>
            </a:r>
            <a:r>
              <a:rPr lang="en-US" sz="6000" dirty="0">
                <a:solidFill>
                  <a:schemeClr val="accent6">
                    <a:lumMod val="50000"/>
                  </a:schemeClr>
                </a:solidFill>
              </a:rPr>
              <a:t/>
            </a:r>
            <a:br>
              <a:rPr lang="en-US" sz="6000" dirty="0">
                <a:solidFill>
                  <a:schemeClr val="accent6">
                    <a:lumMod val="50000"/>
                  </a:schemeClr>
                </a:solidFill>
              </a:rPr>
            </a:br>
            <a:r>
              <a:rPr lang="en-US" sz="6000" dirty="0" smtClean="0">
                <a:solidFill>
                  <a:schemeClr val="accent6">
                    <a:lumMod val="50000"/>
                  </a:schemeClr>
                </a:solidFill>
              </a:rPr>
              <a:t>                 </a:t>
            </a:r>
            <a:r>
              <a:rPr lang="en-US" sz="6000" dirty="0" smtClean="0"/>
              <a:t/>
            </a:r>
            <a:br>
              <a:rPr lang="en-US" sz="6000" dirty="0" smtClean="0"/>
            </a:br>
            <a:r>
              <a:rPr lang="en-US" dirty="0" smtClean="0"/>
              <a:t>         SUBMITTED BY: </a:t>
            </a:r>
            <a:br>
              <a:rPr lang="en-US" dirty="0" smtClean="0"/>
            </a:br>
            <a:r>
              <a:rPr lang="en-US" dirty="0" smtClean="0"/>
              <a:t>                        1.S.RAJESH</a:t>
            </a:r>
            <a:br>
              <a:rPr lang="en-US" dirty="0" smtClean="0"/>
            </a:br>
            <a:r>
              <a:rPr lang="en-US" dirty="0" smtClean="0"/>
              <a:t>                        2.P.BHUVANESHWARAN </a:t>
            </a:r>
            <a:br>
              <a:rPr lang="en-US" dirty="0" smtClean="0"/>
            </a:br>
            <a:r>
              <a:rPr lang="en-US" dirty="0" smtClean="0"/>
              <a:t>                        3.A.MUHAMED   </a:t>
            </a:r>
            <a:br>
              <a:rPr lang="en-US" dirty="0" smtClean="0"/>
            </a:br>
            <a:r>
              <a:rPr lang="en-US" dirty="0" smtClean="0"/>
              <a:t>                        4.M.ANBUMANI  </a:t>
            </a:r>
            <a:br>
              <a:rPr lang="en-US" dirty="0" smtClean="0"/>
            </a:br>
            <a:r>
              <a:rPr lang="en-US" dirty="0" smtClean="0"/>
              <a:t>                        5.K.KARTHIK         </a:t>
            </a:r>
            <a:endParaRPr lang="en-US" dirty="0"/>
          </a:p>
        </p:txBody>
      </p:sp>
    </p:spTree>
    <p:extLst>
      <p:ext uri="{BB962C8B-B14F-4D97-AF65-F5344CB8AC3E}">
        <p14:creationId xmlns:p14="http://schemas.microsoft.com/office/powerpoint/2010/main" val="108445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Environmental Monitoring in Park Program represents a holistic approach to urban park management and design. By integrating advanced technology and data-driven insights, EMPP transforms urban parks into dynamic, resilient, and environmentally conscious spaces. This initiative not only enhances the well-being of urban communities but also contributes to the sustainability and preservation of green spaces in the face of urbanization and climate change.</a:t>
            </a:r>
          </a:p>
        </p:txBody>
      </p:sp>
    </p:spTree>
    <p:extLst>
      <p:ext uri="{BB962C8B-B14F-4D97-AF65-F5344CB8AC3E}">
        <p14:creationId xmlns:p14="http://schemas.microsoft.com/office/powerpoint/2010/main" val="2213587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Abstract:</a:t>
            </a:r>
            <a:endParaRPr lang="en-US" dirty="0"/>
          </a:p>
        </p:txBody>
      </p:sp>
      <p:sp>
        <p:nvSpPr>
          <p:cNvPr id="3" name="Content Placeholder 2"/>
          <p:cNvSpPr>
            <a:spLocks noGrp="1"/>
          </p:cNvSpPr>
          <p:nvPr>
            <p:ph idx="1"/>
          </p:nvPr>
        </p:nvSpPr>
        <p:spPr/>
        <p:txBody>
          <a:bodyPr>
            <a:normAutofit fontScale="62500" lnSpcReduction="20000"/>
          </a:bodyPr>
          <a:lstStyle/>
          <a:p>
            <a:r>
              <a:rPr lang="en-US" dirty="0"/>
              <a:t>As urbanization continues to expand, the design and development of parks play a pivotal role in preserving and enhancing the quality of urban life. This abstract explores the essential concept of integrating environmental monitoring into the design process of parks, focusing on the creation of sustainable, resilient, and user-friendly green spaces. By incorporating real-time environmental data collection, analysis, and feedback mechanisms, parks can be transformed into dynamic, adaptive ecosystems that not only offer recreational opportunities but also contribute to the overall well-being of communities.</a:t>
            </a:r>
          </a:p>
          <a:p>
            <a:r>
              <a:rPr lang="en-US" dirty="0"/>
              <a:t>The paper begins by emphasizing the increasing importance of parks in urban planning and the growing recognition of their role in mitigating the adverse effects of climate change. It highlights the need for innovative strategies that transcend traditional park design, emphasizing the importance of sustainability and resilience. To achieve these goals, the paper proposes the integration of cutting-edge environmental monitoring technologies.</a:t>
            </a:r>
          </a:p>
          <a:p>
            <a:endParaRPr lang="en-US" dirty="0"/>
          </a:p>
        </p:txBody>
      </p:sp>
    </p:spTree>
    <p:extLst>
      <p:ext uri="{BB962C8B-B14F-4D97-AF65-F5344CB8AC3E}">
        <p14:creationId xmlns:p14="http://schemas.microsoft.com/office/powerpoint/2010/main" val="1324653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Sensor Networks</a:t>
            </a:r>
            <a:r>
              <a:rPr lang="en-US" dirty="0">
                <a:effectLst/>
              </a:rPr>
              <a:t>: </a:t>
            </a:r>
            <a:endParaRPr lang="en-US" dirty="0"/>
          </a:p>
        </p:txBody>
      </p:sp>
      <p:sp>
        <p:nvSpPr>
          <p:cNvPr id="3" name="Content Placeholder 2"/>
          <p:cNvSpPr>
            <a:spLocks noGrp="1"/>
          </p:cNvSpPr>
          <p:nvPr>
            <p:ph idx="1"/>
          </p:nvPr>
        </p:nvSpPr>
        <p:spPr/>
        <p:txBody>
          <a:bodyPr/>
          <a:lstStyle/>
          <a:p>
            <a:r>
              <a:rPr lang="en-US" dirty="0"/>
              <a:t>Deploying a network of sensors strategically throughout the park to monitor critical environmental parameters such as air quality, temperature, humidity, noise levels, soil health, and water quality. These sensors continuously collect data and transmit it to a central monitoring system.</a:t>
            </a:r>
          </a:p>
        </p:txBody>
      </p:sp>
    </p:spTree>
    <p:extLst>
      <p:ext uri="{BB962C8B-B14F-4D97-AF65-F5344CB8AC3E}">
        <p14:creationId xmlns:p14="http://schemas.microsoft.com/office/powerpoint/2010/main" val="2417413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Data Analytics</a:t>
            </a:r>
            <a:r>
              <a:rPr lang="en-US" dirty="0">
                <a:effectLst/>
              </a:rPr>
              <a:t>: </a:t>
            </a:r>
            <a:endParaRPr lang="en-US" dirty="0"/>
          </a:p>
        </p:txBody>
      </p:sp>
      <p:sp>
        <p:nvSpPr>
          <p:cNvPr id="3" name="Content Placeholder 2"/>
          <p:cNvSpPr>
            <a:spLocks noGrp="1"/>
          </p:cNvSpPr>
          <p:nvPr>
            <p:ph idx="1"/>
          </p:nvPr>
        </p:nvSpPr>
        <p:spPr/>
        <p:txBody>
          <a:bodyPr/>
          <a:lstStyle/>
          <a:p>
            <a:r>
              <a:rPr lang="en-US" dirty="0"/>
              <a:t>Utilizing advanced data analytics and machine learning algorithms to process and analyze the environmental data collected. This analysis helps in identifying trends, anomalies, and correlations that can inform park design decisions and maintenance strategies.</a:t>
            </a:r>
          </a:p>
        </p:txBody>
      </p:sp>
    </p:spTree>
    <p:extLst>
      <p:ext uri="{BB962C8B-B14F-4D97-AF65-F5344CB8AC3E}">
        <p14:creationId xmlns:p14="http://schemas.microsoft.com/office/powerpoint/2010/main" val="1043250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Responsive Design</a:t>
            </a:r>
            <a:r>
              <a:rPr lang="en-US" dirty="0">
                <a:effectLst/>
              </a:rPr>
              <a:t>:</a:t>
            </a:r>
            <a:endParaRPr lang="en-US" dirty="0"/>
          </a:p>
        </p:txBody>
      </p:sp>
      <p:sp>
        <p:nvSpPr>
          <p:cNvPr id="3" name="Content Placeholder 2"/>
          <p:cNvSpPr>
            <a:spLocks noGrp="1"/>
          </p:cNvSpPr>
          <p:nvPr>
            <p:ph idx="1"/>
          </p:nvPr>
        </p:nvSpPr>
        <p:spPr/>
        <p:txBody>
          <a:bodyPr/>
          <a:lstStyle/>
          <a:p>
            <a:r>
              <a:rPr lang="en-US" dirty="0"/>
              <a:t>Creating park designs that adapt to real-time environmental conditions. For instance, adjusting irrigation schedules based on soil moisture levels, optimizing lighting based on natural light availability, or providing real-time air quality alerts to park visitors.</a:t>
            </a:r>
          </a:p>
        </p:txBody>
      </p:sp>
    </p:spTree>
    <p:extLst>
      <p:ext uri="{BB962C8B-B14F-4D97-AF65-F5344CB8AC3E}">
        <p14:creationId xmlns:p14="http://schemas.microsoft.com/office/powerpoint/2010/main" val="3633992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Community Engagement</a:t>
            </a:r>
            <a:r>
              <a:rPr lang="en-US" dirty="0">
                <a:effectLst/>
              </a:rPr>
              <a:t>:</a:t>
            </a:r>
            <a:endParaRPr lang="en-US" dirty="0"/>
          </a:p>
        </p:txBody>
      </p:sp>
      <p:sp>
        <p:nvSpPr>
          <p:cNvPr id="3" name="Content Placeholder 2"/>
          <p:cNvSpPr>
            <a:spLocks noGrp="1"/>
          </p:cNvSpPr>
          <p:nvPr>
            <p:ph idx="1"/>
          </p:nvPr>
        </p:nvSpPr>
        <p:spPr/>
        <p:txBody>
          <a:bodyPr/>
          <a:lstStyle/>
          <a:p>
            <a:r>
              <a:rPr lang="en-US" dirty="0"/>
              <a:t>Involving the local community in the park design process and using technology to gather their feedback and preferences. Community input can guide decisions on park amenities, layouts, and programming to ensure that parks meet the needs and desires of residents.</a:t>
            </a:r>
          </a:p>
        </p:txBody>
      </p:sp>
    </p:spTree>
    <p:extLst>
      <p:ext uri="{BB962C8B-B14F-4D97-AF65-F5344CB8AC3E}">
        <p14:creationId xmlns:p14="http://schemas.microsoft.com/office/powerpoint/2010/main" val="1055211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Sustainability and Biodiversity</a:t>
            </a:r>
            <a:r>
              <a:rPr lang="en-US" dirty="0">
                <a:effectLst/>
              </a:rPr>
              <a:t>:</a:t>
            </a:r>
            <a:endParaRPr lang="en-US" dirty="0"/>
          </a:p>
        </p:txBody>
      </p:sp>
      <p:sp>
        <p:nvSpPr>
          <p:cNvPr id="3" name="Content Placeholder 2"/>
          <p:cNvSpPr>
            <a:spLocks noGrp="1"/>
          </p:cNvSpPr>
          <p:nvPr>
            <p:ph idx="1"/>
          </p:nvPr>
        </p:nvSpPr>
        <p:spPr/>
        <p:txBody>
          <a:bodyPr/>
          <a:lstStyle/>
          <a:p>
            <a:r>
              <a:rPr lang="en-US" dirty="0"/>
              <a:t>Incorporating sustainable landscaping practices and designing parks to support local biodiversity. Monitoring systems can help track the health of plant and animal species within the park and guide conservation efforts.</a:t>
            </a:r>
          </a:p>
        </p:txBody>
      </p:sp>
    </p:spTree>
    <p:extLst>
      <p:ext uri="{BB962C8B-B14F-4D97-AF65-F5344CB8AC3E}">
        <p14:creationId xmlns:p14="http://schemas.microsoft.com/office/powerpoint/2010/main" val="2606739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a:t>
            </a:r>
            <a:endParaRPr lang="en-US" dirty="0"/>
          </a:p>
        </p:txBody>
      </p:sp>
      <p:sp>
        <p:nvSpPr>
          <p:cNvPr id="3" name="Content Placeholder 2"/>
          <p:cNvSpPr>
            <a:spLocks noGrp="1"/>
          </p:cNvSpPr>
          <p:nvPr>
            <p:ph idx="1"/>
          </p:nvPr>
        </p:nvSpPr>
        <p:spPr/>
        <p:txBody>
          <a:bodyPr>
            <a:normAutofit fontScale="40000" lnSpcReduction="20000"/>
          </a:bodyPr>
          <a:lstStyle/>
          <a:p>
            <a:pPr marL="82296" indent="0">
              <a:buNone/>
            </a:pPr>
            <a:r>
              <a:rPr lang="en-US" dirty="0"/>
              <a:t>import random</a:t>
            </a:r>
          </a:p>
          <a:p>
            <a:pPr marL="82296" indent="0">
              <a:buNone/>
            </a:pPr>
            <a:r>
              <a:rPr lang="en-US" dirty="0"/>
              <a:t>import time</a:t>
            </a:r>
          </a:p>
          <a:p>
            <a:pPr marL="82296" indent="0">
              <a:buNone/>
            </a:pPr>
            <a:endParaRPr lang="en-US" dirty="0"/>
          </a:p>
          <a:p>
            <a:pPr marL="82296" indent="0">
              <a:buNone/>
            </a:pPr>
            <a:r>
              <a:rPr lang="en-US" dirty="0"/>
              <a:t># Define environmental parameters to monitor</a:t>
            </a:r>
          </a:p>
          <a:p>
            <a:pPr marL="82296" indent="0">
              <a:buNone/>
            </a:pPr>
            <a:r>
              <a:rPr lang="en-US" dirty="0"/>
              <a:t>parameters = ["Air Quality", "Temperature", "Humidity", "Soil Moisture", "Noise Level"]</a:t>
            </a:r>
          </a:p>
          <a:p>
            <a:pPr marL="82296" indent="0">
              <a:buNone/>
            </a:pPr>
            <a:endParaRPr lang="en-US" dirty="0"/>
          </a:p>
          <a:p>
            <a:pPr marL="82296" indent="0">
              <a:buNone/>
            </a:pPr>
            <a:r>
              <a:rPr lang="en-US" dirty="0"/>
              <a:t># Initialize data storage</a:t>
            </a:r>
          </a:p>
          <a:p>
            <a:pPr marL="82296" indent="0">
              <a:buNone/>
            </a:pPr>
            <a:r>
              <a:rPr lang="en-US" dirty="0"/>
              <a:t>data = {</a:t>
            </a:r>
            <a:r>
              <a:rPr lang="en-US" dirty="0" err="1"/>
              <a:t>param</a:t>
            </a:r>
            <a:r>
              <a:rPr lang="en-US" dirty="0"/>
              <a:t>: [] for </a:t>
            </a:r>
            <a:r>
              <a:rPr lang="en-US" dirty="0" err="1"/>
              <a:t>param</a:t>
            </a:r>
            <a:r>
              <a:rPr lang="en-US" dirty="0"/>
              <a:t> in parameters}</a:t>
            </a:r>
          </a:p>
          <a:p>
            <a:pPr marL="82296" indent="0">
              <a:buNone/>
            </a:pPr>
            <a:endParaRPr lang="en-US" dirty="0"/>
          </a:p>
          <a:p>
            <a:pPr marL="82296" indent="0">
              <a:buNone/>
            </a:pPr>
            <a:r>
              <a:rPr lang="en-US" dirty="0"/>
              <a:t># Simulate data collection</a:t>
            </a:r>
          </a:p>
          <a:p>
            <a:pPr marL="82296" indent="0">
              <a:buNone/>
            </a:pPr>
            <a:r>
              <a:rPr lang="en-US" dirty="0" err="1"/>
              <a:t>def</a:t>
            </a:r>
            <a:r>
              <a:rPr lang="en-US" dirty="0"/>
              <a:t> </a:t>
            </a:r>
            <a:r>
              <a:rPr lang="en-US" dirty="0" err="1"/>
              <a:t>collect_data</a:t>
            </a:r>
            <a:r>
              <a:rPr lang="en-US" dirty="0"/>
              <a:t>():</a:t>
            </a:r>
          </a:p>
          <a:p>
            <a:pPr marL="82296" indent="0">
              <a:buNone/>
            </a:pPr>
            <a:r>
              <a:rPr lang="en-US" dirty="0"/>
              <a:t>    for </a:t>
            </a:r>
            <a:r>
              <a:rPr lang="en-US" dirty="0" err="1"/>
              <a:t>param</a:t>
            </a:r>
            <a:r>
              <a:rPr lang="en-US" dirty="0"/>
              <a:t> in parameters:</a:t>
            </a:r>
          </a:p>
          <a:p>
            <a:pPr marL="82296" indent="0">
              <a:buNone/>
            </a:pPr>
            <a:r>
              <a:rPr lang="en-US" dirty="0"/>
              <a:t>        # Simulate random data within a specific range</a:t>
            </a:r>
          </a:p>
          <a:p>
            <a:pPr marL="82296" indent="0">
              <a:buNone/>
            </a:pPr>
            <a:r>
              <a:rPr lang="en-US" dirty="0"/>
              <a:t>        if </a:t>
            </a:r>
            <a:r>
              <a:rPr lang="en-US" dirty="0" err="1"/>
              <a:t>param</a:t>
            </a:r>
            <a:r>
              <a:rPr lang="en-US" dirty="0"/>
              <a:t> == "Air Quality":</a:t>
            </a:r>
          </a:p>
          <a:p>
            <a:pPr marL="82296" indent="0">
              <a:buNone/>
            </a:pPr>
            <a:r>
              <a:rPr lang="en-US" dirty="0"/>
              <a:t>            data[</a:t>
            </a:r>
            <a:r>
              <a:rPr lang="en-US" dirty="0" err="1"/>
              <a:t>param</a:t>
            </a:r>
            <a:r>
              <a:rPr lang="en-US" dirty="0"/>
              <a:t>].append(</a:t>
            </a:r>
            <a:r>
              <a:rPr lang="en-US" dirty="0" err="1"/>
              <a:t>random.uniform</a:t>
            </a:r>
            <a:r>
              <a:rPr lang="en-US" dirty="0"/>
              <a:t>(0, 100))</a:t>
            </a:r>
          </a:p>
          <a:p>
            <a:pPr marL="82296" indent="0">
              <a:buNone/>
            </a:pPr>
            <a:r>
              <a:rPr lang="en-US" dirty="0"/>
              <a:t>        </a:t>
            </a:r>
            <a:r>
              <a:rPr lang="en-US" dirty="0" err="1"/>
              <a:t>elif</a:t>
            </a:r>
            <a:r>
              <a:rPr lang="en-US" dirty="0"/>
              <a:t> </a:t>
            </a:r>
            <a:r>
              <a:rPr lang="en-US" dirty="0" err="1"/>
              <a:t>param</a:t>
            </a:r>
            <a:r>
              <a:rPr lang="en-US" dirty="0"/>
              <a:t> == "Temperature":</a:t>
            </a:r>
          </a:p>
          <a:p>
            <a:pPr marL="82296" indent="0">
              <a:buNone/>
            </a:pPr>
            <a:r>
              <a:rPr lang="en-US" dirty="0"/>
              <a:t>            data[</a:t>
            </a:r>
            <a:r>
              <a:rPr lang="en-US" dirty="0" err="1"/>
              <a:t>param</a:t>
            </a:r>
            <a:r>
              <a:rPr lang="en-US" dirty="0"/>
              <a:t>].append(</a:t>
            </a:r>
            <a:r>
              <a:rPr lang="en-US" dirty="0" err="1"/>
              <a:t>random.uniform</a:t>
            </a:r>
            <a:r>
              <a:rPr lang="en-US" dirty="0"/>
              <a:t>(10, 35))</a:t>
            </a:r>
          </a:p>
          <a:p>
            <a:pPr marL="82296" indent="0">
              <a:buNone/>
            </a:pPr>
            <a:r>
              <a:rPr lang="en-US" dirty="0"/>
              <a:t>        </a:t>
            </a:r>
            <a:r>
              <a:rPr lang="en-US" dirty="0" err="1"/>
              <a:t>elif</a:t>
            </a:r>
            <a:r>
              <a:rPr lang="en-US" dirty="0"/>
              <a:t> </a:t>
            </a:r>
            <a:r>
              <a:rPr lang="en-US" dirty="0" err="1"/>
              <a:t>param</a:t>
            </a:r>
            <a:r>
              <a:rPr lang="en-US" dirty="0"/>
              <a:t> == "Humidity":</a:t>
            </a:r>
          </a:p>
          <a:p>
            <a:pPr marL="82296" indent="0">
              <a:buNone/>
            </a:pPr>
            <a:r>
              <a:rPr lang="en-US" dirty="0"/>
              <a:t>            data[</a:t>
            </a:r>
            <a:r>
              <a:rPr lang="en-US" dirty="0" err="1"/>
              <a:t>param</a:t>
            </a:r>
            <a:r>
              <a:rPr lang="en-US" dirty="0"/>
              <a:t>].append(</a:t>
            </a:r>
            <a:r>
              <a:rPr lang="en-US" dirty="0" err="1"/>
              <a:t>random.uniform</a:t>
            </a:r>
            <a:r>
              <a:rPr lang="en-US" dirty="0"/>
              <a:t>(20, 80</a:t>
            </a:r>
            <a:r>
              <a:rPr lang="en-US" dirty="0" smtClean="0"/>
              <a:t>))</a:t>
            </a:r>
            <a:endParaRPr lang="en-US" dirty="0"/>
          </a:p>
          <a:p>
            <a:pPr marL="82296" indent="0">
              <a:buNone/>
            </a:pPr>
            <a:endParaRPr lang="en-US" dirty="0"/>
          </a:p>
          <a:p>
            <a:endParaRPr lang="en-US" dirty="0"/>
          </a:p>
        </p:txBody>
      </p:sp>
    </p:spTree>
    <p:extLst>
      <p:ext uri="{BB962C8B-B14F-4D97-AF65-F5344CB8AC3E}">
        <p14:creationId xmlns:p14="http://schemas.microsoft.com/office/powerpoint/2010/main" val="4027380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82296" indent="0">
              <a:buNone/>
            </a:pPr>
            <a:r>
              <a:rPr lang="en-US" dirty="0"/>
              <a:t> </a:t>
            </a:r>
            <a:r>
              <a:rPr lang="en-US" dirty="0" err="1"/>
              <a:t>elif</a:t>
            </a:r>
            <a:r>
              <a:rPr lang="en-US" dirty="0"/>
              <a:t> </a:t>
            </a:r>
            <a:r>
              <a:rPr lang="en-US" dirty="0" err="1"/>
              <a:t>param</a:t>
            </a:r>
            <a:r>
              <a:rPr lang="en-US" dirty="0"/>
              <a:t> == "Soil Moisture":</a:t>
            </a:r>
          </a:p>
          <a:p>
            <a:pPr marL="82296" indent="0">
              <a:buNone/>
            </a:pPr>
            <a:r>
              <a:rPr lang="en-US" dirty="0"/>
              <a:t>            data[</a:t>
            </a:r>
            <a:r>
              <a:rPr lang="en-US" dirty="0" err="1"/>
              <a:t>param</a:t>
            </a:r>
            <a:r>
              <a:rPr lang="en-US" dirty="0"/>
              <a:t>].append(</a:t>
            </a:r>
            <a:r>
              <a:rPr lang="en-US" dirty="0" err="1"/>
              <a:t>random.uniform</a:t>
            </a:r>
            <a:r>
              <a:rPr lang="en-US" dirty="0"/>
              <a:t>(0, 100))</a:t>
            </a:r>
          </a:p>
          <a:p>
            <a:pPr marL="82296" indent="0">
              <a:buNone/>
            </a:pPr>
            <a:r>
              <a:rPr lang="en-US" dirty="0"/>
              <a:t>        </a:t>
            </a:r>
            <a:r>
              <a:rPr lang="en-US" dirty="0" err="1"/>
              <a:t>elif</a:t>
            </a:r>
            <a:r>
              <a:rPr lang="en-US" dirty="0"/>
              <a:t> </a:t>
            </a:r>
            <a:r>
              <a:rPr lang="en-US" dirty="0" err="1"/>
              <a:t>param</a:t>
            </a:r>
            <a:r>
              <a:rPr lang="en-US" dirty="0"/>
              <a:t> == "Noise Level":</a:t>
            </a:r>
          </a:p>
          <a:p>
            <a:pPr marL="82296" indent="0">
              <a:buNone/>
            </a:pPr>
            <a:r>
              <a:rPr lang="en-US" dirty="0"/>
              <a:t>            data[</a:t>
            </a:r>
            <a:r>
              <a:rPr lang="en-US" dirty="0" err="1"/>
              <a:t>param</a:t>
            </a:r>
            <a:r>
              <a:rPr lang="en-US" dirty="0"/>
              <a:t>].append(</a:t>
            </a:r>
            <a:r>
              <a:rPr lang="en-US" dirty="0" err="1"/>
              <a:t>random.uniform</a:t>
            </a:r>
            <a:r>
              <a:rPr lang="en-US" dirty="0"/>
              <a:t>(30, 90))</a:t>
            </a:r>
          </a:p>
          <a:p>
            <a:pPr marL="82296" indent="0">
              <a:buNone/>
            </a:pPr>
            <a:endParaRPr lang="en-US" dirty="0"/>
          </a:p>
          <a:p>
            <a:pPr marL="82296" indent="0">
              <a:buNone/>
            </a:pPr>
            <a:r>
              <a:rPr lang="en-US" dirty="0"/>
              <a:t># Function to display the latest data</a:t>
            </a:r>
          </a:p>
          <a:p>
            <a:pPr marL="82296" indent="0">
              <a:buNone/>
            </a:pPr>
            <a:r>
              <a:rPr lang="en-US" dirty="0" err="1"/>
              <a:t>def</a:t>
            </a:r>
            <a:r>
              <a:rPr lang="en-US" dirty="0"/>
              <a:t> </a:t>
            </a:r>
            <a:r>
              <a:rPr lang="en-US" dirty="0" err="1"/>
              <a:t>display_latest_data</a:t>
            </a:r>
            <a:r>
              <a:rPr lang="en-US" dirty="0"/>
              <a:t>():</a:t>
            </a:r>
          </a:p>
          <a:p>
            <a:pPr marL="82296" indent="0">
              <a:buNone/>
            </a:pPr>
            <a:r>
              <a:rPr lang="en-US" dirty="0"/>
              <a:t>    print("\</a:t>
            </a:r>
            <a:r>
              <a:rPr lang="en-US" dirty="0" err="1"/>
              <a:t>nLatest</a:t>
            </a:r>
            <a:r>
              <a:rPr lang="en-US" dirty="0"/>
              <a:t> Environmental Data:")</a:t>
            </a:r>
          </a:p>
          <a:p>
            <a:pPr marL="82296" indent="0">
              <a:buNone/>
            </a:pPr>
            <a:r>
              <a:rPr lang="en-US" dirty="0"/>
              <a:t>    for </a:t>
            </a:r>
            <a:r>
              <a:rPr lang="en-US" dirty="0" err="1"/>
              <a:t>param</a:t>
            </a:r>
            <a:r>
              <a:rPr lang="en-US" dirty="0"/>
              <a:t> in parameters:</a:t>
            </a:r>
          </a:p>
          <a:p>
            <a:pPr marL="82296" indent="0">
              <a:buNone/>
            </a:pPr>
            <a:r>
              <a:rPr lang="en-US" dirty="0"/>
              <a:t>        </a:t>
            </a:r>
            <a:r>
              <a:rPr lang="en-US" dirty="0" err="1"/>
              <a:t>latest_value</a:t>
            </a:r>
            <a:r>
              <a:rPr lang="en-US" dirty="0"/>
              <a:t> = data[</a:t>
            </a:r>
            <a:r>
              <a:rPr lang="en-US" dirty="0" err="1"/>
              <a:t>param</a:t>
            </a:r>
            <a:r>
              <a:rPr lang="en-US" dirty="0"/>
              <a:t>][-1]</a:t>
            </a:r>
          </a:p>
          <a:p>
            <a:pPr marL="82296" indent="0">
              <a:buNone/>
            </a:pPr>
            <a:r>
              <a:rPr lang="en-US" dirty="0"/>
              <a:t>        print(f"{</a:t>
            </a:r>
            <a:r>
              <a:rPr lang="en-US" dirty="0" err="1"/>
              <a:t>param</a:t>
            </a:r>
            <a:r>
              <a:rPr lang="en-US" dirty="0"/>
              <a:t>}: {</a:t>
            </a:r>
            <a:r>
              <a:rPr lang="en-US" dirty="0" err="1"/>
              <a:t>latest_value</a:t>
            </a:r>
            <a:r>
              <a:rPr lang="en-US" dirty="0"/>
              <a:t>}")</a:t>
            </a:r>
          </a:p>
          <a:p>
            <a:pPr marL="82296" indent="0">
              <a:buNone/>
            </a:pPr>
            <a:endParaRPr lang="en-US" dirty="0"/>
          </a:p>
          <a:p>
            <a:pPr marL="82296" indent="0">
              <a:buNone/>
            </a:pPr>
            <a:r>
              <a:rPr lang="en-US" dirty="0"/>
              <a:t># Main loop for continuous data collection</a:t>
            </a:r>
          </a:p>
          <a:p>
            <a:pPr marL="82296" indent="0">
              <a:buNone/>
            </a:pPr>
            <a:r>
              <a:rPr lang="en-US" dirty="0"/>
              <a:t>while True:</a:t>
            </a:r>
          </a:p>
          <a:p>
            <a:pPr marL="82296" indent="0">
              <a:buNone/>
            </a:pPr>
            <a:r>
              <a:rPr lang="en-US" dirty="0"/>
              <a:t>    </a:t>
            </a:r>
            <a:r>
              <a:rPr lang="en-US" dirty="0" err="1"/>
              <a:t>collect_data</a:t>
            </a:r>
            <a:r>
              <a:rPr lang="en-US" dirty="0"/>
              <a:t>()</a:t>
            </a:r>
          </a:p>
          <a:p>
            <a:pPr marL="82296" indent="0">
              <a:buNone/>
            </a:pPr>
            <a:r>
              <a:rPr lang="en-US" dirty="0"/>
              <a:t>    </a:t>
            </a:r>
            <a:r>
              <a:rPr lang="en-US" dirty="0" err="1"/>
              <a:t>display_latest_data</a:t>
            </a:r>
            <a:r>
              <a:rPr lang="en-US" dirty="0"/>
              <a:t>()</a:t>
            </a:r>
          </a:p>
          <a:p>
            <a:pPr marL="82296" indent="0">
              <a:buNone/>
            </a:pPr>
            <a:r>
              <a:rPr lang="en-US" dirty="0"/>
              <a:t>    </a:t>
            </a:r>
            <a:r>
              <a:rPr lang="en-US" dirty="0" err="1"/>
              <a:t>time.sleep</a:t>
            </a:r>
            <a:r>
              <a:rPr lang="en-US" dirty="0"/>
              <a:t>(5)  # Simulate data collection every 5 seconds</a:t>
            </a:r>
          </a:p>
        </p:txBody>
      </p:sp>
    </p:spTree>
    <p:extLst>
      <p:ext uri="{BB962C8B-B14F-4D97-AF65-F5344CB8AC3E}">
        <p14:creationId xmlns:p14="http://schemas.microsoft.com/office/powerpoint/2010/main" val="10940739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42</TotalTime>
  <Words>662</Words>
  <Application>Microsoft Office PowerPoint</Application>
  <PresentationFormat>On-screen Show (4:3)</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       ENVIRONMENT                                        MONITORING IN PARK                                  SUBMITTED BY:                          1.S.RAJESH                         2.P.BHUVANESHWARAN                          3.A.MUHAMED                            4.M.ANBUMANI                           5.K.KARTHIK         </vt:lpstr>
      <vt:lpstr>Abstract:</vt:lpstr>
      <vt:lpstr>Sensor Networks: </vt:lpstr>
      <vt:lpstr>Data Analytics: </vt:lpstr>
      <vt:lpstr>Responsive Design:</vt:lpstr>
      <vt:lpstr>Community Engagement:</vt:lpstr>
      <vt:lpstr>Sustainability and Biodiversity:</vt:lpstr>
      <vt:lpstr>Program:</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 MONITORING IN PARK       SUBMITTED BY: 1.S.RAJESH                       2.P.BHUVANESHWARAN         3.A.MUHAMED             4.M.ANBUMANI   5.K.KARTHI</dc:title>
  <dc:creator>USER</dc:creator>
  <cp:lastModifiedBy>USER</cp:lastModifiedBy>
  <cp:revision>5</cp:revision>
  <dcterms:created xsi:type="dcterms:W3CDTF">2023-10-08T15:09:31Z</dcterms:created>
  <dcterms:modified xsi:type="dcterms:W3CDTF">2023-10-08T15:53:07Z</dcterms:modified>
</cp:coreProperties>
</file>