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bumanikkcity01@gmail.com" initials="a" lastIdx="1" clrIdx="0">
    <p:extLst>
      <p:ext uri="{19B8F6BF-5375-455C-9EA6-DF929625EA0E}">
        <p15:presenceInfo xmlns:p15="http://schemas.microsoft.com/office/powerpoint/2012/main" userId="378704f2fd54e1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commentAuthors" Target="commentAuthor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39530-1777-B044-BBCF-6A4650DAE6A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EB108-9E3E-7245-9515-A3F3FC237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EB108-9E3E-7245-9515-A3F3FC237C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3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C088-47C5-BF74-AC45-38845B37E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27923-080E-2BC8-817F-B0CEDB01A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53F1B-EB14-2B6A-C8E8-89900E94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225-EEFE-3047-886A-EAEEC3FDD7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58BEC-E4C0-8F7A-BCFD-789FF06C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00A35-3A7E-52BF-BA42-0D221D2A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1DBF-D1C9-B24E-B2F6-B87D94AD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3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0A78-345A-6BC0-02F4-7CAEEF4E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C9AB3-86AB-2220-06EA-6027767D7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90DD7-35D4-C91D-0A2C-9C21B6CA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225-EEFE-3047-886A-EAEEC3FDD7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C4F9E-187A-2AD4-D27E-B729CC91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5EE4B-EFDA-AD23-5BBE-967C19A6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1DBF-D1C9-B24E-B2F6-B87D94AD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6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614AE-7589-580C-1C1F-1A4CC746A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27145-5336-2B3F-B82D-5E5C96B2C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C1E0F-0784-0E84-20F8-BF5D2D95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225-EEFE-3047-886A-EAEEC3FDD7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74D98-FA50-B724-F702-805F5838B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3822A-9378-8809-21C9-7A633478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1DBF-D1C9-B24E-B2F6-B87D94AD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2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4E6-9D4A-7117-515C-095F22F1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2242-D75C-5541-B78C-916A289B4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67D07-7C0C-432A-A528-3A1679DC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225-EEFE-3047-886A-EAEEC3FDD7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B5C6B-633D-9964-0511-E4DF397C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A328-D735-019C-7E9F-49CE59E4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1DBF-D1C9-B24E-B2F6-B87D94AD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3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8348-0649-6F5D-AE8D-B5632F5E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D1D2B-BABD-9A7C-C92D-8D0B7CF1B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997BB-ADD0-4C53-D7E3-3B63177F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225-EEFE-3047-886A-EAEEC3FDD7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D96C5-7A27-7872-21E8-E5F54130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43CD9-1598-7BF1-F864-428E73D5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1DBF-D1C9-B24E-B2F6-B87D94AD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8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7B17-7BAF-8CA1-289F-FE0D316B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FE49C-4C41-AB93-0A57-7780C2C13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A1485-ADD1-5139-8BC4-5286BA6F8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65383-8F96-C92E-BA74-60DF0E21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225-EEFE-3047-886A-EAEEC3FDD7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231CA-FBD7-1A13-C6EF-E04D1680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4D2C3-1B8D-599F-78A1-570AB0FB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1DBF-D1C9-B24E-B2F6-B87D94AD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0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8967-81B4-597C-FF9A-E1863EEE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DF67D-1459-CCDC-35A9-35C0D7F1D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64E4D-3541-33D1-9261-B890842DB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D54F1-04B8-CA77-E584-6BBDB71BF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9B7A3-482C-C65D-A42C-B1ED63190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C2A9B-91AB-1694-ADAB-8E49FADB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225-EEFE-3047-886A-EAEEC3FDD7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227A3-0C27-46B7-F276-23B4C6F5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E8B1E-B6AE-CCAD-258D-2CCEE5E0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1DBF-D1C9-B24E-B2F6-B87D94AD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FA58-D041-6CEE-4D25-7AF20F28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BE33E-F9E5-96B8-F762-B659BA2D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225-EEFE-3047-886A-EAEEC3FDD7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59B5C-665E-678F-01B1-BCC9A9EC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89D14-C7CD-C9F4-65F6-4863CE5F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1DBF-D1C9-B24E-B2F6-B87D94AD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4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35F85-1DB9-EA1E-1E37-4B55722B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225-EEFE-3047-886A-EAEEC3FDD7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10030-A4EF-EDFD-E26B-EF602D2F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03389-6307-88E7-104D-1C624F08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1DBF-D1C9-B24E-B2F6-B87D94AD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BC7D-9ED9-B23B-A82B-4A80B0FAC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7284-8FCA-FEE4-E10D-AB43C1E2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530DA-E9C9-27A2-DABE-AEB060C02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0C182-0A8D-2AA0-CC18-4DDE5637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225-EEFE-3047-886A-EAEEC3FDD7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AE9FD-9AA8-E8DA-A049-78E87365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45C3D-722F-274B-D81F-3CF50740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1DBF-D1C9-B24E-B2F6-B87D94AD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8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436C-A305-2CD6-714D-47667A2D7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CF07B0-BDCB-8885-A4E3-57FC2FCA5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08794-2179-B095-6F03-425579EAF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443A8-D63B-CE7C-B010-59114A87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225-EEFE-3047-886A-EAEEC3FDD7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BA6C3-6DC2-B066-175B-4334B04B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9F330-D00A-A068-6BEE-2BC8EF49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1DBF-D1C9-B24E-B2F6-B87D94AD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7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851CE-DBF3-E14E-A66B-D7BBCC53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BDACB-89AC-ED49-A83C-2C464E4E5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B507-D483-95DC-D6B5-07978CB42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AA225-EEFE-3047-886A-EAEEC3FDD7FC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C2764-6B44-9727-87A8-687D4C152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5C044-FC74-80DC-D261-D03257E80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E1DBF-D1C9-B24E-B2F6-B87D94AD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BAB2DB-A19B-D1DF-E8D1-422AF7B58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40" y="523081"/>
            <a:ext cx="10627519" cy="5811838"/>
          </a:xfrm>
        </p:spPr>
      </p:pic>
    </p:spTree>
    <p:extLst>
      <p:ext uri="{BB962C8B-B14F-4D97-AF65-F5344CB8AC3E}">
        <p14:creationId xmlns:p14="http://schemas.microsoft.com/office/powerpoint/2010/main" val="695084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59B0-DB57-721C-CA8D-ABAF61DAF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F97BE8-2B90-A17C-F0DC-A40AEE2EF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127750"/>
          </a:xfrm>
        </p:spPr>
      </p:pic>
    </p:spTree>
    <p:extLst>
      <p:ext uri="{BB962C8B-B14F-4D97-AF65-F5344CB8AC3E}">
        <p14:creationId xmlns:p14="http://schemas.microsoft.com/office/powerpoint/2010/main" val="328744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608296-F242-B5CB-C75F-A6FF66796222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49DE8-7843-815D-7348-0FF8599E7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17" y="580331"/>
            <a:ext cx="9827781" cy="567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8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4291-1ED1-DAE4-EDAB-A131B3B77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D8AF5-6FA6-D7C5-209A-8B1DE03C6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310D6-8B25-96A2-12B9-F5AE414EF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85875"/>
            <a:ext cx="9251156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7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B5DD-0572-3E99-C77F-9A98F432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4E206F-1928-1BCE-4865-E89FBFCCB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127750"/>
          </a:xfrm>
        </p:spPr>
      </p:pic>
    </p:spTree>
    <p:extLst>
      <p:ext uri="{BB962C8B-B14F-4D97-AF65-F5344CB8AC3E}">
        <p14:creationId xmlns:p14="http://schemas.microsoft.com/office/powerpoint/2010/main" val="394426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9896-A408-200A-9DBA-D05F1124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D4C7CBD-BB53-4EB0-EA58-45681C933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811838"/>
          </a:xfrm>
        </p:spPr>
      </p:pic>
    </p:spTree>
    <p:extLst>
      <p:ext uri="{BB962C8B-B14F-4D97-AF65-F5344CB8AC3E}">
        <p14:creationId xmlns:p14="http://schemas.microsoft.com/office/powerpoint/2010/main" val="1479578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467F-52C6-E848-176D-47934FEC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67EF3A-D427-78AB-C64C-ACED58715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65125"/>
            <a:ext cx="10515600" cy="5811838"/>
          </a:xfrm>
        </p:spPr>
      </p:pic>
    </p:spTree>
    <p:extLst>
      <p:ext uri="{BB962C8B-B14F-4D97-AF65-F5344CB8AC3E}">
        <p14:creationId xmlns:p14="http://schemas.microsoft.com/office/powerpoint/2010/main" val="300120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B3FA-07D9-3286-81B6-D72BECAD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A2280F-0908-5F5D-B8AC-6C23F23A8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94" y="273844"/>
            <a:ext cx="10706100" cy="6310311"/>
          </a:xfrm>
        </p:spPr>
      </p:pic>
    </p:spTree>
    <p:extLst>
      <p:ext uri="{BB962C8B-B14F-4D97-AF65-F5344CB8AC3E}">
        <p14:creationId xmlns:p14="http://schemas.microsoft.com/office/powerpoint/2010/main" val="2967844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A79F-211A-A4AF-8A8A-52FFEC8D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75AB7E-2EFE-1C55-6810-AE8B76014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938"/>
            <a:ext cx="10687049" cy="6322217"/>
          </a:xfrm>
        </p:spPr>
      </p:pic>
    </p:spTree>
    <p:extLst>
      <p:ext uri="{BB962C8B-B14F-4D97-AF65-F5344CB8AC3E}">
        <p14:creationId xmlns:p14="http://schemas.microsoft.com/office/powerpoint/2010/main" val="417098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C6CB-2166-4372-CD51-B050CB63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4FAB5D-58D1-B14F-1DF9-E1213023F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127750"/>
          </a:xfrm>
        </p:spPr>
      </p:pic>
    </p:spTree>
    <p:extLst>
      <p:ext uri="{BB962C8B-B14F-4D97-AF65-F5344CB8AC3E}">
        <p14:creationId xmlns:p14="http://schemas.microsoft.com/office/powerpoint/2010/main" val="283539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anbumanikkcity01@gmail.com</dc:creator>
  <cp:lastModifiedBy>anbumanikkcity01@gmail.com</cp:lastModifiedBy>
  <cp:revision>3</cp:revision>
  <dcterms:created xsi:type="dcterms:W3CDTF">2023-10-18T17:12:03Z</dcterms:created>
  <dcterms:modified xsi:type="dcterms:W3CDTF">2023-10-18T17:52:25Z</dcterms:modified>
</cp:coreProperties>
</file>