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6" r:id="rId3"/>
    <p:sldId id="280" r:id="rId4"/>
    <p:sldId id="283" r:id="rId5"/>
    <p:sldId id="284" r:id="rId6"/>
    <p:sldId id="279" r:id="rId7"/>
    <p:sldId id="277" r:id="rId8"/>
    <p:sldId id="285" r:id="rId9"/>
    <p:sldId id="286" r:id="rId10"/>
    <p:sldId id="287" r:id="rId11"/>
    <p:sldId id="288" r:id="rId12"/>
    <p:sldId id="289" r:id="rId13"/>
    <p:sldId id="290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.UDHAYA KUMAR" initials="N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6B7AE-BE48-432D-9EEC-005B926612DA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9B6D21-3433-4AF5-8C29-D3FBF04FCC4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271464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Environmental</a:t>
            </a:r>
            <a:r>
              <a:rPr lang="en-US" b="1" dirty="0" smtClean="0"/>
              <a:t> Monitoring in </a:t>
            </a:r>
            <a:br>
              <a:rPr lang="en-US" b="1" dirty="0" smtClean="0"/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park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3500438"/>
            <a:ext cx="6429420" cy="21383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      1.RAJESH.S</a:t>
            </a:r>
          </a:p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               2.ANBUMANI.M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3.BHUVANESHWARAN.P</a:t>
            </a:r>
          </a:p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             4.MUHAMED.A</a:t>
            </a:r>
          </a:p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       5.KARTHI.K</a:t>
            </a: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public participation in monitoring efforts.</a:t>
            </a:r>
          </a:p>
          <a:p>
            <a:r>
              <a:rPr lang="en-US" dirty="0" smtClean="0"/>
              <a:t>Highlight citizen science programs and their impact.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key findings from monitoring efforts.</a:t>
            </a:r>
          </a:p>
          <a:p>
            <a:r>
              <a:rPr lang="en-US" dirty="0" smtClean="0"/>
              <a:t>Use graphs, charts, and images to illustrate results.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future of environmental monitoring in the park.</a:t>
            </a:r>
          </a:p>
          <a:p>
            <a:r>
              <a:rPr lang="en-US" dirty="0" smtClean="0"/>
              <a:t>Mention upcoming projects and goals.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main points of the presentation.</a:t>
            </a:r>
          </a:p>
          <a:p>
            <a:r>
              <a:rPr lang="en-US" dirty="0" smtClean="0"/>
              <a:t>Reiterate the importance of environmental monitoring in parks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5619760" cy="4010796"/>
          </a:xfrm>
        </p:spPr>
        <p:txBody>
          <a:bodyPr/>
          <a:lstStyle/>
          <a:p>
            <a:r>
              <a:rPr lang="en-IN" dirty="0" smtClean="0"/>
              <a:t>THANK</a:t>
            </a:r>
            <a:br>
              <a:rPr lang="en-IN" dirty="0" smtClean="0"/>
            </a:br>
            <a:r>
              <a:rPr lang="en-IN" dirty="0" smtClean="0"/>
              <a:t>            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introduce the topic.</a:t>
            </a:r>
          </a:p>
          <a:p>
            <a:r>
              <a:rPr lang="en-US" dirty="0" smtClean="0"/>
              <a:t>Explain the significance of monitoring the environment in a park.</a:t>
            </a:r>
          </a:p>
          <a:p>
            <a:r>
              <a:rPr lang="en-US" dirty="0" smtClean="0"/>
              <a:t>Include a captivating image of the park.</a:t>
            </a:r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the objectives of environmental monitoring in the park.</a:t>
            </a:r>
          </a:p>
          <a:p>
            <a:r>
              <a:rPr lang="en-US" dirty="0" smtClean="0"/>
              <a:t>Highlight goals such as preserving biodiversity, tracking pollution, and ensuring sustainability.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Emphasize the importance of parks for biodiversity, recreation, and clean air.</a:t>
            </a:r>
          </a:p>
          <a:p>
            <a:r>
              <a:rPr lang="en-US" dirty="0" smtClean="0"/>
              <a:t>Use images of wildlife and people enjoying the park.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Environmental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common environmental threats to parks (e.g., pollution, deforestation, climate change).</a:t>
            </a:r>
          </a:p>
          <a:p>
            <a:r>
              <a:rPr lang="en-US" dirty="0" smtClean="0"/>
              <a:t>Include relevant statistics and data if available.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various monitoring methods, </a:t>
            </a:r>
            <a:r>
              <a:rPr lang="en-US" dirty="0" err="1" smtClean="0"/>
              <a:t>including:Visual</a:t>
            </a:r>
            <a:r>
              <a:rPr lang="en-US" dirty="0" smtClean="0"/>
              <a:t> surveys</a:t>
            </a:r>
          </a:p>
          <a:p>
            <a:r>
              <a:rPr lang="en-US" dirty="0" smtClean="0"/>
              <a:t>Data collection tools (sensors, cameras)</a:t>
            </a:r>
          </a:p>
          <a:p>
            <a:r>
              <a:rPr lang="en-US" dirty="0" smtClean="0"/>
              <a:t>Water and soil sampling</a:t>
            </a:r>
          </a:p>
          <a:p>
            <a:r>
              <a:rPr lang="en-US" dirty="0" smtClean="0"/>
              <a:t>Bird and wildlife tracking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Studies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examples of successful environmental monitoring projects in parks.</a:t>
            </a:r>
          </a:p>
          <a:p>
            <a:r>
              <a:rPr lang="en-US" dirty="0" smtClean="0"/>
              <a:t>Include images and data showcasing improvements.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benefits of environmental monitoring, such </a:t>
            </a:r>
            <a:r>
              <a:rPr lang="en-US" dirty="0" err="1" smtClean="0"/>
              <a:t>as:Early</a:t>
            </a:r>
            <a:r>
              <a:rPr lang="en-US" dirty="0" smtClean="0"/>
              <a:t> detection of issues</a:t>
            </a:r>
          </a:p>
          <a:p>
            <a:r>
              <a:rPr lang="en-US" dirty="0" smtClean="0"/>
              <a:t>Informed decision-making</a:t>
            </a:r>
          </a:p>
          <a:p>
            <a:r>
              <a:rPr lang="en-US" dirty="0" smtClean="0"/>
              <a:t>Sustainable park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challenges faced in environmental monitoring, such as funding, data analysis, and public engagement.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276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Environmental Monitoring in  the park</vt:lpstr>
      <vt:lpstr>Introduction</vt:lpstr>
      <vt:lpstr>Objectives</vt:lpstr>
      <vt:lpstr>Importance of Parks</vt:lpstr>
      <vt:lpstr>Environmental Threats</vt:lpstr>
      <vt:lpstr>Monitoring Methods</vt:lpstr>
      <vt:lpstr>Case Studies  </vt:lpstr>
      <vt:lpstr>Benefits of Monitoring</vt:lpstr>
      <vt:lpstr>Challenges</vt:lpstr>
      <vt:lpstr>Public  Participation</vt:lpstr>
      <vt:lpstr>Results and Findings</vt:lpstr>
      <vt:lpstr>Future Directions</vt:lpstr>
      <vt:lpstr>Conclusion</vt:lpstr>
      <vt:lpstr>THANK        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Monitoring in  the park</dc:title>
  <dc:creator>N.UDHAYA KUMAR</dc:creator>
  <cp:lastModifiedBy>N.UDHAYA KUMAR</cp:lastModifiedBy>
  <cp:revision>7</cp:revision>
  <dcterms:created xsi:type="dcterms:W3CDTF">2023-09-29T05:18:56Z</dcterms:created>
  <dcterms:modified xsi:type="dcterms:W3CDTF">2023-09-29T06:18:14Z</dcterms:modified>
</cp:coreProperties>
</file>