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0833D1-D1C0-4A04-B7DF-CFA85C4CEB2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60172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833D1-D1C0-4A04-B7DF-CFA85C4CEB2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300314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833D1-D1C0-4A04-B7DF-CFA85C4CEB2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245251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833D1-D1C0-4A04-B7DF-CFA85C4CEB2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154349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0833D1-D1C0-4A04-B7DF-CFA85C4CEB28}"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196959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0833D1-D1C0-4A04-B7DF-CFA85C4CEB2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3099428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0833D1-D1C0-4A04-B7DF-CFA85C4CEB28}"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321859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0833D1-D1C0-4A04-B7DF-CFA85C4CEB28}"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184328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833D1-D1C0-4A04-B7DF-CFA85C4CEB28}"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239688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0833D1-D1C0-4A04-B7DF-CFA85C4CEB2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372600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0833D1-D1C0-4A04-B7DF-CFA85C4CEB28}"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C7DC1-4027-474B-8D89-0CEA50050B0D}" type="slidenum">
              <a:rPr lang="en-US" smtClean="0"/>
              <a:t>‹#›</a:t>
            </a:fld>
            <a:endParaRPr lang="en-US"/>
          </a:p>
        </p:txBody>
      </p:sp>
    </p:spTree>
    <p:extLst>
      <p:ext uri="{BB962C8B-B14F-4D97-AF65-F5344CB8AC3E}">
        <p14:creationId xmlns:p14="http://schemas.microsoft.com/office/powerpoint/2010/main" val="421695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833D1-D1C0-4A04-B7DF-CFA85C4CEB28}" type="datetimeFigureOut">
              <a:rPr lang="en-US" smtClean="0"/>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C7DC1-4027-474B-8D89-0CEA50050B0D}" type="slidenum">
              <a:rPr lang="en-US" smtClean="0"/>
              <a:t>‹#›</a:t>
            </a:fld>
            <a:endParaRPr lang="en-US"/>
          </a:p>
        </p:txBody>
      </p:sp>
    </p:spTree>
    <p:extLst>
      <p:ext uri="{BB962C8B-B14F-4D97-AF65-F5344CB8AC3E}">
        <p14:creationId xmlns:p14="http://schemas.microsoft.com/office/powerpoint/2010/main" val="126708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 MONITORING IN PARK</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smtClean="0"/>
          </a:p>
          <a:p>
            <a:pPr marL="0" indent="0">
              <a:buNone/>
            </a:pPr>
            <a:r>
              <a:rPr lang="en-US" dirty="0" smtClean="0"/>
              <a:t>                                                       SUBMITTEDBY:</a:t>
            </a:r>
          </a:p>
          <a:p>
            <a:endParaRPr lang="en-US" dirty="0" smtClean="0"/>
          </a:p>
          <a:p>
            <a:pPr marL="0" indent="0">
              <a:buNone/>
            </a:pPr>
            <a:r>
              <a:rPr lang="en-US" dirty="0" smtClean="0"/>
              <a:t>                                                                   1.S.RAJESH</a:t>
            </a:r>
          </a:p>
          <a:p>
            <a:pPr marL="0" indent="0">
              <a:buNone/>
            </a:pPr>
            <a:r>
              <a:rPr lang="en-US" dirty="0" smtClean="0"/>
              <a:t>                                                                   2.P.BHUVANESHWARAN</a:t>
            </a:r>
          </a:p>
          <a:p>
            <a:pPr marL="0" indent="0">
              <a:buNone/>
            </a:pPr>
            <a:r>
              <a:rPr lang="en-US" dirty="0" smtClean="0"/>
              <a:t>                                                                   3.K.KARTHIK</a:t>
            </a:r>
          </a:p>
          <a:p>
            <a:pPr marL="0" indent="0">
              <a:buNone/>
            </a:pPr>
            <a:r>
              <a:rPr lang="en-US" dirty="0" smtClean="0"/>
              <a:t>                                                                   4.M.ANBUMANI</a:t>
            </a:r>
          </a:p>
          <a:p>
            <a:pPr marL="0" indent="0">
              <a:buNone/>
            </a:pPr>
            <a:r>
              <a:rPr lang="en-US" dirty="0" smtClean="0"/>
              <a:t>                                                                   5.A.MUHAMED</a:t>
            </a:r>
            <a:endParaRPr lang="en-US" dirty="0"/>
          </a:p>
        </p:txBody>
      </p:sp>
    </p:spTree>
    <p:extLst>
      <p:ext uri="{BB962C8B-B14F-4D97-AF65-F5344CB8AC3E}">
        <p14:creationId xmlns:p14="http://schemas.microsoft.com/office/powerpoint/2010/main" val="2040411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144000" cy="6858000"/>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05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838200"/>
          </a:xfrm>
        </p:spPr>
        <p:txBody>
          <a:bodyPr/>
          <a:lstStyle/>
          <a:p>
            <a:endParaRPr lang="en-US"/>
          </a:p>
        </p:txBody>
      </p:sp>
      <p:sp>
        <p:nvSpPr>
          <p:cNvPr id="3" name="Content Placeholder 2"/>
          <p:cNvSpPr>
            <a:spLocks noGrp="1"/>
          </p:cNvSpPr>
          <p:nvPr>
            <p:ph idx="1"/>
          </p:nvPr>
        </p:nvSpPr>
        <p:spPr>
          <a:xfrm>
            <a:off x="457200" y="457200"/>
            <a:ext cx="8229600" cy="5668963"/>
          </a:xfrm>
        </p:spPr>
        <p:txBody>
          <a:bodyPr>
            <a:normAutofit lnSpcReduction="10000"/>
          </a:bodyPr>
          <a:lstStyle/>
          <a:p>
            <a:r>
              <a:rPr lang="en-US" sz="4000" b="1" dirty="0" smtClean="0"/>
              <a:t>Conclusion:</a:t>
            </a:r>
          </a:p>
          <a:p>
            <a:r>
              <a:rPr lang="en-US" dirty="0" smtClean="0"/>
              <a:t>Monitoring the environment in a park is crucial for preserving its natural beauty and ecological balance. In conclusion, regular monitoring allows us to assess air and water quality, track wildlife populations, and address any potential issues, ensuring that the park remains a sustainable and enjoyable place for both visitors and the local ecosystem. This information aids in informed decision-making and conservation efforts to maintain the park's health and biodiversity.</a:t>
            </a:r>
            <a:endParaRPr lang="en-US" dirty="0"/>
          </a:p>
        </p:txBody>
      </p:sp>
    </p:spTree>
    <p:extLst>
      <p:ext uri="{BB962C8B-B14F-4D97-AF65-F5344CB8AC3E}">
        <p14:creationId xmlns:p14="http://schemas.microsoft.com/office/powerpoint/2010/main" val="354144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7824" y="1600200"/>
            <a:ext cx="6788352" cy="4525963"/>
          </a:xfrm>
        </p:spPr>
      </p:pic>
    </p:spTree>
    <p:extLst>
      <p:ext uri="{BB962C8B-B14F-4D97-AF65-F5344CB8AC3E}">
        <p14:creationId xmlns:p14="http://schemas.microsoft.com/office/powerpoint/2010/main" val="15942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endParaRPr lang="en-US" dirty="0"/>
          </a:p>
        </p:txBody>
      </p:sp>
      <p:sp>
        <p:nvSpPr>
          <p:cNvPr id="3" name="Content Placeholder 2"/>
          <p:cNvSpPr>
            <a:spLocks noGrp="1"/>
          </p:cNvSpPr>
          <p:nvPr>
            <p:ph idx="1"/>
          </p:nvPr>
        </p:nvSpPr>
        <p:spPr>
          <a:xfrm>
            <a:off x="19318" y="51515"/>
            <a:ext cx="9060288" cy="6806485"/>
          </a:xfrm>
        </p:spPr>
        <p:txBody>
          <a:bodyPr>
            <a:normAutofit fontScale="92500" lnSpcReduction="10000"/>
          </a:bodyPr>
          <a:lstStyle/>
          <a:p>
            <a:pPr marL="0" indent="0">
              <a:buNone/>
            </a:pPr>
            <a:r>
              <a:rPr lang="en-US" dirty="0" smtClean="0"/>
              <a:t>Abstract:</a:t>
            </a:r>
          </a:p>
          <a:p>
            <a:r>
              <a:rPr lang="en-US" dirty="0" smtClean="0"/>
              <a:t>This abstract provides a concise overview of the importance and methods of environmental monitoring in parks. Parks and natural reserves serve as vital ecosystems, offering recreation and habitat to a variety of species. However, the delicate balance of these environments can be disrupted by factors such as pollution, climate change, and human activities. To safeguard these natural treasures, environmental monitoring systems are essential. This abstract discusses the significance of monitoring parks, the key parameters involved, and the technology and methodologies employed. It emphasizes the need for real-time data collection, analysis, and proactive management to ensure the long-term sustainability and conservation of these valuable ecosystems.</a:t>
            </a:r>
            <a:endParaRPr lang="en-US" dirty="0"/>
          </a:p>
        </p:txBody>
      </p:sp>
    </p:spTree>
    <p:extLst>
      <p:ext uri="{BB962C8B-B14F-4D97-AF65-F5344CB8AC3E}">
        <p14:creationId xmlns:p14="http://schemas.microsoft.com/office/powerpoint/2010/main" val="321160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 y="152400"/>
            <a:ext cx="8991600" cy="6705600"/>
          </a:xfrm>
        </p:spPr>
        <p:txBody>
          <a:bodyPr/>
          <a:lstStyle/>
          <a:p>
            <a:pPr marL="0" indent="0">
              <a:buNone/>
            </a:pPr>
            <a:r>
              <a:rPr lang="en-US" dirty="0" smtClean="0"/>
              <a:t>introduction:</a:t>
            </a:r>
          </a:p>
          <a:p>
            <a:endParaRPr lang="en-US" dirty="0"/>
          </a:p>
          <a:p>
            <a:pPr marL="0" indent="0">
              <a:buNone/>
            </a:pPr>
            <a:r>
              <a:rPr lang="en-US" dirty="0" smtClean="0"/>
              <a:t>Parks and natural reserves are not only places of aesthetic beauty and recreational respite but also crucial ecosystems that support diverse flora and fauna. The delicate balance of these environments, however, is constantly threatened by various factors, including pollution, climate change, and human activities. To effectively protect and conserve these natural treasures, it is imperative to implement robust environmental monitoring systems within these areas.</a:t>
            </a:r>
            <a:endParaRPr lang="en-US" dirty="0"/>
          </a:p>
        </p:txBody>
      </p:sp>
    </p:spTree>
    <p:extLst>
      <p:ext uri="{BB962C8B-B14F-4D97-AF65-F5344CB8AC3E}">
        <p14:creationId xmlns:p14="http://schemas.microsoft.com/office/powerpoint/2010/main" val="412124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76200"/>
            <a:ext cx="8991600" cy="6705600"/>
          </a:xfrm>
        </p:spPr>
        <p:txBody>
          <a:bodyPr/>
          <a:lstStyle/>
          <a:p>
            <a:r>
              <a:rPr lang="en-US" dirty="0" smtClean="0"/>
              <a:t> </a:t>
            </a:r>
            <a:r>
              <a:rPr lang="en-US" sz="2400" dirty="0" smtClean="0"/>
              <a:t>*Define Objectives:*</a:t>
            </a:r>
          </a:p>
          <a:p>
            <a:r>
              <a:rPr lang="en-US" sz="2400" dirty="0" smtClean="0"/>
              <a:t> Clearly outline the goals of your monitoring project. Are you focusing on air quality, water quality, wildlife, or a combination?</a:t>
            </a:r>
          </a:p>
          <a:p>
            <a:r>
              <a:rPr lang="en-US" sz="2400" dirty="0" smtClean="0"/>
              <a:t>2. *Select Monitoring Parameters:* </a:t>
            </a:r>
          </a:p>
          <a:p>
            <a:r>
              <a:rPr lang="en-US" sz="2400" dirty="0" smtClean="0"/>
              <a:t>Choose the specific environmental parameters you want to measure, such as temperature, humidity, pollution levels, or species diversity.</a:t>
            </a:r>
          </a:p>
          <a:p>
            <a:r>
              <a:rPr lang="en-US" sz="2400" dirty="0" smtClean="0"/>
              <a:t>3. *Data Collection:* </a:t>
            </a:r>
          </a:p>
          <a:p>
            <a:r>
              <a:rPr lang="en-US" sz="2400" dirty="0" smtClean="0"/>
              <a:t>Set up monitoring equipment like weather stations, sensors, or cameras to collect data. Consider real-time monitoring for immediate results.</a:t>
            </a:r>
          </a:p>
          <a:p>
            <a:r>
              <a:rPr lang="en-US" sz="2400" dirty="0" smtClean="0"/>
              <a:t>4. *Data Analysis:* </a:t>
            </a:r>
          </a:p>
          <a:p>
            <a:r>
              <a:rPr lang="en-US" sz="2400" dirty="0" smtClean="0"/>
              <a:t>Process and analyze the collected data to identify trends, anomalies, and potential issue</a:t>
            </a:r>
            <a:endParaRPr lang="en-US" sz="2400" dirty="0"/>
          </a:p>
        </p:txBody>
      </p:sp>
    </p:spTree>
    <p:extLst>
      <p:ext uri="{BB962C8B-B14F-4D97-AF65-F5344CB8AC3E}">
        <p14:creationId xmlns:p14="http://schemas.microsoft.com/office/powerpoint/2010/main" val="61292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067800" cy="6858000"/>
          </a:xfrm>
        </p:spPr>
        <p:txBody>
          <a:bodyPr>
            <a:normAutofit/>
          </a:bodyPr>
          <a:lstStyle/>
          <a:p>
            <a:pPr marL="0" indent="0">
              <a:buNone/>
            </a:pPr>
            <a:r>
              <a:rPr lang="en-US" sz="2400" dirty="0" smtClean="0"/>
              <a:t>Reporting:*</a:t>
            </a:r>
          </a:p>
          <a:p>
            <a:r>
              <a:rPr lang="en-US" sz="2400" dirty="0" smtClean="0"/>
              <a:t> Create regular reports or a public dashboard to share the results with park authorities and the public.</a:t>
            </a:r>
          </a:p>
          <a:p>
            <a:pPr marL="0" indent="0">
              <a:buNone/>
            </a:pPr>
            <a:r>
              <a:rPr lang="en-US" sz="2400" dirty="0" smtClean="0"/>
              <a:t>6. *Environmental Impact Assessment:* </a:t>
            </a:r>
          </a:p>
          <a:p>
            <a:r>
              <a:rPr lang="en-US" sz="2400" dirty="0" smtClean="0"/>
              <a:t>Assess the impact of human activities in the park and propose mitigation strategies if necessary.</a:t>
            </a:r>
          </a:p>
          <a:p>
            <a:pPr marL="0" indent="0">
              <a:buNone/>
            </a:pPr>
            <a:r>
              <a:rPr lang="en-US" sz="2400" dirty="0" smtClean="0"/>
              <a:t>7. *Biodiversity Monitoring:* </a:t>
            </a:r>
          </a:p>
          <a:p>
            <a:pPr marL="0" indent="0">
              <a:buNone/>
            </a:pPr>
            <a:r>
              <a:rPr lang="en-US" sz="2400" dirty="0" smtClean="0"/>
              <a:t>Keep track of flora and fauna to understand the park's ecological health.</a:t>
            </a:r>
          </a:p>
          <a:p>
            <a:pPr marL="0" indent="0">
              <a:buNone/>
            </a:pPr>
            <a:r>
              <a:rPr lang="en-US" sz="2400" dirty="0" smtClean="0"/>
              <a:t>8. *Community Engagement:*</a:t>
            </a:r>
          </a:p>
          <a:p>
            <a:pPr marL="0" indent="0">
              <a:buNone/>
            </a:pPr>
            <a:r>
              <a:rPr lang="en-US" sz="2400" dirty="0" smtClean="0"/>
              <a:t> Involve the local community and educate them about the importance of environmental monitoring.</a:t>
            </a:r>
            <a:endParaRPr lang="en-US" sz="2400" dirty="0"/>
          </a:p>
        </p:txBody>
      </p:sp>
    </p:spTree>
    <p:extLst>
      <p:ext uri="{BB962C8B-B14F-4D97-AF65-F5344CB8AC3E}">
        <p14:creationId xmlns:p14="http://schemas.microsoft.com/office/powerpoint/2010/main" val="197722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*Sustainability Initiatives:</a:t>
            </a:r>
          </a:p>
          <a:p>
            <a:r>
              <a:rPr lang="en-US" dirty="0" smtClean="0"/>
              <a:t> Use the data to inform and support sustainability efforts, such as waste reduction and conservation programs.</a:t>
            </a:r>
          </a:p>
          <a:p>
            <a:pPr marL="0" indent="0">
              <a:buNone/>
            </a:pPr>
            <a:r>
              <a:rPr lang="en-US" dirty="0" smtClean="0"/>
              <a:t>10. *Adaptation and Action:* </a:t>
            </a:r>
          </a:p>
          <a:p>
            <a:r>
              <a:rPr lang="en-US" dirty="0" smtClean="0"/>
              <a:t>Make informed decisions and take actions based on the monitoring data to protect and improve the park's environment.</a:t>
            </a:r>
            <a:endParaRPr lang="en-US" dirty="0"/>
          </a:p>
        </p:txBody>
      </p:sp>
    </p:spTree>
    <p:extLst>
      <p:ext uri="{BB962C8B-B14F-4D97-AF65-F5344CB8AC3E}">
        <p14:creationId xmlns:p14="http://schemas.microsoft.com/office/powerpoint/2010/main" val="255559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 y="76200"/>
            <a:ext cx="8991600" cy="6781800"/>
          </a:xfrm>
        </p:spPr>
        <p:txBody>
          <a:bodyPr>
            <a:normAutofit fontScale="62500" lnSpcReduction="20000"/>
          </a:bodyPr>
          <a:lstStyle/>
          <a:p>
            <a:r>
              <a:rPr lang="en-US" dirty="0" smtClean="0"/>
              <a:t>Program:</a:t>
            </a:r>
          </a:p>
          <a:p>
            <a:pPr marL="0" indent="0">
              <a:buNone/>
            </a:pPr>
            <a:r>
              <a:rPr lang="en-US" dirty="0" smtClean="0"/>
              <a:t>import random</a:t>
            </a:r>
          </a:p>
          <a:p>
            <a:pPr marL="0" indent="0">
              <a:buNone/>
            </a:pPr>
            <a:r>
              <a:rPr lang="en-US" dirty="0" smtClean="0"/>
              <a:t>import time</a:t>
            </a:r>
          </a:p>
          <a:p>
            <a:pPr marL="0" indent="0">
              <a:buNone/>
            </a:pPr>
            <a:r>
              <a:rPr lang="en-US" dirty="0" smtClean="0"/>
              <a:t>import </a:t>
            </a:r>
            <a:r>
              <a:rPr lang="en-US" dirty="0" err="1" smtClean="0"/>
              <a:t>datetime</a:t>
            </a:r>
            <a:endParaRPr lang="en-US" dirty="0" smtClean="0"/>
          </a:p>
          <a:p>
            <a:pPr marL="0" indent="0">
              <a:buNone/>
            </a:pPr>
            <a:endParaRPr lang="en-US" dirty="0" smtClean="0"/>
          </a:p>
          <a:p>
            <a:pPr marL="0" indent="0">
              <a:buNone/>
            </a:pPr>
            <a:r>
              <a:rPr lang="en-US" dirty="0" smtClean="0"/>
              <a:t># Simulated sensor data (replace with real sensor data)</a:t>
            </a:r>
          </a:p>
          <a:p>
            <a:pPr marL="0" indent="0">
              <a:buNone/>
            </a:pPr>
            <a:r>
              <a:rPr lang="en-US" dirty="0" err="1" smtClean="0"/>
              <a:t>def</a:t>
            </a:r>
            <a:r>
              <a:rPr lang="en-US" dirty="0" smtClean="0"/>
              <a:t> </a:t>
            </a:r>
            <a:r>
              <a:rPr lang="en-US" dirty="0" err="1" smtClean="0"/>
              <a:t>read_sensor_data</a:t>
            </a:r>
            <a:r>
              <a:rPr lang="en-US" dirty="0" smtClean="0"/>
              <a:t>():</a:t>
            </a:r>
          </a:p>
          <a:p>
            <a:pPr marL="0" indent="0">
              <a:buNone/>
            </a:pPr>
            <a:r>
              <a:rPr lang="en-US" dirty="0" smtClean="0"/>
              <a:t>    temperature = </a:t>
            </a:r>
            <a:r>
              <a:rPr lang="en-US" dirty="0" err="1" smtClean="0"/>
              <a:t>random.uniform</a:t>
            </a:r>
            <a:r>
              <a:rPr lang="en-US" dirty="0" smtClean="0"/>
              <a:t>(10.0, 30.0)</a:t>
            </a:r>
          </a:p>
          <a:p>
            <a:pPr marL="0" indent="0">
              <a:buNone/>
            </a:pPr>
            <a:r>
              <a:rPr lang="en-US" dirty="0" smtClean="0"/>
              <a:t>    humidity = </a:t>
            </a:r>
            <a:r>
              <a:rPr lang="en-US" dirty="0" err="1" smtClean="0"/>
              <a:t>random.uniform</a:t>
            </a:r>
            <a:r>
              <a:rPr lang="en-US" dirty="0" smtClean="0"/>
              <a:t>(20.0, 80.0)</a:t>
            </a:r>
          </a:p>
          <a:p>
            <a:pPr marL="0" indent="0">
              <a:buNone/>
            </a:pPr>
            <a:r>
              <a:rPr lang="en-US" dirty="0" smtClean="0"/>
              <a:t>    </a:t>
            </a:r>
            <a:r>
              <a:rPr lang="en-US" dirty="0" err="1" smtClean="0"/>
              <a:t>air_quality</a:t>
            </a:r>
            <a:r>
              <a:rPr lang="en-US" dirty="0" smtClean="0"/>
              <a:t> = </a:t>
            </a:r>
            <a:r>
              <a:rPr lang="en-US" dirty="0" err="1" smtClean="0"/>
              <a:t>random.uniform</a:t>
            </a:r>
            <a:r>
              <a:rPr lang="en-US" dirty="0" smtClean="0"/>
              <a:t>(0, 100)</a:t>
            </a:r>
          </a:p>
          <a:p>
            <a:pPr marL="0" indent="0">
              <a:buNone/>
            </a:pPr>
            <a:r>
              <a:rPr lang="en-US" dirty="0" smtClean="0"/>
              <a:t>    return temperature, humidity, </a:t>
            </a:r>
            <a:r>
              <a:rPr lang="en-US" dirty="0" err="1" smtClean="0"/>
              <a:t>air_quality</a:t>
            </a:r>
            <a:endParaRPr lang="en-US" dirty="0" smtClean="0"/>
          </a:p>
          <a:p>
            <a:pPr marL="0" indent="0">
              <a:buNone/>
            </a:pPr>
            <a:endParaRPr lang="en-US" dirty="0" smtClean="0"/>
          </a:p>
          <a:p>
            <a:pPr marL="0" indent="0">
              <a:buNone/>
            </a:pPr>
            <a:r>
              <a:rPr lang="en-US" dirty="0" smtClean="0"/>
              <a:t># Save data to a CSV file</a:t>
            </a:r>
          </a:p>
          <a:p>
            <a:pPr marL="0" indent="0">
              <a:buNone/>
            </a:pPr>
            <a:r>
              <a:rPr lang="en-US" dirty="0" err="1" smtClean="0"/>
              <a:t>def</a:t>
            </a:r>
            <a:r>
              <a:rPr lang="en-US" dirty="0" smtClean="0"/>
              <a:t> </a:t>
            </a:r>
            <a:r>
              <a:rPr lang="en-US" dirty="0" err="1" smtClean="0"/>
              <a:t>save_data_to_csv</a:t>
            </a:r>
            <a:r>
              <a:rPr lang="en-US" dirty="0" smtClean="0"/>
              <a:t>(timestamp, temperature, humidity, </a:t>
            </a:r>
            <a:r>
              <a:rPr lang="en-US" dirty="0" err="1" smtClean="0"/>
              <a:t>air_quality</a:t>
            </a:r>
            <a:r>
              <a:rPr lang="en-US" dirty="0" smtClean="0"/>
              <a:t>):</a:t>
            </a:r>
          </a:p>
          <a:p>
            <a:pPr marL="0" indent="0">
              <a:buNone/>
            </a:pPr>
            <a:r>
              <a:rPr lang="en-US" dirty="0" smtClean="0"/>
              <a:t>    with open('environment_data.csv', 'a') as file:</a:t>
            </a:r>
          </a:p>
          <a:p>
            <a:pPr marL="0" indent="0">
              <a:buNone/>
            </a:pPr>
            <a:r>
              <a:rPr lang="en-US" dirty="0" smtClean="0"/>
              <a:t>        </a:t>
            </a:r>
            <a:r>
              <a:rPr lang="en-US" dirty="0" err="1" smtClean="0"/>
              <a:t>file.write</a:t>
            </a:r>
            <a:r>
              <a:rPr lang="en-US" dirty="0" smtClean="0"/>
              <a:t>(f"{timestamp},{temperature},{humidity},{</a:t>
            </a:r>
            <a:r>
              <a:rPr lang="en-US" dirty="0" err="1" smtClean="0"/>
              <a:t>air_quality</a:t>
            </a:r>
            <a:r>
              <a:rPr lang="en-US" dirty="0" smtClean="0"/>
              <a:t>}\n")</a:t>
            </a:r>
          </a:p>
          <a:p>
            <a:pPr marL="0" indent="0">
              <a:buNone/>
            </a:pPr>
            <a:endParaRPr lang="en-US" dirty="0" smtClean="0"/>
          </a:p>
          <a:p>
            <a:pPr marL="0" indent="0">
              <a:buNone/>
            </a:pPr>
            <a:r>
              <a:rPr lang="en-US" dirty="0" smtClean="0"/>
              <a:t># Monitor the environment</a:t>
            </a:r>
          </a:p>
          <a:p>
            <a:pPr marL="0" indent="0">
              <a:buNone/>
            </a:pPr>
            <a:r>
              <a:rPr lang="en-US" dirty="0" err="1" smtClean="0"/>
              <a:t>def</a:t>
            </a:r>
            <a:r>
              <a:rPr lang="en-US" dirty="0" smtClean="0"/>
              <a:t> </a:t>
            </a:r>
            <a:r>
              <a:rPr lang="en-US" dirty="0" err="1" smtClean="0"/>
              <a:t>monitor_environment</a:t>
            </a:r>
            <a:r>
              <a:rPr lang="en-US" dirty="0" smtClean="0"/>
              <a:t>(duration, interval):</a:t>
            </a:r>
          </a:p>
          <a:p>
            <a:pPr marL="0" indent="0">
              <a:buNone/>
            </a:pPr>
            <a:r>
              <a:rPr lang="en-US" dirty="0" smtClean="0"/>
              <a:t>    </a:t>
            </a:r>
            <a:r>
              <a:rPr lang="en-US" dirty="0" err="1" smtClean="0"/>
              <a:t>start_time</a:t>
            </a:r>
            <a:r>
              <a:rPr lang="en-US" dirty="0" smtClean="0"/>
              <a:t> = </a:t>
            </a:r>
            <a:r>
              <a:rPr lang="en-US" dirty="0" err="1" smtClean="0"/>
              <a:t>datetime.datetime.now</a:t>
            </a:r>
            <a:r>
              <a:rPr lang="en-US" dirty="0" smtClean="0"/>
              <a:t>()</a:t>
            </a:r>
          </a:p>
          <a:p>
            <a:pPr marL="0" indent="0">
              <a:buNone/>
            </a:pPr>
            <a:r>
              <a:rPr lang="en-US" dirty="0" smtClean="0"/>
              <a:t>    </a:t>
            </a:r>
            <a:r>
              <a:rPr lang="en-US" dirty="0" err="1" smtClean="0"/>
              <a:t>end_time</a:t>
            </a:r>
            <a:r>
              <a:rPr lang="en-US" dirty="0" smtClean="0"/>
              <a:t> = </a:t>
            </a:r>
            <a:r>
              <a:rPr lang="en-US" dirty="0" err="1" smtClean="0"/>
              <a:t>start_time</a:t>
            </a:r>
            <a:r>
              <a:rPr lang="en-US" dirty="0" smtClean="0"/>
              <a:t> + </a:t>
            </a:r>
            <a:r>
              <a:rPr lang="en-US" dirty="0" err="1" smtClean="0"/>
              <a:t>datetime.timedelta</a:t>
            </a:r>
            <a:r>
              <a:rPr lang="en-US" dirty="0" smtClean="0"/>
              <a:t>(seconds=duration)</a:t>
            </a:r>
          </a:p>
          <a:p>
            <a:pPr marL="0" indent="0">
              <a:buNone/>
            </a:pPr>
            <a:r>
              <a:rPr lang="en-US"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0798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 while </a:t>
            </a:r>
            <a:r>
              <a:rPr lang="en-US" dirty="0" err="1" smtClean="0"/>
              <a:t>datetime.datetime.now</a:t>
            </a:r>
            <a:r>
              <a:rPr lang="en-US" dirty="0" smtClean="0"/>
              <a:t>() &lt; </a:t>
            </a:r>
            <a:r>
              <a:rPr lang="en-US" dirty="0" err="1" smtClean="0"/>
              <a:t>end_time</a:t>
            </a:r>
            <a:r>
              <a:rPr lang="en-US" dirty="0" smtClean="0"/>
              <a:t>:</a:t>
            </a:r>
          </a:p>
          <a:p>
            <a:pPr marL="0" indent="0">
              <a:buNone/>
            </a:pPr>
            <a:r>
              <a:rPr lang="en-US" dirty="0" smtClean="0"/>
              <a:t>        timestamp = </a:t>
            </a:r>
            <a:r>
              <a:rPr lang="en-US" dirty="0" err="1" smtClean="0"/>
              <a:t>datetime.datetime.now</a:t>
            </a:r>
            <a:r>
              <a:rPr lang="en-US" dirty="0" smtClean="0"/>
              <a:t>().</a:t>
            </a:r>
            <a:r>
              <a:rPr lang="en-US" dirty="0" err="1" smtClean="0"/>
              <a:t>strftime</a:t>
            </a:r>
            <a:r>
              <a:rPr lang="en-US" dirty="0" smtClean="0"/>
              <a:t>('%Y-%m-%d %H:%M:%S')</a:t>
            </a:r>
          </a:p>
          <a:p>
            <a:pPr marL="0" indent="0">
              <a:buNone/>
            </a:pPr>
            <a:r>
              <a:rPr lang="en-US" dirty="0" smtClean="0"/>
              <a:t>        temperature, humidity, </a:t>
            </a:r>
            <a:r>
              <a:rPr lang="en-US" dirty="0" err="1" smtClean="0"/>
              <a:t>air_quality</a:t>
            </a:r>
            <a:r>
              <a:rPr lang="en-US" dirty="0" smtClean="0"/>
              <a:t> = </a:t>
            </a:r>
            <a:r>
              <a:rPr lang="en-US" dirty="0" err="1" smtClean="0"/>
              <a:t>read_sensor_data</a:t>
            </a:r>
            <a:r>
              <a:rPr lang="en-US" dirty="0" smtClean="0"/>
              <a:t>()</a:t>
            </a:r>
          </a:p>
          <a:p>
            <a:pPr marL="0" indent="0">
              <a:buNone/>
            </a:pPr>
            <a:r>
              <a:rPr lang="en-US" dirty="0" smtClean="0"/>
              <a:t>        </a:t>
            </a:r>
          </a:p>
          <a:p>
            <a:pPr marL="0" indent="0">
              <a:buNone/>
            </a:pPr>
            <a:r>
              <a:rPr lang="en-US" dirty="0" smtClean="0"/>
              <a:t>        </a:t>
            </a:r>
            <a:r>
              <a:rPr lang="en-US" dirty="0" err="1" smtClean="0"/>
              <a:t>save_data_to_csv</a:t>
            </a:r>
            <a:r>
              <a:rPr lang="en-US" dirty="0" smtClean="0"/>
              <a:t>(timestamp, temperature, humidity, </a:t>
            </a:r>
            <a:r>
              <a:rPr lang="en-US" dirty="0" err="1" smtClean="0"/>
              <a:t>air_quality</a:t>
            </a:r>
            <a:r>
              <a:rPr lang="en-US" dirty="0" smtClean="0"/>
              <a:t>)</a:t>
            </a:r>
          </a:p>
          <a:p>
            <a:pPr marL="0" indent="0">
              <a:buNone/>
            </a:pPr>
            <a:r>
              <a:rPr lang="en-US" dirty="0" smtClean="0"/>
              <a:t>        </a:t>
            </a:r>
          </a:p>
          <a:p>
            <a:pPr marL="0" indent="0">
              <a:buNone/>
            </a:pPr>
            <a:r>
              <a:rPr lang="en-US" dirty="0" smtClean="0"/>
              <a:t>        print(f"{timestamp} - Temperature: {temperature}°C, Humidity: {humidity}%, Air Quality: {</a:t>
            </a:r>
            <a:r>
              <a:rPr lang="en-US" dirty="0" err="1" smtClean="0"/>
              <a:t>air_quality</a:t>
            </a:r>
            <a:r>
              <a:rPr lang="en-US" dirty="0" smtClean="0"/>
              <a:t>}")</a:t>
            </a:r>
          </a:p>
          <a:p>
            <a:pPr marL="0" indent="0">
              <a:buNone/>
            </a:pPr>
            <a:r>
              <a:rPr lang="en-US" dirty="0" smtClean="0"/>
              <a:t>        </a:t>
            </a:r>
          </a:p>
          <a:p>
            <a:pPr marL="0" indent="0">
              <a:buNone/>
            </a:pPr>
            <a:r>
              <a:rPr lang="en-US" dirty="0" smtClean="0"/>
              <a:t>        </a:t>
            </a:r>
            <a:r>
              <a:rPr lang="en-US" dirty="0" err="1" smtClean="0"/>
              <a:t>time.sleep</a:t>
            </a:r>
            <a:r>
              <a:rPr lang="en-US" dirty="0" smtClean="0"/>
              <a:t>(interval)</a:t>
            </a:r>
          </a:p>
          <a:p>
            <a:pPr marL="0" indent="0">
              <a:buNone/>
            </a:pPr>
            <a:endParaRPr lang="en-US" dirty="0" smtClean="0"/>
          </a:p>
          <a:p>
            <a:pPr marL="0" indent="0">
              <a:buNone/>
            </a:pPr>
            <a:r>
              <a:rPr lang="en-US" dirty="0" smtClean="0"/>
              <a:t>if __name__ == '__main__':</a:t>
            </a:r>
          </a:p>
          <a:p>
            <a:pPr marL="0" indent="0">
              <a:buNone/>
            </a:pPr>
            <a:r>
              <a:rPr lang="en-US" dirty="0" smtClean="0"/>
              <a:t>    duration = 3600  # Monitor for 1 hour (in seconds)</a:t>
            </a:r>
          </a:p>
          <a:p>
            <a:pPr marL="0" indent="0">
              <a:buNone/>
            </a:pPr>
            <a:r>
              <a:rPr lang="en-US" dirty="0" smtClean="0"/>
              <a:t>    interval = 60  # Record data every 1 minute (in seconds)</a:t>
            </a:r>
          </a:p>
          <a:p>
            <a:pPr marL="0" indent="0">
              <a:buNone/>
            </a:pPr>
            <a:r>
              <a:rPr lang="en-US" dirty="0" smtClean="0"/>
              <a:t>    </a:t>
            </a:r>
          </a:p>
          <a:p>
            <a:pPr marL="0" indent="0">
              <a:buNone/>
            </a:pPr>
            <a:r>
              <a:rPr lang="en-US" dirty="0" smtClean="0"/>
              <a:t>    </a:t>
            </a:r>
            <a:r>
              <a:rPr lang="en-US" dirty="0" err="1" smtClean="0"/>
              <a:t>monitor_environment</a:t>
            </a:r>
            <a:r>
              <a:rPr lang="en-US" dirty="0" smtClean="0"/>
              <a:t>(duration, interval)</a:t>
            </a:r>
            <a:endParaRPr lang="en-US" dirty="0"/>
          </a:p>
        </p:txBody>
      </p:sp>
    </p:spTree>
    <p:extLst>
      <p:ext uri="{BB962C8B-B14F-4D97-AF65-F5344CB8AC3E}">
        <p14:creationId xmlns:p14="http://schemas.microsoft.com/office/powerpoint/2010/main" val="308650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76200"/>
            <a:ext cx="9144000" cy="6553200"/>
          </a:xfrm>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006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763</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ENVIRONMENT MONITORING IN 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MONITORING IN PARK</dc:title>
  <dc:creator>USER</dc:creator>
  <cp:lastModifiedBy>USER</cp:lastModifiedBy>
  <cp:revision>7</cp:revision>
  <dcterms:created xsi:type="dcterms:W3CDTF">2023-10-31T09:40:28Z</dcterms:created>
  <dcterms:modified xsi:type="dcterms:W3CDTF">2023-10-31T11:43:18Z</dcterms:modified>
</cp:coreProperties>
</file>