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2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62BFC31-75F6-493C-B3F5-3117A2881970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2633F5-E82E-4C6A-98D5-7081080B92C7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FC31-75F6-493C-B3F5-3117A2881970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33F5-E82E-4C6A-98D5-7081080B92C7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FC31-75F6-493C-B3F5-3117A2881970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33F5-E82E-4C6A-98D5-7081080B92C7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FC31-75F6-493C-B3F5-3117A2881970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33F5-E82E-4C6A-98D5-7081080B92C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FC31-75F6-493C-B3F5-3117A2881970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33F5-E82E-4C6A-98D5-7081080B92C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FC31-75F6-493C-B3F5-3117A2881970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33F5-E82E-4C6A-98D5-7081080B92C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FC31-75F6-493C-B3F5-3117A2881970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33F5-E82E-4C6A-98D5-7081080B92C7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FC31-75F6-493C-B3F5-3117A2881970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33F5-E82E-4C6A-98D5-7081080B92C7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FC31-75F6-493C-B3F5-3117A2881970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33F5-E82E-4C6A-98D5-7081080B92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FC31-75F6-493C-B3F5-3117A2881970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33F5-E82E-4C6A-98D5-7081080B92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FC31-75F6-493C-B3F5-3117A2881970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33F5-E82E-4C6A-98D5-7081080B92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62BFC31-75F6-493C-B3F5-3117A2881970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42633F5-E82E-4C6A-98D5-7081080B92C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764704"/>
            <a:ext cx="6777318" cy="2355015"/>
          </a:xfrm>
          <a:noFill/>
        </p:spPr>
        <p:txBody>
          <a:bodyPr/>
          <a:lstStyle/>
          <a:p>
            <a:r>
              <a:rPr lang="en-IN" sz="4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MYSQL PRESENTATION-LOAN MANGEMENT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 </a:t>
            </a:r>
          </a:p>
          <a:p>
            <a:pPr algn="l"/>
            <a:r>
              <a:rPr lang="en-IN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		RAMYA. R</a:t>
            </a:r>
          </a:p>
        </p:txBody>
      </p:sp>
    </p:spTree>
    <p:extLst>
      <p:ext uri="{BB962C8B-B14F-4D97-AF65-F5344CB8AC3E}">
        <p14:creationId xmlns:p14="http://schemas.microsoft.com/office/powerpoint/2010/main" val="373192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TIMESTAMP DIFF</a:t>
            </a:r>
          </a:p>
          <a:p>
            <a:pPr lvl="3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range from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‘1970-01-01 00:00:01’ UTC to‘2038-01-19 03:14:07’ TC.</a:t>
            </a:r>
          </a:p>
          <a:p>
            <a:pPr lvl="3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exmaple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Displayed as 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yyyy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-mm-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hh:MM:SS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’.</a:t>
            </a:r>
          </a:p>
          <a:p>
            <a:pPr marL="1188720" lvl="3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YEAR</a:t>
            </a:r>
          </a:p>
          <a:p>
            <a:pPr lvl="3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range from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digits or 4 digits.</a:t>
            </a:r>
          </a:p>
          <a:p>
            <a:pPr lvl="3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example: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Default is 4 digits.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DATA TIME</a:t>
            </a:r>
          </a:p>
        </p:txBody>
      </p:sp>
    </p:spTree>
    <p:extLst>
      <p:ext uri="{BB962C8B-B14F-4D97-AF65-F5344CB8AC3E}">
        <p14:creationId xmlns:p14="http://schemas.microsoft.com/office/powerpoint/2010/main" val="223062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VARCHAR</a:t>
            </a:r>
          </a:p>
          <a:p>
            <a:pPr lvl="4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is a data type used to store character strings of variable length.</a:t>
            </a:r>
          </a:p>
          <a:p>
            <a:pPr lvl="4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range from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Maximum size of 255 characters.</a:t>
            </a:r>
          </a:p>
          <a:p>
            <a:pPr lvl="4">
              <a:buFont typeface="Wingdings" pitchFamily="2" charset="2"/>
              <a:buChar char="§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43601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 primary key is a column or set of columns in a table that uniquely identifies each row in the table.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It doesn’t allow duplicate values.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It is a way to identify each record in a table uniquely.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PRIMARY KEY</a:t>
            </a:r>
          </a:p>
        </p:txBody>
      </p:sp>
    </p:spTree>
    <p:extLst>
      <p:ext uri="{BB962C8B-B14F-4D97-AF65-F5344CB8AC3E}">
        <p14:creationId xmlns:p14="http://schemas.microsoft.com/office/powerpoint/2010/main" val="245281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 foreign key is a column or set of columns in a table that references the primary key of another table.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It is a way to establish a relationship between two tables.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83936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CREATE DATABASE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 SQL relation is defined using the 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 DATABASE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command: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 database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[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database name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]</a:t>
            </a:r>
          </a:p>
          <a:p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create database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4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mydatabase;</a:t>
            </a:r>
          </a:p>
          <a:p>
            <a:pPr marL="777240" lvl="2" indent="0">
              <a:buNone/>
            </a:pPr>
            <a:endParaRPr lang="en-US" altLang="zh-CN" sz="1800" i="1" dirty="0">
              <a:ea typeface="宋体" pitchFamily="2" charset="-122"/>
            </a:endParaRPr>
          </a:p>
          <a:p>
            <a:r>
              <a:rPr lang="en-IN" dirty="0"/>
              <a:t>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CREATE TABLE</a:t>
            </a:r>
          </a:p>
          <a:p>
            <a:pPr lvl="2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Create table table_name;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MY SQL MAIN COMMENTS</a:t>
            </a:r>
          </a:p>
        </p:txBody>
      </p:sp>
    </p:spTree>
    <p:extLst>
      <p:ext uri="{BB962C8B-B14F-4D97-AF65-F5344CB8AC3E}">
        <p14:creationId xmlns:p14="http://schemas.microsoft.com/office/powerpoint/2010/main" val="73237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  database trigger is a stored program which is automatically fired or executed when some events occur.</a:t>
            </a:r>
          </a:p>
          <a:p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TYPES OF TRIGGER:</a:t>
            </a:r>
          </a:p>
          <a:p>
            <a:pPr lvl="2"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Row Level Trigger- an event is triggered at row level for each row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update,inserted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or deleted(before insert).</a:t>
            </a:r>
          </a:p>
          <a:p>
            <a:pPr lvl="2"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Statement Level Trigger- an event is triggered at table level for each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statement executed(after insert).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TRIGGER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89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Triggers timing</a:t>
            </a:r>
            <a:r>
              <a:rPr lang="en-IN" dirty="0"/>
              <a:t>		</a:t>
            </a:r>
          </a:p>
          <a:p>
            <a:pPr lvl="3">
              <a:buFont typeface="Wingdings" pitchFamily="2" charset="2"/>
              <a:buChar char="Ø"/>
            </a:pPr>
            <a:r>
              <a:rPr lang="en-IN" dirty="0"/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Before insert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pre-screening step that happens before data is modified.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After insert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post-screening step that happens after data is modified.</a:t>
            </a:r>
          </a:p>
          <a:p>
            <a:pPr marL="1188720" lvl="3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129707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create table </a:t>
            </a:r>
            <a:r>
              <a:rPr lang="en-IN" dirty="0" err="1"/>
              <a:t>loan_status</a:t>
            </a:r>
            <a:r>
              <a:rPr lang="en-IN" dirty="0"/>
              <a:t>(</a:t>
            </a:r>
            <a:r>
              <a:rPr lang="en-IN" dirty="0" err="1"/>
              <a:t>loan_id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(50), </a:t>
            </a:r>
            <a:r>
              <a:rPr lang="en-IN" dirty="0" err="1"/>
              <a:t>customer_id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(50),</a:t>
            </a:r>
            <a:r>
              <a:rPr lang="en-IN" dirty="0" err="1"/>
              <a:t>loan_amount</a:t>
            </a:r>
            <a:r>
              <a:rPr lang="en-IN" dirty="0"/>
              <a:t> </a:t>
            </a:r>
            <a:r>
              <a:rPr lang="en-IN" dirty="0" err="1"/>
              <a:t>int,loan_amount_term</a:t>
            </a:r>
            <a:r>
              <a:rPr lang="en-IN" dirty="0"/>
              <a:t> </a:t>
            </a:r>
            <a:r>
              <a:rPr lang="en-IN" dirty="0" err="1"/>
              <a:t>int,cibil_score</a:t>
            </a:r>
            <a:r>
              <a:rPr lang="en-IN" dirty="0"/>
              <a:t> </a:t>
            </a:r>
            <a:r>
              <a:rPr lang="en-IN" dirty="0" err="1"/>
              <a:t>int,primary</a:t>
            </a:r>
            <a:r>
              <a:rPr lang="en-IN" dirty="0"/>
              <a:t> key(</a:t>
            </a:r>
            <a:r>
              <a:rPr lang="en-IN" dirty="0" err="1"/>
              <a:t>customer_id</a:t>
            </a:r>
            <a:r>
              <a:rPr lang="en-IN" dirty="0"/>
              <a:t>));</a:t>
            </a:r>
          </a:p>
          <a:p>
            <a:r>
              <a:rPr lang="en-IN" dirty="0"/>
              <a:t>alter table </a:t>
            </a:r>
            <a:r>
              <a:rPr lang="en-IN" dirty="0" err="1"/>
              <a:t>loan_status</a:t>
            </a:r>
            <a:r>
              <a:rPr lang="en-IN" dirty="0"/>
              <a:t> modify </a:t>
            </a:r>
            <a:r>
              <a:rPr lang="en-IN" dirty="0" err="1"/>
              <a:t>loan_amount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(50);</a:t>
            </a:r>
          </a:p>
          <a:p>
            <a:r>
              <a:rPr lang="en-IN" dirty="0"/>
              <a:t>create table </a:t>
            </a:r>
            <a:r>
              <a:rPr lang="en-IN" dirty="0" err="1"/>
              <a:t>cibil_status</a:t>
            </a:r>
            <a:r>
              <a:rPr lang="en-IN" dirty="0"/>
              <a:t>(</a:t>
            </a:r>
            <a:r>
              <a:rPr lang="en-IN" dirty="0" err="1"/>
              <a:t>loan_id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(55), </a:t>
            </a:r>
            <a:r>
              <a:rPr lang="en-IN" dirty="0" err="1"/>
              <a:t>loan_amount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(55),</a:t>
            </a:r>
            <a:r>
              <a:rPr lang="en-IN" dirty="0" err="1"/>
              <a:t>cibil_score</a:t>
            </a:r>
            <a:r>
              <a:rPr lang="en-IN" dirty="0"/>
              <a:t> </a:t>
            </a:r>
            <a:r>
              <a:rPr lang="en-IN" dirty="0" err="1"/>
              <a:t>int,cibil_score_status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);</a:t>
            </a:r>
          </a:p>
          <a:p>
            <a:r>
              <a:rPr lang="en-IN" dirty="0"/>
              <a:t>alter table </a:t>
            </a:r>
            <a:r>
              <a:rPr lang="en-IN" dirty="0" err="1"/>
              <a:t>cibil_status</a:t>
            </a:r>
            <a:r>
              <a:rPr lang="en-IN" dirty="0"/>
              <a:t> add primary key(</a:t>
            </a:r>
            <a:r>
              <a:rPr lang="en-IN" dirty="0" err="1"/>
              <a:t>loan_id</a:t>
            </a:r>
            <a:r>
              <a:rPr lang="en-IN" dirty="0"/>
              <a:t>);</a:t>
            </a:r>
          </a:p>
          <a:p>
            <a:r>
              <a:rPr lang="en-IN" dirty="0"/>
              <a:t>alter table </a:t>
            </a:r>
            <a:r>
              <a:rPr lang="en-IN" dirty="0" err="1"/>
              <a:t>cibil_status</a:t>
            </a:r>
            <a:r>
              <a:rPr lang="en-IN" dirty="0"/>
              <a:t> modify </a:t>
            </a:r>
            <a:r>
              <a:rPr lang="en-IN" dirty="0" err="1"/>
              <a:t>cibil_score_status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(50);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CREATE TABLE FOR LOAN_STATUS</a:t>
            </a:r>
          </a:p>
        </p:txBody>
      </p:sp>
    </p:spTree>
    <p:extLst>
      <p:ext uri="{BB962C8B-B14F-4D97-AF65-F5344CB8AC3E}">
        <p14:creationId xmlns:p14="http://schemas.microsoft.com/office/powerpoint/2010/main" val="3261434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delimiter ##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	create trigger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loan_amount_status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before insert 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loan_status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for each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rowbegin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new.loan_amount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null then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set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new.loan_amount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'loan still processing';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end if;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end ##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delimiter 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show triggers;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ROW LEVEL TRIGGER</a:t>
            </a:r>
          </a:p>
        </p:txBody>
      </p:sp>
    </p:spTree>
    <p:extLst>
      <p:ext uri="{BB962C8B-B14F-4D97-AF65-F5344CB8AC3E}">
        <p14:creationId xmlns:p14="http://schemas.microsoft.com/office/powerpoint/2010/main" val="3466893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276997"/>
          </a:xfrm>
        </p:spPr>
        <p:txBody>
          <a:bodyPr>
            <a:no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delimiter ##</a:t>
            </a: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	create trigger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cibil_score_update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after insert on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loan_status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for each  row begin</a:t>
            </a: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	if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new.cibil_score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&gt;900 then insert into 	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cibil_status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loan_id,loan_amount,cibil_score,cibil_score_status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 	values(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new.loan_id,new.loan_amount,new.cibil_score,'high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cibil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 score');</a:t>
            </a: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new.cibil_score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&gt;750 then insert into 	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cibil_status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loan_id,loan_amount,cibil_score,cibil_score_status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 	values(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new.loan_id,new.loan_amount,new.cibil_score,'no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penalty');</a:t>
            </a: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new.cibil_score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&gt;250  then insert into 	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cibil_status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loan_id,loan_amount,cibil_score,cibil_score_status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 	values(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new.loan_id,new.loan_amount,new.cibil_score,'penalty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customers');</a:t>
            </a: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new.cibil_score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&lt;0 then insert into 	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cibil_status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loan_id,loan_amount,cibil_score,cibil_score_status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 	values(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new.loan_id,new.loan_amount,new.cibil_score,'reject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customers');</a:t>
            </a: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	end if;</a:t>
            </a: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	end ##</a:t>
            </a: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delimiter 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STATEMENT LEVEL TRIGGER</a:t>
            </a:r>
          </a:p>
        </p:txBody>
      </p:sp>
    </p:spTree>
    <p:extLst>
      <p:ext uri="{BB962C8B-B14F-4D97-AF65-F5344CB8AC3E}">
        <p14:creationId xmlns:p14="http://schemas.microsoft.com/office/powerpoint/2010/main" val="268851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132981"/>
          </a:xfrm>
        </p:spPr>
        <p:txBody>
          <a:bodyPr/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My SQL Stands for Structured Query Language.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MySQL is a popular open-source relational database management system(RDBMS).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MySQL supports structures query language.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MySQL is open-source software ,free to use and        modify.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MY SQL</a:t>
            </a:r>
          </a:p>
        </p:txBody>
      </p:sp>
    </p:spTree>
    <p:extLst>
      <p:ext uri="{BB962C8B-B14F-4D97-AF65-F5344CB8AC3E}">
        <p14:creationId xmlns:p14="http://schemas.microsoft.com/office/powerpoint/2010/main" val="1245717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select </a:t>
            </a:r>
            <a:r>
              <a:rPr lang="en-IN" dirty="0" err="1"/>
              <a:t>c.customer_name,c.gender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 err="1"/>
              <a:t>c.age,c.married,c.education,c.self_employed,a</a:t>
            </a:r>
            <a:r>
              <a:rPr lang="en-IN" dirty="0"/>
              <a:t>.*,</a:t>
            </a:r>
          </a:p>
          <a:p>
            <a:pPr marL="0" indent="0">
              <a:buNone/>
            </a:pPr>
            <a:r>
              <a:rPr lang="en-IN" dirty="0" err="1"/>
              <a:t>b.loan_amount_term,b.cibil_score</a:t>
            </a:r>
            <a:r>
              <a:rPr lang="en-IN" dirty="0"/>
              <a:t> ,</a:t>
            </a:r>
            <a:r>
              <a:rPr lang="en-IN" dirty="0" err="1"/>
              <a:t>b.cibil_score_status,c.region_id</a:t>
            </a:r>
            <a:r>
              <a:rPr lang="en-IN" dirty="0"/>
              <a:t>, </a:t>
            </a:r>
            <a:r>
              <a:rPr lang="en-IN" dirty="0" err="1"/>
              <a:t>d.postal_code,d.segment,d.state,e.region</a:t>
            </a:r>
            <a:r>
              <a:rPr lang="en-IN" dirty="0"/>
              <a:t> from </a:t>
            </a:r>
            <a:r>
              <a:rPr lang="en-IN" dirty="0" err="1"/>
              <a:t>customer_interest_analysis</a:t>
            </a:r>
            <a:r>
              <a:rPr lang="en-IN" dirty="0"/>
              <a:t> a join </a:t>
            </a:r>
            <a:r>
              <a:rPr lang="en-IN" dirty="0" err="1"/>
              <a:t>loan_cibil_score_status</a:t>
            </a:r>
            <a:r>
              <a:rPr lang="en-IN" dirty="0"/>
              <a:t> b on </a:t>
            </a:r>
            <a:r>
              <a:rPr lang="en-IN" dirty="0" err="1"/>
              <a:t>a.customer_id</a:t>
            </a:r>
            <a:r>
              <a:rPr lang="en-IN" dirty="0"/>
              <a:t>=</a:t>
            </a:r>
            <a:r>
              <a:rPr lang="en-IN" dirty="0" err="1"/>
              <a:t>b.customer_id</a:t>
            </a:r>
            <a:r>
              <a:rPr lang="en-IN" dirty="0"/>
              <a:t> join </a:t>
            </a:r>
            <a:r>
              <a:rPr lang="en-IN" dirty="0" err="1"/>
              <a:t>customer_info</a:t>
            </a:r>
            <a:r>
              <a:rPr lang="en-IN" dirty="0"/>
              <a:t> c on </a:t>
            </a:r>
            <a:r>
              <a:rPr lang="en-IN" dirty="0" err="1"/>
              <a:t>a.customer_id</a:t>
            </a:r>
            <a:r>
              <a:rPr lang="en-IN" dirty="0"/>
              <a:t>=</a:t>
            </a:r>
            <a:r>
              <a:rPr lang="en-IN" dirty="0" err="1"/>
              <a:t>c.customer_id</a:t>
            </a:r>
            <a:r>
              <a:rPr lang="en-IN" dirty="0"/>
              <a:t> join </a:t>
            </a:r>
            <a:r>
              <a:rPr lang="en-IN" dirty="0" err="1"/>
              <a:t>country_state</a:t>
            </a:r>
            <a:r>
              <a:rPr lang="en-IN" dirty="0"/>
              <a:t> d on </a:t>
            </a:r>
            <a:r>
              <a:rPr lang="en-IN" dirty="0" err="1"/>
              <a:t>a.customer_id</a:t>
            </a:r>
            <a:r>
              <a:rPr lang="en-IN" dirty="0"/>
              <a:t>=</a:t>
            </a:r>
            <a:r>
              <a:rPr lang="en-IN" dirty="0" err="1"/>
              <a:t>d.customer_id</a:t>
            </a:r>
            <a:r>
              <a:rPr lang="en-IN" dirty="0"/>
              <a:t> join </a:t>
            </a:r>
            <a:r>
              <a:rPr lang="en-IN" dirty="0" err="1"/>
              <a:t>region_info</a:t>
            </a:r>
            <a:r>
              <a:rPr lang="en-IN" dirty="0"/>
              <a:t> e on </a:t>
            </a:r>
            <a:r>
              <a:rPr lang="en-IN" dirty="0" err="1"/>
              <a:t>d.region_id</a:t>
            </a:r>
            <a:r>
              <a:rPr lang="en-IN" dirty="0"/>
              <a:t>=</a:t>
            </a:r>
            <a:r>
              <a:rPr lang="en-IN" dirty="0" err="1"/>
              <a:t>e.region_id</a:t>
            </a:r>
            <a:r>
              <a:rPr lang="en-IN" dirty="0"/>
              <a:t>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JOIN ALL THE 5 TABLES WITHOUT REPEATING THE FIELDS 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0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select * from </a:t>
            </a:r>
            <a:r>
              <a:rPr lang="en-US" dirty="0" err="1"/>
              <a:t>country_state</a:t>
            </a:r>
            <a:r>
              <a:rPr lang="en-US" dirty="0"/>
              <a:t> a right join </a:t>
            </a:r>
            <a:r>
              <a:rPr lang="en-US" dirty="0" err="1"/>
              <a:t>region_info</a:t>
            </a:r>
            <a:r>
              <a:rPr lang="en-US" dirty="0"/>
              <a:t> b on </a:t>
            </a:r>
            <a:r>
              <a:rPr lang="en-US" dirty="0" err="1"/>
              <a:t>a.region_id</a:t>
            </a:r>
            <a:r>
              <a:rPr lang="en-US" dirty="0"/>
              <a:t>=</a:t>
            </a:r>
            <a:r>
              <a:rPr lang="en-US" dirty="0" err="1"/>
              <a:t>b.region_id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algn="ctr">
              <a:buFont typeface="Wingdings" pitchFamily="2" charset="2"/>
              <a:buChar char="v"/>
            </a:pPr>
            <a:r>
              <a:rPr lang="en-IN" dirty="0"/>
              <a:t>Filter high </a:t>
            </a:r>
            <a:r>
              <a:rPr lang="en-IN" dirty="0" err="1"/>
              <a:t>cibil</a:t>
            </a:r>
            <a:r>
              <a:rPr lang="en-IN" dirty="0"/>
              <a:t> score </a:t>
            </a:r>
          </a:p>
          <a:p>
            <a:pPr marL="0" indent="0">
              <a:buNone/>
            </a:pPr>
            <a:r>
              <a:rPr lang="en-IN" dirty="0"/>
              <a:t>select </a:t>
            </a:r>
            <a:r>
              <a:rPr lang="en-IN" dirty="0" err="1"/>
              <a:t>c.customer_name,c.gender</a:t>
            </a:r>
            <a:r>
              <a:rPr lang="en-IN" dirty="0"/>
              <a:t>, </a:t>
            </a:r>
            <a:r>
              <a:rPr lang="en-IN" dirty="0" err="1"/>
              <a:t>c.age,c.married,c.education,c.self_employed,a</a:t>
            </a:r>
            <a:r>
              <a:rPr lang="en-IN" dirty="0"/>
              <a:t>.*,</a:t>
            </a:r>
            <a:r>
              <a:rPr lang="en-IN" dirty="0" err="1"/>
              <a:t>b.loan_amount_term,b.cibil_score</a:t>
            </a:r>
            <a:r>
              <a:rPr lang="en-IN" dirty="0"/>
              <a:t> ,</a:t>
            </a:r>
            <a:r>
              <a:rPr lang="en-IN" dirty="0" err="1"/>
              <a:t>b.cibil_score_status,c.region_id</a:t>
            </a:r>
            <a:r>
              <a:rPr lang="en-IN" dirty="0"/>
              <a:t>, </a:t>
            </a:r>
            <a:r>
              <a:rPr lang="en-IN" dirty="0" err="1"/>
              <a:t>d.postal_code,d.segment,d.state,e.region</a:t>
            </a:r>
            <a:r>
              <a:rPr lang="en-IN" dirty="0"/>
              <a:t> from </a:t>
            </a:r>
            <a:r>
              <a:rPr lang="en-IN" dirty="0" err="1"/>
              <a:t>customer_interest_analysis</a:t>
            </a:r>
            <a:r>
              <a:rPr lang="en-IN" dirty="0"/>
              <a:t> a join </a:t>
            </a:r>
            <a:r>
              <a:rPr lang="en-IN" dirty="0" err="1"/>
              <a:t>loan_cibil_score_status</a:t>
            </a:r>
            <a:r>
              <a:rPr lang="en-IN" dirty="0"/>
              <a:t> b on </a:t>
            </a:r>
            <a:r>
              <a:rPr lang="en-IN" dirty="0" err="1"/>
              <a:t>a.customer_id</a:t>
            </a:r>
            <a:r>
              <a:rPr lang="en-IN" dirty="0"/>
              <a:t>=</a:t>
            </a:r>
            <a:r>
              <a:rPr lang="en-IN" dirty="0" err="1"/>
              <a:t>b.customer_id</a:t>
            </a:r>
            <a:r>
              <a:rPr lang="en-IN" dirty="0"/>
              <a:t> join </a:t>
            </a:r>
            <a:r>
              <a:rPr lang="en-IN" dirty="0" err="1"/>
              <a:t>customer_info</a:t>
            </a:r>
            <a:r>
              <a:rPr lang="en-IN" dirty="0"/>
              <a:t> c on </a:t>
            </a:r>
            <a:r>
              <a:rPr lang="en-IN" dirty="0" err="1"/>
              <a:t>a.customer_id</a:t>
            </a:r>
            <a:r>
              <a:rPr lang="en-IN" dirty="0"/>
              <a:t>=</a:t>
            </a:r>
            <a:r>
              <a:rPr lang="en-IN" dirty="0" err="1"/>
              <a:t>c.customer_id</a:t>
            </a:r>
            <a:r>
              <a:rPr lang="en-IN" dirty="0"/>
              <a:t> join </a:t>
            </a:r>
            <a:r>
              <a:rPr lang="en-IN" dirty="0" err="1"/>
              <a:t>country_state</a:t>
            </a:r>
            <a:r>
              <a:rPr lang="en-IN" dirty="0"/>
              <a:t> d on </a:t>
            </a:r>
            <a:r>
              <a:rPr lang="en-IN" dirty="0" err="1"/>
              <a:t>a.customer_id</a:t>
            </a:r>
            <a:r>
              <a:rPr lang="en-IN" dirty="0"/>
              <a:t>=</a:t>
            </a:r>
            <a:r>
              <a:rPr lang="en-IN" dirty="0" err="1"/>
              <a:t>d.customer_id</a:t>
            </a:r>
            <a:r>
              <a:rPr lang="en-IN" dirty="0"/>
              <a:t> join </a:t>
            </a:r>
            <a:r>
              <a:rPr lang="en-IN" dirty="0" err="1"/>
              <a:t>region_info</a:t>
            </a:r>
            <a:r>
              <a:rPr lang="en-IN" dirty="0"/>
              <a:t> e on </a:t>
            </a:r>
            <a:r>
              <a:rPr lang="en-IN" dirty="0" err="1"/>
              <a:t>d.region_id</a:t>
            </a:r>
            <a:r>
              <a:rPr lang="en-IN" dirty="0"/>
              <a:t>=</a:t>
            </a:r>
            <a:r>
              <a:rPr lang="en-IN" dirty="0" err="1"/>
              <a:t>e.region_id</a:t>
            </a:r>
            <a:r>
              <a:rPr lang="en-IN" dirty="0"/>
              <a:t> where </a:t>
            </a:r>
            <a:r>
              <a:rPr lang="en-IN" dirty="0" err="1"/>
              <a:t>b.cibil_score_status</a:t>
            </a:r>
            <a:r>
              <a:rPr lang="en-IN" dirty="0"/>
              <a:t>='high </a:t>
            </a:r>
            <a:r>
              <a:rPr lang="en-IN" dirty="0" err="1"/>
              <a:t>cibil</a:t>
            </a:r>
            <a:r>
              <a:rPr lang="en-IN" dirty="0"/>
              <a:t> score';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FIND THE MISMATCH DETAILS USING JOINS 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04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select </a:t>
            </a:r>
            <a:r>
              <a:rPr lang="en-IN" dirty="0" err="1"/>
              <a:t>c.customer_name,c.gender</a:t>
            </a:r>
            <a:r>
              <a:rPr lang="en-IN" dirty="0"/>
              <a:t>, </a:t>
            </a:r>
            <a:r>
              <a:rPr lang="en-IN" dirty="0" err="1"/>
              <a:t>c.age,c.married,c.education,c.self_employed,a</a:t>
            </a:r>
            <a:r>
              <a:rPr lang="en-IN" dirty="0"/>
              <a:t>.*,</a:t>
            </a:r>
            <a:r>
              <a:rPr lang="en-IN" dirty="0" err="1"/>
              <a:t>b.loan_amount_term,b.cibil_score</a:t>
            </a:r>
            <a:r>
              <a:rPr lang="en-IN" dirty="0"/>
              <a:t> ,</a:t>
            </a:r>
            <a:r>
              <a:rPr lang="en-IN" dirty="0" err="1"/>
              <a:t>b.cibil_score_status,c.region_id</a:t>
            </a:r>
            <a:r>
              <a:rPr lang="en-IN" dirty="0"/>
              <a:t>, </a:t>
            </a:r>
            <a:r>
              <a:rPr lang="en-IN" dirty="0" err="1"/>
              <a:t>d.postal_code,d.segment,d.state,e.region</a:t>
            </a:r>
            <a:r>
              <a:rPr lang="en-IN" dirty="0"/>
              <a:t> from </a:t>
            </a:r>
            <a:r>
              <a:rPr lang="en-IN" dirty="0" err="1"/>
              <a:t>customer_interest_analysis</a:t>
            </a:r>
            <a:r>
              <a:rPr lang="en-IN" dirty="0"/>
              <a:t> a join </a:t>
            </a:r>
            <a:r>
              <a:rPr lang="en-IN" dirty="0" err="1"/>
              <a:t>loan_cibil_score_status</a:t>
            </a:r>
            <a:r>
              <a:rPr lang="en-IN" dirty="0"/>
              <a:t> b on </a:t>
            </a:r>
            <a:r>
              <a:rPr lang="en-IN" dirty="0" err="1"/>
              <a:t>a.customer_id</a:t>
            </a:r>
            <a:r>
              <a:rPr lang="en-IN" dirty="0"/>
              <a:t>=</a:t>
            </a:r>
            <a:r>
              <a:rPr lang="en-IN" dirty="0" err="1"/>
              <a:t>b.customer_id</a:t>
            </a:r>
            <a:r>
              <a:rPr lang="en-IN" dirty="0"/>
              <a:t> join </a:t>
            </a:r>
            <a:r>
              <a:rPr lang="en-IN" dirty="0" err="1"/>
              <a:t>customer_info</a:t>
            </a:r>
            <a:r>
              <a:rPr lang="en-IN" dirty="0"/>
              <a:t> c on </a:t>
            </a:r>
            <a:r>
              <a:rPr lang="en-IN" dirty="0" err="1"/>
              <a:t>a.customer_id</a:t>
            </a:r>
            <a:r>
              <a:rPr lang="en-IN" dirty="0"/>
              <a:t>=</a:t>
            </a:r>
            <a:r>
              <a:rPr lang="en-IN" dirty="0" err="1"/>
              <a:t>c.customer_id</a:t>
            </a:r>
            <a:r>
              <a:rPr lang="en-IN" dirty="0"/>
              <a:t> join </a:t>
            </a:r>
            <a:r>
              <a:rPr lang="en-IN" dirty="0" err="1"/>
              <a:t>country_state</a:t>
            </a:r>
            <a:r>
              <a:rPr lang="en-IN" dirty="0"/>
              <a:t> d on </a:t>
            </a:r>
            <a:r>
              <a:rPr lang="en-IN" dirty="0" err="1"/>
              <a:t>a.customer_id</a:t>
            </a:r>
            <a:r>
              <a:rPr lang="en-IN" dirty="0"/>
              <a:t>=</a:t>
            </a:r>
            <a:r>
              <a:rPr lang="en-IN" dirty="0" err="1"/>
              <a:t>d.customer_id</a:t>
            </a:r>
            <a:r>
              <a:rPr lang="en-IN" dirty="0"/>
              <a:t> join </a:t>
            </a:r>
            <a:r>
              <a:rPr lang="en-IN" dirty="0" err="1"/>
              <a:t>region_info</a:t>
            </a:r>
            <a:r>
              <a:rPr lang="en-IN" dirty="0"/>
              <a:t> e on </a:t>
            </a:r>
            <a:r>
              <a:rPr lang="en-IN" dirty="0" err="1"/>
              <a:t>d.region_id</a:t>
            </a:r>
            <a:r>
              <a:rPr lang="en-IN" dirty="0"/>
              <a:t>=</a:t>
            </a:r>
            <a:r>
              <a:rPr lang="en-IN" dirty="0" err="1"/>
              <a:t>e.region_id</a:t>
            </a:r>
            <a:r>
              <a:rPr lang="en-IN" dirty="0"/>
              <a:t> where segment in('home </a:t>
            </a:r>
            <a:r>
              <a:rPr lang="en-IN" dirty="0" err="1"/>
              <a:t>office','corporate</a:t>
            </a:r>
            <a:r>
              <a:rPr lang="en-IN" dirty="0"/>
              <a:t>');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FILTER HOME OFFICE AND CORPORATE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613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OUTPUT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C:\Users\ELCOT\Pictures\op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3"/>
            <a:ext cx="7632848" cy="15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ELCOT\Pictures\op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89039"/>
            <a:ext cx="7632848" cy="223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44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ELCOT\Pictures\op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63200"/>
            <a:ext cx="7704857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LCOT\Pictures\op 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3806250"/>
            <a:ext cx="4922912" cy="204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LCOT\Pictures\ss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06250"/>
            <a:ext cx="2664296" cy="204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982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PROCEDURE OUTPUTS-RESULT 1</a:t>
            </a:r>
          </a:p>
        </p:txBody>
      </p:sp>
      <p:pic>
        <p:nvPicPr>
          <p:cNvPr id="1026" name="Picture 2" descr="C:\Users\ELCOT\Pictures\procedure 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63284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528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9" y="2248347"/>
            <a:ext cx="8640960" cy="420498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RESULT-2,3&amp;4</a:t>
            </a:r>
          </a:p>
        </p:txBody>
      </p:sp>
      <p:pic>
        <p:nvPicPr>
          <p:cNvPr id="2050" name="Picture 2" descr="C:\Users\ELCOT\Pictures\procedure o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76871"/>
            <a:ext cx="4248472" cy="230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LCOT\Pictures\procedure op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76873"/>
            <a:ext cx="4248471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LCOT\Pictures\procedure op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65104"/>
            <a:ext cx="849694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445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9632" y="1124744"/>
            <a:ext cx="7128792" cy="4608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THANKING  YOU</a:t>
            </a:r>
          </a:p>
        </p:txBody>
      </p:sp>
    </p:spTree>
    <p:extLst>
      <p:ext uri="{BB962C8B-B14F-4D97-AF65-F5344CB8AC3E}">
        <p14:creationId xmlns:p14="http://schemas.microsoft.com/office/powerpoint/2010/main" val="23115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DBMS stands for Database Management system.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 DBMS is a software system that allows you to define, create, maintain, and control access to database.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purpose of a DBMS a way to store,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orgnize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retrive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data.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DBMS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82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RDBMS stands for Relational Database Management System.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RDBMS stores data in a structured format using tables with rows and columns.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table represents a different entity, and each row in a table represents a unique record.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RDBMS</a:t>
            </a:r>
          </a:p>
        </p:txBody>
      </p:sp>
    </p:spTree>
    <p:extLst>
      <p:ext uri="{BB962C8B-B14F-4D97-AF65-F5344CB8AC3E}">
        <p14:creationId xmlns:p14="http://schemas.microsoft.com/office/powerpoint/2010/main" val="301356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Open-Source : MySQL is free to use and modify.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Security : MySQL has robust security features to protect data.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Cross-platform : MySQL runs on multiple OS like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windows,linux,macOS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High performance.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Easy to use.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15801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Data Definition Language(DDL)</a:t>
            </a:r>
          </a:p>
          <a:p>
            <a:pPr lvl="3">
              <a:buFont typeface="Wingdings" pitchFamily="2" charset="2"/>
              <a:buChar char="v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Table creation, alter add column, drop ,modify, change column, table rename.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Data Manipulation Language(DML)</a:t>
            </a:r>
          </a:p>
          <a:p>
            <a:pPr lvl="3">
              <a:buFont typeface="Wingdings" pitchFamily="2" charset="2"/>
              <a:buChar char="v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Inserting values, update values, deleting values.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Data Query Language(DQL).</a:t>
            </a:r>
          </a:p>
          <a:p>
            <a:pPr lvl="3">
              <a:buFont typeface="Wingdings" pitchFamily="2" charset="2"/>
              <a:buChar char="v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General function, Aggregate function, Logical function,</a:t>
            </a:r>
          </a:p>
          <a:p>
            <a:pPr marL="1188720" lvl="3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 Date time function, String function, Join function.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Transaction Control Language(TCL)</a:t>
            </a:r>
          </a:p>
          <a:p>
            <a:pPr lvl="3">
              <a:buFont typeface="Wingdings" pitchFamily="2" charset="2"/>
              <a:buChar char="v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Commit(save point), Roll back(undo changes).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SQL LANGUAGE STATEMENTS</a:t>
            </a:r>
          </a:p>
        </p:txBody>
      </p:sp>
    </p:spTree>
    <p:extLst>
      <p:ext uri="{BB962C8B-B14F-4D97-AF65-F5344CB8AC3E}">
        <p14:creationId xmlns:p14="http://schemas.microsoft.com/office/powerpoint/2010/main" val="31729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Numeric Data types.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Date Time.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String.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16196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IN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INT</a:t>
            </a:r>
          </a:p>
          <a:p>
            <a:pPr lvl="2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It ranges from </a:t>
            </a:r>
            <a:r>
              <a:rPr lang="en-US" sz="2800" dirty="0"/>
              <a:t>-2147483648 to 21474836470 to 4294967295 11 digits.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INT is a 4-byte data type, which means it can store values </a:t>
            </a:r>
            <a:r>
              <a:rPr lang="en-US" sz="2800" dirty="0" err="1"/>
              <a:t>upto</a:t>
            </a:r>
            <a:r>
              <a:rPr lang="en-US" sz="2800" dirty="0"/>
              <a:t> 4 bytes in size.</a:t>
            </a:r>
          </a:p>
          <a:p>
            <a:pPr marL="0" indent="0">
              <a:buNone/>
            </a:pP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1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lvl="3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range from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‘1000-01-01’ to ‘9999-12-31’.</a:t>
            </a:r>
          </a:p>
          <a:p>
            <a:pPr lvl="3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example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Displayed as ‘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yyyy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-mm-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’.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pPr lvl="3" fontAlgn="t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range from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‘-838:59:59’ to ‘838:59:59’.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3"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example: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Displayed as ‘HH:MM:SS’.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1188720" lvl="3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DATA TIME</a:t>
            </a:r>
          </a:p>
        </p:txBody>
      </p:sp>
    </p:spTree>
    <p:extLst>
      <p:ext uri="{BB962C8B-B14F-4D97-AF65-F5344CB8AC3E}">
        <p14:creationId xmlns:p14="http://schemas.microsoft.com/office/powerpoint/2010/main" val="2069440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209</TotalTime>
  <Words>1649</Words>
  <Application>Microsoft Office PowerPoint</Application>
  <PresentationFormat>On-screen Show (4:3)</PresentationFormat>
  <Paragraphs>128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宋体</vt:lpstr>
      <vt:lpstr>Book Antiqua</vt:lpstr>
      <vt:lpstr>Times New Roman</vt:lpstr>
      <vt:lpstr>Wingdings</vt:lpstr>
      <vt:lpstr>Hardcover</vt:lpstr>
      <vt:lpstr>MYSQL PRESENTATION-LOAN MANGEMENT SYSTEM</vt:lpstr>
      <vt:lpstr>MY SQL</vt:lpstr>
      <vt:lpstr>DBMS</vt:lpstr>
      <vt:lpstr>RDBMS</vt:lpstr>
      <vt:lpstr>BENEFITS</vt:lpstr>
      <vt:lpstr>SQL LANGUAGE STATEMENTS</vt:lpstr>
      <vt:lpstr>DATA TYPES</vt:lpstr>
      <vt:lpstr>NUMERIC </vt:lpstr>
      <vt:lpstr>DATA TIME</vt:lpstr>
      <vt:lpstr>DATA TIME</vt:lpstr>
      <vt:lpstr>STRING</vt:lpstr>
      <vt:lpstr>PRIMARY KEY</vt:lpstr>
      <vt:lpstr>FOREIGN KEY</vt:lpstr>
      <vt:lpstr>MY SQL MAIN COMMENTS</vt:lpstr>
      <vt:lpstr>TRIGGER</vt:lpstr>
      <vt:lpstr>TRIGGER</vt:lpstr>
      <vt:lpstr>CREATE TABLE FOR LOAN_STATUS</vt:lpstr>
      <vt:lpstr>ROW LEVEL TRIGGER</vt:lpstr>
      <vt:lpstr>STATEMENT LEVEL TRIGGER</vt:lpstr>
      <vt:lpstr>JOIN ALL THE 5 TABLES WITHOUT REPEATING THE FIELDS </vt:lpstr>
      <vt:lpstr>FIND THE MISMATCH DETAILS USING JOINS </vt:lpstr>
      <vt:lpstr>FILTER HOME OFFICE AND CORPORATE</vt:lpstr>
      <vt:lpstr>OUTPUT</vt:lpstr>
      <vt:lpstr>PowerPoint Presentation</vt:lpstr>
      <vt:lpstr>PROCEDURE OUTPUTS-RESULT 1</vt:lpstr>
      <vt:lpstr>RESULT-2,3&amp;4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ELCOT</dc:creator>
  <cp:lastModifiedBy>RAMYA RAJA</cp:lastModifiedBy>
  <cp:revision>24</cp:revision>
  <dcterms:created xsi:type="dcterms:W3CDTF">2024-07-20T05:21:30Z</dcterms:created>
  <dcterms:modified xsi:type="dcterms:W3CDTF">2024-11-17T11:00:10Z</dcterms:modified>
</cp:coreProperties>
</file>