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7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5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1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965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6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81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11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94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7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4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0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85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4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80D806-BAEE-4D8D-9D51-519AE1879B75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C8BA07-1974-483E-B890-9604C4040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79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ddle_East_respiratory_syndrom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3659-6E87-4910-812B-A6518D5B0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Covid</a:t>
            </a:r>
            <a:r>
              <a:rPr lang="en-IN" dirty="0"/>
              <a:t> Cases in Germany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ECE84-7154-431E-BAD8-333567BBE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Made By   Rajesh Sriram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E547-FE04-41F8-9932-A063097D4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6805" y="0"/>
            <a:ext cx="5585195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24793-EB21-49E3-B6FA-5C012DD09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452" y="370391"/>
            <a:ext cx="1647876" cy="164787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8C94D-2064-4692-92FB-F8723092B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2500" y="370391"/>
            <a:ext cx="1647876" cy="1647876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F59F952-B8F6-4CF8-9136-4AF29B6E780F}"/>
              </a:ext>
            </a:extLst>
          </p:cNvPr>
          <p:cNvCxnSpPr/>
          <p:nvPr/>
        </p:nvCxnSpPr>
        <p:spPr>
          <a:xfrm rot="16200000" flipH="1">
            <a:off x="2135530" y="2077656"/>
            <a:ext cx="1666755" cy="567158"/>
          </a:xfrm>
          <a:prstGeom prst="bentConnector3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160F604-BB4C-49EF-BA23-0CA40E234DF0}"/>
              </a:ext>
            </a:extLst>
          </p:cNvPr>
          <p:cNvCxnSpPr/>
          <p:nvPr/>
        </p:nvCxnSpPr>
        <p:spPr>
          <a:xfrm rot="5400000">
            <a:off x="2870522" y="2152892"/>
            <a:ext cx="1666754" cy="393539"/>
          </a:xfrm>
          <a:prstGeom prst="bentConnector3">
            <a:avLst/>
          </a:prstGeom>
          <a:ln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7EEF5694-9443-4DD8-9104-2971457BB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7454" y="3310986"/>
            <a:ext cx="1647876" cy="16478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957E78-DBEA-4222-9EA8-5519F72189B6}"/>
              </a:ext>
            </a:extLst>
          </p:cNvPr>
          <p:cNvSpPr txBox="1"/>
          <p:nvPr/>
        </p:nvSpPr>
        <p:spPr>
          <a:xfrm>
            <a:off x="6551271" y="2257063"/>
            <a:ext cx="5058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from different sources are </a:t>
            </a:r>
            <a:r>
              <a:rPr lang="en-IN" dirty="0" err="1"/>
              <a:t>preprocessed</a:t>
            </a:r>
            <a:r>
              <a:rPr lang="en-IN" dirty="0"/>
              <a:t> to obtain the required data format</a:t>
            </a:r>
          </a:p>
          <a:p>
            <a:endParaRPr lang="en-IN" dirty="0"/>
          </a:p>
          <a:p>
            <a:r>
              <a:rPr lang="en-IN" dirty="0"/>
              <a:t>It is done with the help of merge command</a:t>
            </a:r>
          </a:p>
          <a:p>
            <a:r>
              <a:rPr lang="en-IN" dirty="0"/>
              <a:t>Which can be seen in the report</a:t>
            </a:r>
          </a:p>
        </p:txBody>
      </p:sp>
    </p:spTree>
    <p:extLst>
      <p:ext uri="{BB962C8B-B14F-4D97-AF65-F5344CB8AC3E}">
        <p14:creationId xmlns:p14="http://schemas.microsoft.com/office/powerpoint/2010/main" val="205609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BD8D-5C6B-4088-964F-164A39C0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17" y="48013"/>
            <a:ext cx="8534400" cy="1507067"/>
          </a:xfrm>
        </p:spPr>
        <p:txBody>
          <a:bodyPr/>
          <a:lstStyle/>
          <a:p>
            <a:r>
              <a:rPr lang="en-IN" dirty="0"/>
              <a:t>Result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9A9773-FADB-4F88-93E7-9AE4F797B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94" y="1555080"/>
            <a:ext cx="3140530" cy="482257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6FFCBF-8DB7-48EC-8BEB-E8DC9FD0221B}"/>
              </a:ext>
            </a:extLst>
          </p:cNvPr>
          <p:cNvSpPr txBox="1"/>
          <p:nvPr/>
        </p:nvSpPr>
        <p:spPr>
          <a:xfrm>
            <a:off x="7407797" y="2500132"/>
            <a:ext cx="359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</a:t>
            </a:r>
            <a:r>
              <a:rPr lang="en-IN" dirty="0" err="1"/>
              <a:t>Intensivbeds</a:t>
            </a:r>
            <a:r>
              <a:rPr lang="en-IN" dirty="0"/>
              <a:t> in each State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30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BD8D-5C6B-4088-964F-164A39C0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17" y="48013"/>
            <a:ext cx="8534400" cy="1507067"/>
          </a:xfrm>
        </p:spPr>
        <p:txBody>
          <a:bodyPr/>
          <a:lstStyle/>
          <a:p>
            <a:r>
              <a:rPr lang="en-IN" dirty="0"/>
              <a:t>Result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274647-28CD-4E17-82F4-DF773FE0B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7" y="1333982"/>
            <a:ext cx="8181505" cy="36147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65FA5-2C45-4303-949A-93757D4AB0D3}"/>
              </a:ext>
            </a:extLst>
          </p:cNvPr>
          <p:cNvSpPr txBox="1"/>
          <p:nvPr/>
        </p:nvSpPr>
        <p:spPr>
          <a:xfrm>
            <a:off x="9271322" y="1898248"/>
            <a:ext cx="2442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Bundesland</a:t>
            </a:r>
            <a:r>
              <a:rPr lang="en-IN" dirty="0"/>
              <a:t> means state.</a:t>
            </a:r>
          </a:p>
          <a:p>
            <a:endParaRPr lang="en-IN" dirty="0"/>
          </a:p>
          <a:p>
            <a:r>
              <a:rPr lang="en-IN" dirty="0"/>
              <a:t>Here both the tables from different sources are merged and this results in this table which can be also found in the code</a:t>
            </a:r>
          </a:p>
        </p:txBody>
      </p:sp>
    </p:spTree>
    <p:extLst>
      <p:ext uri="{BB962C8B-B14F-4D97-AF65-F5344CB8AC3E}">
        <p14:creationId xmlns:p14="http://schemas.microsoft.com/office/powerpoint/2010/main" val="415307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BD8D-5C6B-4088-964F-164A39C0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17" y="48013"/>
            <a:ext cx="8534400" cy="1507067"/>
          </a:xfrm>
        </p:spPr>
        <p:txBody>
          <a:bodyPr/>
          <a:lstStyle/>
          <a:p>
            <a:r>
              <a:rPr lang="en-IN" dirty="0"/>
              <a:t>Result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60795-ADB7-4185-BBCD-A205ED354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9" y="1230656"/>
            <a:ext cx="4716780" cy="28498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979F4F-4B7F-4116-8CE1-CBA8EFE582AA}"/>
              </a:ext>
            </a:extLst>
          </p:cNvPr>
          <p:cNvSpPr txBox="1"/>
          <p:nvPr/>
        </p:nvSpPr>
        <p:spPr>
          <a:xfrm>
            <a:off x="6377651" y="1450575"/>
            <a:ext cx="500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shows that the Corona Cases doesn’t follow a linearity curve . So it is not directly proportional to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239322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BD8D-5C6B-4088-964F-164A39C0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17" y="48013"/>
            <a:ext cx="8534400" cy="1507067"/>
          </a:xfrm>
        </p:spPr>
        <p:txBody>
          <a:bodyPr/>
          <a:lstStyle/>
          <a:p>
            <a:r>
              <a:rPr lang="en-IN" dirty="0"/>
              <a:t>Result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38F7F1-300F-4C7C-B4E8-C1CF55269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7" y="1226899"/>
            <a:ext cx="5387340" cy="292608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00DD7D-C5B0-4F40-84E4-87F3793BE3C0}"/>
              </a:ext>
            </a:extLst>
          </p:cNvPr>
          <p:cNvSpPr txBox="1"/>
          <p:nvPr/>
        </p:nvSpPr>
        <p:spPr>
          <a:xfrm>
            <a:off x="6539696" y="1666754"/>
            <a:ext cx="5069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Graph Showing the no of cases for each individual city. Here</a:t>
            </a:r>
          </a:p>
          <a:p>
            <a:r>
              <a:rPr lang="en-IN" dirty="0"/>
              <a:t>Berlin has the highest no of </a:t>
            </a:r>
            <a:r>
              <a:rPr lang="en-IN" dirty="0" err="1"/>
              <a:t>Covid</a:t>
            </a:r>
            <a:r>
              <a:rPr lang="en-IN" dirty="0"/>
              <a:t> 19 Cases </a:t>
            </a:r>
          </a:p>
        </p:txBody>
      </p:sp>
    </p:spTree>
    <p:extLst>
      <p:ext uri="{BB962C8B-B14F-4D97-AF65-F5344CB8AC3E}">
        <p14:creationId xmlns:p14="http://schemas.microsoft.com/office/powerpoint/2010/main" val="128534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BD8D-5C6B-4088-964F-164A39C0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17" y="48013"/>
            <a:ext cx="8534400" cy="1507067"/>
          </a:xfrm>
        </p:spPr>
        <p:txBody>
          <a:bodyPr/>
          <a:lstStyle/>
          <a:p>
            <a:r>
              <a:rPr lang="en-IN" dirty="0"/>
              <a:t>Result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F0AD9B-DAC1-4B1C-A22D-C5FFE15F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7" y="1322407"/>
            <a:ext cx="6535287" cy="36147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5993A-50C3-4517-9C12-AEDCD13EFD22}"/>
              </a:ext>
            </a:extLst>
          </p:cNvPr>
          <p:cNvSpPr txBox="1"/>
          <p:nvPr/>
        </p:nvSpPr>
        <p:spPr>
          <a:xfrm>
            <a:off x="7731889" y="1759352"/>
            <a:ext cx="3961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Buuble</a:t>
            </a:r>
            <a:r>
              <a:rPr lang="en-IN" dirty="0"/>
              <a:t> Graph showing the visualization of the </a:t>
            </a:r>
            <a:r>
              <a:rPr lang="en-IN" dirty="0" err="1"/>
              <a:t>covid</a:t>
            </a:r>
            <a:r>
              <a:rPr lang="en-IN" dirty="0"/>
              <a:t> cases. Bubbles of large size here indicate a high number of </a:t>
            </a:r>
            <a:r>
              <a:rPr lang="en-IN" dirty="0" err="1"/>
              <a:t>Covid</a:t>
            </a:r>
            <a:r>
              <a:rPr lang="en-IN" dirty="0"/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286231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BD8D-5C6B-4088-964F-164A39C0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17" y="48013"/>
            <a:ext cx="8534400" cy="1507067"/>
          </a:xfrm>
        </p:spPr>
        <p:txBody>
          <a:bodyPr/>
          <a:lstStyle/>
          <a:p>
            <a:r>
              <a:rPr lang="en-IN" dirty="0"/>
              <a:t>Result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7B977B-8A79-46D5-A7B9-E67A35A87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" y="1555080"/>
            <a:ext cx="6669240" cy="36147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8DF059-DF58-4F7B-81ED-4AA1B6880335}"/>
              </a:ext>
            </a:extLst>
          </p:cNvPr>
          <p:cNvSpPr txBox="1"/>
          <p:nvPr/>
        </p:nvSpPr>
        <p:spPr>
          <a:xfrm>
            <a:off x="7998106" y="1805651"/>
            <a:ext cx="380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showing the total number of  </a:t>
            </a:r>
            <a:r>
              <a:rPr lang="en-IN" dirty="0" err="1"/>
              <a:t>Covid</a:t>
            </a:r>
            <a:r>
              <a:rPr lang="en-IN" dirty="0"/>
              <a:t> Cases in Berlin</a:t>
            </a:r>
          </a:p>
        </p:txBody>
      </p:sp>
    </p:spTree>
    <p:extLst>
      <p:ext uri="{BB962C8B-B14F-4D97-AF65-F5344CB8AC3E}">
        <p14:creationId xmlns:p14="http://schemas.microsoft.com/office/powerpoint/2010/main" val="15564383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149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Covid Cases in Germany</vt:lpstr>
      <vt:lpstr>PowerPoint Presentation</vt:lpstr>
      <vt:lpstr>Result </vt:lpstr>
      <vt:lpstr>Result </vt:lpstr>
      <vt:lpstr>Result </vt:lpstr>
      <vt:lpstr>Result </vt:lpstr>
      <vt:lpstr>Result </vt:lpstr>
      <vt:lpstr>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Cases in Germany</dc:title>
  <dc:creator>SRIRAM</dc:creator>
  <cp:lastModifiedBy>SRIRAM</cp:lastModifiedBy>
  <cp:revision>4</cp:revision>
  <dcterms:created xsi:type="dcterms:W3CDTF">2020-04-16T14:20:09Z</dcterms:created>
  <dcterms:modified xsi:type="dcterms:W3CDTF">2020-04-16T15:13:43Z</dcterms:modified>
</cp:coreProperties>
</file>