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84FA3-1609-42F2-A5FC-F7D1E1C510D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E7327-CE95-421D-ACE3-5B74FA696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7327-CE95-421D-ACE3-5B74FA6966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1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1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3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5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7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3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1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6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5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1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8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9F2020-0C2B-4F80-9D79-575376EADF9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F6F39-6A87-45A0-B1B0-B327EB7CE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14ED-B28D-B76D-758D-F1522A557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ROCK PAPER SCISSORS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0893-631A-350D-0D6B-9A8364F46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HTML, CSS, and JavaScript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F588F-CD8A-9E45-7B78-2D0B76D25018}"/>
              </a:ext>
            </a:extLst>
          </p:cNvPr>
          <p:cNvSpPr txBox="1"/>
          <p:nvPr/>
        </p:nvSpPr>
        <p:spPr>
          <a:xfrm>
            <a:off x="7585846" y="5380672"/>
            <a:ext cx="4291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RAJESHWARI D</a:t>
            </a:r>
          </a:p>
          <a:p>
            <a:r>
              <a:rPr lang="en-US" sz="2400" dirty="0"/>
              <a:t>R.M.D ENGINEERING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1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051-4DA1-280E-49B3-E499867C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EAD6-039E-F5F3-6E95-6705E8E7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⚠️ Challenges: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Managing choice comparison logic  </a:t>
            </a:r>
          </a:p>
          <a:p>
            <a:pPr marL="0" indent="0">
              <a:buNone/>
            </a:pPr>
            <a:r>
              <a:rPr lang="en-US" dirty="0"/>
              <a:t>• Styling buttons with emojis  </a:t>
            </a:r>
          </a:p>
          <a:p>
            <a:pPr marL="0" indent="0">
              <a:buNone/>
            </a:pPr>
            <a:r>
              <a:rPr lang="en-US" dirty="0"/>
              <a:t>• Keeping layout responsive  </a:t>
            </a:r>
          </a:p>
          <a:p>
            <a:pPr marL="0" indent="0">
              <a:buNone/>
            </a:pPr>
            <a:r>
              <a:rPr lang="en-US" dirty="0"/>
              <a:t>• Displaying clean output after each 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61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22BA-7AA8-5592-03C3-E4C0CB0F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D086-9503-C405-B62C-7E8209161D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6012" y="1776464"/>
            <a:ext cx="1055984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Fun and interactive web game  </a:t>
            </a:r>
          </a:p>
          <a:p>
            <a:pPr marL="0" indent="0">
              <a:buNone/>
            </a:pPr>
            <a:r>
              <a:rPr lang="en-US" dirty="0"/>
              <a:t>• Strengthened JS logic skills  </a:t>
            </a:r>
          </a:p>
          <a:p>
            <a:pPr marL="0" indent="0">
              <a:buNone/>
            </a:pPr>
            <a:r>
              <a:rPr lang="en-US" dirty="0"/>
              <a:t>• Improved front-end design with CSS  </a:t>
            </a:r>
          </a:p>
          <a:p>
            <a:pPr marL="0" indent="0">
              <a:buNone/>
            </a:pPr>
            <a:r>
              <a:rPr lang="en-US" dirty="0"/>
              <a:t>• Learned DOM manipulation and event handling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8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D7A8-EA0F-7032-867B-79F16ACE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05" y="2996030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3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C03B-CEDE-7D87-382D-46A6064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10CA-CF55-790C-5676-B0F95ECE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🎯 What is Rock Paper Scissors?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 hand game played between two players.</a:t>
            </a:r>
          </a:p>
          <a:p>
            <a:pPr marL="0" indent="0">
              <a:buNone/>
            </a:pPr>
            <a:r>
              <a:rPr lang="en-US" dirty="0"/>
              <a:t>• Each player simultaneously forms one of three shapes:</a:t>
            </a:r>
          </a:p>
          <a:p>
            <a:pPr marL="0" indent="0">
              <a:buNone/>
            </a:pPr>
            <a:r>
              <a:rPr lang="en-US" dirty="0"/>
              <a:t>   ✊ Rock | ✋ Paper | ✌️ Scissors</a:t>
            </a:r>
          </a:p>
          <a:p>
            <a:pPr marL="0" indent="0">
              <a:buNone/>
            </a:pPr>
            <a:r>
              <a:rPr lang="en-US" dirty="0"/>
              <a:t>• Rules:</a:t>
            </a:r>
          </a:p>
          <a:p>
            <a:pPr marL="0" indent="0">
              <a:buNone/>
            </a:pPr>
            <a:r>
              <a:rPr lang="en-US" dirty="0"/>
              <a:t>   - Rock beats Scissors</a:t>
            </a:r>
          </a:p>
          <a:p>
            <a:pPr marL="0" indent="0">
              <a:buNone/>
            </a:pPr>
            <a:r>
              <a:rPr lang="en-US" dirty="0"/>
              <a:t>   - Scissors beats Paper</a:t>
            </a:r>
          </a:p>
          <a:p>
            <a:pPr marL="0" indent="0">
              <a:buNone/>
            </a:pPr>
            <a:r>
              <a:rPr lang="en-US" dirty="0"/>
              <a:t>   - Paper beats Rock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9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B319-C1A8-3304-EE4D-8630CB04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9BEB-0BB5-3B54-BFE8-A6D9017B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📌 Objective: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create an interactive browser-based Rock Paper Scissors game  </a:t>
            </a:r>
          </a:p>
          <a:p>
            <a:pPr marL="0" indent="0">
              <a:buNone/>
            </a:pPr>
            <a:r>
              <a:rPr lang="en-US" dirty="0"/>
              <a:t>where the user plays against the computer.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9F57-4585-9E22-A565-C15CD427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302B-66C9-12FA-594D-FD090759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🛠 Technologies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HTML – To create the basic structure</a:t>
            </a:r>
          </a:p>
          <a:p>
            <a:pPr marL="0" indent="0">
              <a:buNone/>
            </a:pPr>
            <a:r>
              <a:rPr lang="en-US" dirty="0"/>
              <a:t>• CSS – For designing and styling the game</a:t>
            </a:r>
          </a:p>
          <a:p>
            <a:pPr marL="0" indent="0">
              <a:buNone/>
            </a:pPr>
            <a:r>
              <a:rPr lang="en-US" dirty="0"/>
              <a:t>• JavaScript – To add game logic and interactivity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8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AD0B-09FC-3144-4A69-4D18DD9C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A539-69E4-E119-5B9F-A8209C5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📁 Files Included: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index.html → Structure and buttons</a:t>
            </a:r>
          </a:p>
          <a:p>
            <a:pPr marL="0" indent="0">
              <a:buNone/>
            </a:pPr>
            <a:r>
              <a:rPr lang="en-US" dirty="0"/>
              <a:t>• style.css → Styling the layout and buttons</a:t>
            </a:r>
          </a:p>
          <a:p>
            <a:pPr marL="0" indent="0">
              <a:buNone/>
            </a:pPr>
            <a:r>
              <a:rPr lang="en-US" dirty="0"/>
              <a:t>• script.js → Logic for choice, winner calculation, and display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EEB9-28C2-9DA6-CD95-C3862F10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4EE3-571C-C8D2-B849-23CEE8CD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✨ Game Features: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✔️ Choose Rock, Paper, or Scissors  </a:t>
            </a:r>
          </a:p>
          <a:p>
            <a:pPr marL="0" indent="0">
              <a:buNone/>
            </a:pPr>
            <a:r>
              <a:rPr lang="en-IN" dirty="0"/>
              <a:t>✔️ Computer selects a random choice  </a:t>
            </a:r>
          </a:p>
          <a:p>
            <a:pPr marL="0" indent="0">
              <a:buNone/>
            </a:pPr>
            <a:r>
              <a:rPr lang="en-IN" dirty="0"/>
              <a:t>✔️ Result displayed instantly  </a:t>
            </a:r>
          </a:p>
          <a:p>
            <a:pPr marL="0" indent="0">
              <a:buNone/>
            </a:pPr>
            <a:r>
              <a:rPr lang="en-IN" dirty="0"/>
              <a:t>✔️ Easy-to-use UI with emoji buttons  </a:t>
            </a:r>
          </a:p>
          <a:p>
            <a:pPr marL="0" indent="0">
              <a:buNone/>
            </a:pPr>
            <a:r>
              <a:rPr lang="en-IN" dirty="0"/>
              <a:t>✔️ Responsive and </a:t>
            </a:r>
            <a:r>
              <a:rPr lang="en-IN" dirty="0" err="1"/>
              <a:t>colorful</a:t>
            </a:r>
            <a:r>
              <a:rPr lang="en-IN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23626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C34F-8886-5BDB-DB57-3D70780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B7B8-CCAB-9828-EB13-D2F4F687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Includes three buttons  </a:t>
            </a:r>
          </a:p>
          <a:p>
            <a:pPr marL="0" indent="0">
              <a:buNone/>
            </a:pPr>
            <a:r>
              <a:rPr lang="en-US" dirty="0"/>
              <a:t>• Displays user &amp; computer choices  </a:t>
            </a:r>
          </a:p>
          <a:p>
            <a:pPr marL="0" indent="0">
              <a:buNone/>
            </a:pPr>
            <a:r>
              <a:rPr lang="en-US" dirty="0"/>
              <a:t>• Shows winner after each round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5CBB-2A90-DDF8-29CD-C4C4CBFA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56637"/>
            <a:ext cx="5035848" cy="34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6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A0B5-FA38-BE88-D11A-834DD65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7160-5061-F081-C18E-98CB84E2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⚙️ Game Flow: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1️⃣ User clicks a button (rock/paper/scissors)  </a:t>
            </a:r>
          </a:p>
          <a:p>
            <a:pPr marL="0" indent="0">
              <a:buNone/>
            </a:pPr>
            <a:r>
              <a:rPr lang="en-IN" dirty="0"/>
              <a:t>2️⃣ JavaScript captures the choice  </a:t>
            </a:r>
          </a:p>
          <a:p>
            <a:pPr marL="0" indent="0">
              <a:buNone/>
            </a:pPr>
            <a:r>
              <a:rPr lang="en-IN" dirty="0"/>
              <a:t>3️⃣ Computer randomly selects a choice  </a:t>
            </a:r>
          </a:p>
          <a:p>
            <a:pPr marL="0" indent="0">
              <a:buNone/>
            </a:pPr>
            <a:r>
              <a:rPr lang="en-IN" dirty="0"/>
              <a:t>4️⃣ Logic compares both and determines winner  </a:t>
            </a:r>
          </a:p>
          <a:p>
            <a:pPr marL="0" indent="0">
              <a:buNone/>
            </a:pPr>
            <a:r>
              <a:rPr lang="en-IN" dirty="0"/>
              <a:t>5️⃣ Result is displayed dynamically</a:t>
            </a:r>
          </a:p>
        </p:txBody>
      </p:sp>
    </p:spTree>
    <p:extLst>
      <p:ext uri="{BB962C8B-B14F-4D97-AF65-F5344CB8AC3E}">
        <p14:creationId xmlns:p14="http://schemas.microsoft.com/office/powerpoint/2010/main" val="3089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7244-5821-A4A8-AB7F-A59B06D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JavaScript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507F-92CF-AAFD-3BAC-CFE4063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getWinner</a:t>
            </a:r>
            <a:r>
              <a:rPr lang="en-IN" dirty="0"/>
              <a:t>(player, computer) {</a:t>
            </a:r>
          </a:p>
          <a:p>
            <a:pPr marL="0" indent="0">
              <a:buNone/>
            </a:pPr>
            <a:r>
              <a:rPr lang="en-IN" dirty="0"/>
              <a:t>  if (player === computer) return 'draw';</a:t>
            </a:r>
          </a:p>
          <a:p>
            <a:pPr marL="0" indent="0">
              <a:buNone/>
            </a:pPr>
            <a:r>
              <a:rPr lang="en-IN" dirty="0"/>
              <a:t>  if (</a:t>
            </a:r>
          </a:p>
          <a:p>
            <a:pPr marL="0" indent="0">
              <a:buNone/>
            </a:pPr>
            <a:r>
              <a:rPr lang="en-IN" dirty="0"/>
              <a:t>    (player === 'rock' &amp;&amp; computer === 'scissors') ||</a:t>
            </a:r>
          </a:p>
          <a:p>
            <a:pPr marL="0" indent="0">
              <a:buNone/>
            </a:pPr>
            <a:r>
              <a:rPr lang="en-IN" dirty="0"/>
              <a:t>    (player === 'scissors' &amp;&amp; computer === 'paper') ||</a:t>
            </a:r>
          </a:p>
          <a:p>
            <a:pPr marL="0" indent="0">
              <a:buNone/>
            </a:pPr>
            <a:r>
              <a:rPr lang="en-IN" dirty="0"/>
              <a:t>    (player === 'paper' &amp;&amp; computer === 'rock')</a:t>
            </a:r>
          </a:p>
          <a:p>
            <a:pPr marL="0" indent="0">
              <a:buNone/>
            </a:pPr>
            <a:r>
              <a:rPr lang="en-IN" dirty="0"/>
              <a:t>  ) return 'player';</a:t>
            </a:r>
          </a:p>
          <a:p>
            <a:pPr marL="0" indent="0">
              <a:buNone/>
            </a:pPr>
            <a:r>
              <a:rPr lang="en-IN" dirty="0"/>
              <a:t>  return 'computer';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99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386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ROCK PAPER SCISSORS GAME </vt:lpstr>
      <vt:lpstr>Introduction</vt:lpstr>
      <vt:lpstr>Project Objective</vt:lpstr>
      <vt:lpstr>Technology Stack</vt:lpstr>
      <vt:lpstr>Project Structure</vt:lpstr>
      <vt:lpstr>Features</vt:lpstr>
      <vt:lpstr>Game Interface </vt:lpstr>
      <vt:lpstr>How It Works</vt:lpstr>
      <vt:lpstr>Core JavaScript Logic</vt:lpstr>
      <vt:lpstr>Challenges Faced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RAJESHWARI D</dc:creator>
  <cp:lastModifiedBy>RAJESHWARI D</cp:lastModifiedBy>
  <cp:revision>1</cp:revision>
  <dcterms:created xsi:type="dcterms:W3CDTF">2025-05-16T14:00:34Z</dcterms:created>
  <dcterms:modified xsi:type="dcterms:W3CDTF">2025-05-16T14:02:46Z</dcterms:modified>
</cp:coreProperties>
</file>