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3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4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4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5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1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60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4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8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6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0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0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000C-8ADB-F53D-480A-67DA7EAE7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TIC TAC 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38D36-DD9C-13E9-4B35-F94B35703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HTML, CSS, and JavaScript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ADD4-3D9F-48FD-6A02-EAF0E7063FED}"/>
              </a:ext>
            </a:extLst>
          </p:cNvPr>
          <p:cNvSpPr txBox="1"/>
          <p:nvPr/>
        </p:nvSpPr>
        <p:spPr>
          <a:xfrm>
            <a:off x="8309811" y="5053263"/>
            <a:ext cx="3481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RAJESHWARI D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R.M.D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189802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05DB-9438-353F-0885-01178368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N" dirty="0"/>
              <a:t>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26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F717EC7-6D44-C332-3C09-167892F7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783735"/>
            <a:ext cx="378020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B306-50BF-0A5B-0F43-938D6671C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🎯 What is Tic Tac Toe?</a:t>
            </a:r>
          </a:p>
          <a:p>
            <a:r>
              <a:rPr lang="en-US" dirty="0"/>
              <a:t>A classic two-player game.</a:t>
            </a:r>
          </a:p>
          <a:p>
            <a:r>
              <a:rPr lang="en-US" dirty="0"/>
              <a:t>Players take turns marking X or O in a 3×3 grid.</a:t>
            </a:r>
          </a:p>
          <a:p>
            <a:r>
              <a:rPr lang="en-US" dirty="0"/>
              <a:t>The goal is to place three marks in a row – vertically, horizontally, or diagonally.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🎯 Our Project Goal:</a:t>
            </a:r>
          </a:p>
          <a:p>
            <a:pPr marL="0" indent="0">
              <a:buNone/>
            </a:pPr>
            <a:r>
              <a:rPr lang="en-US" dirty="0"/>
              <a:t>To design and develop an interactive Tic Tac Toe web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223C-B8C2-B5A4-6619-3D2C2D76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C436-BE7E-3C75-EA05-5C8B94B22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🛠 Technologies Used:</a:t>
            </a:r>
          </a:p>
          <a:p>
            <a:endParaRPr lang="en-US" dirty="0"/>
          </a:p>
          <a:p>
            <a:r>
              <a:rPr lang="en-US" dirty="0"/>
              <a:t>HTML – Structure of the game</a:t>
            </a:r>
          </a:p>
          <a:p>
            <a:r>
              <a:rPr lang="en-US" dirty="0"/>
              <a:t>CSS – Styling the UI</a:t>
            </a:r>
          </a:p>
          <a:p>
            <a:r>
              <a:rPr lang="en-US" dirty="0"/>
              <a:t>JavaScript – Game logic and interaction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Optional Tools: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Live Server Extension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48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617C-8E38-1C91-7EDB-C762A1C9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6D51-A447-59C0-3C27-DF86E0DA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📁 Project Files: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• index.html – Main layout</a:t>
            </a:r>
          </a:p>
          <a:p>
            <a:pPr marL="0" indent="0">
              <a:buNone/>
            </a:pPr>
            <a:r>
              <a:rPr lang="en-IN" dirty="0"/>
              <a:t>• style.css – Custom styling</a:t>
            </a:r>
          </a:p>
          <a:p>
            <a:pPr marL="0" indent="0">
              <a:buNone/>
            </a:pPr>
            <a:r>
              <a:rPr lang="en-IN" dirty="0"/>
              <a:t>• script.js – Logic for gameplay</a:t>
            </a:r>
          </a:p>
        </p:txBody>
      </p:sp>
    </p:spTree>
    <p:extLst>
      <p:ext uri="{BB962C8B-B14F-4D97-AF65-F5344CB8AC3E}">
        <p14:creationId xmlns:p14="http://schemas.microsoft.com/office/powerpoint/2010/main" val="304470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AE8-3CE5-48B6-CE6F-05B20F93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D0FC-5285-061F-9BDC-77974E62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✨ Key Features: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✔️ Interactive 3x3 game board</a:t>
            </a:r>
          </a:p>
          <a:p>
            <a:pPr marL="0" indent="0">
              <a:buNone/>
            </a:pPr>
            <a:r>
              <a:rPr lang="en-US" dirty="0"/>
              <a:t>✔️ Turn-based player logic</a:t>
            </a:r>
          </a:p>
          <a:p>
            <a:pPr marL="0" indent="0">
              <a:buNone/>
            </a:pPr>
            <a:r>
              <a:rPr lang="en-US" dirty="0"/>
              <a:t>✔️ Win/draw detection</a:t>
            </a:r>
          </a:p>
          <a:p>
            <a:pPr marL="0" indent="0">
              <a:buNone/>
            </a:pPr>
            <a:r>
              <a:rPr lang="en-US" dirty="0"/>
              <a:t>✔️ Restart button</a:t>
            </a:r>
          </a:p>
          <a:p>
            <a:pPr marL="0" indent="0">
              <a:buNone/>
            </a:pPr>
            <a:r>
              <a:rPr lang="en-US" dirty="0"/>
              <a:t>✔️ Stylish and responsive 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08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7168-1BEB-F840-4A77-BC94F216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33D6F-AB98-C83F-ECCF-5E66B8DCA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231" y="2790313"/>
            <a:ext cx="3507459" cy="341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309B4-F675-B6EB-EB72-4C88ABF3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64" y="2790313"/>
            <a:ext cx="332270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080C-99B8-23B8-B712-08A0416E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E24B-D5CD-017F-ED90-F58430D7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⚙️ Game Flow: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Player clicks a cell.</a:t>
            </a:r>
          </a:p>
          <a:p>
            <a:pPr marL="0" indent="0">
              <a:buNone/>
            </a:pPr>
            <a:r>
              <a:rPr lang="en-US" dirty="0"/>
              <a:t>2. Mark (X or O) is placed.</a:t>
            </a:r>
          </a:p>
          <a:p>
            <a:pPr marL="0" indent="0">
              <a:buNone/>
            </a:pPr>
            <a:r>
              <a:rPr lang="en-US" dirty="0"/>
              <a:t>3. JS checks for win or draw.</a:t>
            </a:r>
          </a:p>
          <a:p>
            <a:pPr marL="0" indent="0">
              <a:buNone/>
            </a:pPr>
            <a:r>
              <a:rPr lang="en-US" dirty="0"/>
              <a:t>4. Result is displayed.</a:t>
            </a:r>
          </a:p>
          <a:p>
            <a:pPr marL="0" indent="0">
              <a:buNone/>
            </a:pPr>
            <a:r>
              <a:rPr lang="en-US" dirty="0"/>
              <a:t>5. Restart button resets the game.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3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917B-1D39-9B02-CDE1-900C30F7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Logic (Brief Code Snippet)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74BF-B1AC-D44B-F75E-759B48F76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function </a:t>
            </a:r>
            <a:r>
              <a:rPr lang="en-IN" dirty="0" err="1"/>
              <a:t>checkWin</a:t>
            </a:r>
            <a:r>
              <a:rPr lang="en-IN" dirty="0"/>
              <a:t>(</a:t>
            </a:r>
            <a:r>
              <a:rPr lang="en-IN" dirty="0" err="1"/>
              <a:t>currentClass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return </a:t>
            </a:r>
            <a:r>
              <a:rPr lang="en-IN" dirty="0" err="1"/>
              <a:t>WIN_COMBOS.some</a:t>
            </a:r>
            <a:r>
              <a:rPr lang="en-IN" dirty="0"/>
              <a:t>(combo =&gt; {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combo.every</a:t>
            </a:r>
            <a:r>
              <a:rPr lang="en-IN" dirty="0"/>
              <a:t>(index =&gt; {</a:t>
            </a:r>
          </a:p>
          <a:p>
            <a:pPr marL="0" indent="0">
              <a:buNone/>
            </a:pPr>
            <a:r>
              <a:rPr lang="en-IN" dirty="0"/>
              <a:t>      return cells[index].</a:t>
            </a:r>
            <a:r>
              <a:rPr lang="en-IN" dirty="0" err="1"/>
              <a:t>textContent</a:t>
            </a:r>
            <a:r>
              <a:rPr lang="en-IN" dirty="0"/>
              <a:t> === </a:t>
            </a:r>
            <a:r>
              <a:rPr lang="en-IN" dirty="0" err="1"/>
              <a:t>currentClass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57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34EF-AFE3-C20B-E092-87DB4E38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905A-0A80-AB1B-53C9-AF316E8F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⚠️ Challenges: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Managing turn-based logic</a:t>
            </a:r>
          </a:p>
          <a:p>
            <a:pPr marL="0" indent="0">
              <a:buNone/>
            </a:pPr>
            <a:r>
              <a:rPr lang="en-US" dirty="0"/>
              <a:t>• Detecting win conditions</a:t>
            </a:r>
          </a:p>
          <a:p>
            <a:pPr marL="0" indent="0">
              <a:buNone/>
            </a:pPr>
            <a:r>
              <a:rPr lang="en-US" dirty="0"/>
              <a:t>• Resetting board dynamically</a:t>
            </a:r>
          </a:p>
          <a:p>
            <a:pPr marL="0" indent="0">
              <a:buNone/>
            </a:pPr>
            <a:r>
              <a:rPr lang="en-US" dirty="0"/>
              <a:t>• Designing mobile-responsive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182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294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 Boardroom</vt:lpstr>
      <vt:lpstr>TIC TAC TOE GAME</vt:lpstr>
      <vt:lpstr>Introduction </vt:lpstr>
      <vt:lpstr>Technology Stack</vt:lpstr>
      <vt:lpstr>Project Structure</vt:lpstr>
      <vt:lpstr>Features</vt:lpstr>
      <vt:lpstr>User Interface (Screenshot)</vt:lpstr>
      <vt:lpstr>How It Works</vt:lpstr>
      <vt:lpstr>JavaScript Logic (Brief Code Snippet)</vt:lpstr>
      <vt:lpstr>Challenges Faced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RAJESHWARI D</dc:creator>
  <cp:lastModifiedBy>RAJESHWARI D</cp:lastModifiedBy>
  <cp:revision>1</cp:revision>
  <dcterms:created xsi:type="dcterms:W3CDTF">2025-05-16T13:27:30Z</dcterms:created>
  <dcterms:modified xsi:type="dcterms:W3CDTF">2025-05-16T13:40:28Z</dcterms:modified>
</cp:coreProperties>
</file>