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104870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0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36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37" name="TextBox 13"/>
          <p:cNvSpPr txBox="1"/>
          <p:nvPr/>
        </p:nvSpPr>
        <p:spPr>
          <a:xfrm>
            <a:off x="2554542" y="3314150"/>
            <a:ext cx="8610600" cy="25806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altLang="en-IN" sz="2400" dirty="0"/>
              <a:t>RAJESWARI K</a:t>
            </a:r>
            <a:endParaRPr lang="zh-CN" altLang="en-US"/>
          </a:p>
          <a:p>
            <a:r>
              <a:rPr lang="en-US" sz="2400" dirty="0"/>
              <a:t>REGISTER NO AND NMID: </a:t>
            </a:r>
            <a:r>
              <a:rPr lang="en-US" altLang="en-IN" sz="2400" dirty="0"/>
              <a:t>D0A5BB68A9C9A13A3E64C42857D06CE9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altLang="en-IN" sz="2400" dirty="0"/>
              <a:t>BCA II YEAR</a:t>
            </a:r>
            <a:endParaRPr lang="zh-CN" altLang="en-US"/>
          </a:p>
          <a:p>
            <a:r>
              <a:rPr lang="en-US" sz="2400" dirty="0"/>
              <a:t>COLLEGE: COLLEGE/ UNIVERSITY</a:t>
            </a:r>
            <a:r>
              <a:rPr lang="en-US" altLang="en-IN" sz="2400" dirty="0"/>
              <a:t>:GOVERNMENT ARTS and SCENE COLLEGE THITTAGUDI/ANNAMALAI UNIVERSITY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0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02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26029" y="1293748"/>
            <a:ext cx="8300814" cy="47355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7"/>
          <p:cNvSpPr txBox="1">
            <a:spLocks noGrp="1"/>
          </p:cNvSpPr>
          <p:nvPr/>
        </p:nvSpPr>
        <p:spPr>
          <a:xfrm>
            <a:off x="215135" y="680857"/>
            <a:ext cx="9432504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Calibri"/>
              </a:rPr>
              <a:t>RESULTS AND SCREENSHOTS</a:t>
            </a:r>
            <a:endParaRPr sz="4250" dirty="0"/>
          </a:p>
        </p:txBody>
      </p:sp>
      <p:pic>
        <p:nvPicPr>
          <p:cNvPr id="2097170" name="Picture 209716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94" y="1522277"/>
            <a:ext cx="8443945" cy="47607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1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1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3" name="TextBox 1048712"/>
          <p:cNvSpPr txBox="1"/>
          <p:nvPr/>
        </p:nvSpPr>
        <p:spPr>
          <a:xfrm>
            <a:off x="615367" y="2019299"/>
            <a:ext cx="9316567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digital portfolio showcases my skills, projects, and achievements in a professional way.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extBox 1048708"/>
          <p:cNvSpPr txBox="1"/>
          <p:nvPr/>
        </p:nvSpPr>
        <p:spPr>
          <a:xfrm>
            <a:off x="1050438" y="709190"/>
            <a:ext cx="5418851" cy="9931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6000" b="1">
                <a:solidFill>
                  <a:srgbClr val="000000"/>
                </a:solidFill>
              </a:rPr>
              <a:t>GitHub link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712" name="TextBox 1048711"/>
          <p:cNvSpPr txBox="1"/>
          <p:nvPr/>
        </p:nvSpPr>
        <p:spPr>
          <a:xfrm>
            <a:off x="258352" y="2499360"/>
            <a:ext cx="10771567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https://github.com/RAJESWARIK2006/RajeswariK-TNSDC-FWD-DP.git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indent="0">
              <a:buNone/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lang="zh-CN" altLang="en-US"/>
            </a:p>
          </p:txBody>
        </p:sp>
        <p:sp>
          <p:nvSpPr>
            <p:cNvPr id="104864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17"/>
          <p:cNvSpPr txBox="1">
            <a:spLocks noGrp="1"/>
          </p:cNvSpPr>
          <p:nvPr>
            <p:ph type="title"/>
          </p:nvPr>
        </p:nvSpPr>
        <p:spPr>
          <a:xfrm>
            <a:off x="1136111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56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57" name="TextBox 1048656"/>
          <p:cNvSpPr txBox="1"/>
          <p:nvPr/>
        </p:nvSpPr>
        <p:spPr>
          <a:xfrm>
            <a:off x="2988746" y="3219450"/>
            <a:ext cx="5107253" cy="11387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Digital portfolio</a:t>
            </a:r>
          </a:p>
          <a:p>
            <a:endParaRPr 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1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7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103830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73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74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6696075" y="3387267"/>
            <a:ext cx="4499440" cy="2528139"/>
            <a:chOff x="7991475" y="2933700"/>
            <a:chExt cx="2762250" cy="3257550"/>
          </a:xfrm>
        </p:grpSpPr>
        <p:sp>
          <p:nvSpPr>
            <p:cNvPr id="104867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7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121132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80" name="TextBox 1048679"/>
          <p:cNvSpPr txBox="1"/>
          <p:nvPr/>
        </p:nvSpPr>
        <p:spPr>
          <a:xfrm>
            <a:off x="1923319" y="1213865"/>
            <a:ext cx="8648437" cy="34442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
This makes it difficult to showachievements effectively.
Our project solves this by creating a clean, user-friendly, and responsive portfolio website.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8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676274" y="613284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86" name="TextBox 1048685"/>
          <p:cNvSpPr txBox="1"/>
          <p:nvPr/>
        </p:nvSpPr>
        <p:spPr>
          <a:xfrm rot="21600000">
            <a:off x="1726583" y="1499235"/>
            <a:ext cx="10567635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
Objective: Briefly explain the main goal of your project.
Outcome: State what result or benefit the project delivers.
Example (if it’s a website project):
Objective: To create a user-friendly website for tracking daily expenses.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30" name="TextBox 1048629"/>
          <p:cNvSpPr txBox="1"/>
          <p:nvPr/>
        </p:nvSpPr>
        <p:spPr>
          <a:xfrm rot="21546906">
            <a:off x="568670" y="1762250"/>
            <a:ext cx="12569135" cy="34442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
Website for Expense Tracking: End users = People who want to manage their daily expenses.
School Management System: End users = Teachers, Students, Parents, and Admin staff.
E-commerce App: End users = Customers who shop online.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4876800"/>
            <a:ext cx="1600200" cy="1969264"/>
          </a:xfrm>
          <a:prstGeom prst="rect">
            <a:avLst/>
          </a:prstGeom>
        </p:spPr>
      </p:pic>
      <p:sp>
        <p:nvSpPr>
          <p:cNvPr id="104861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4"/>
          <p:cNvSpPr/>
          <p:nvPr/>
        </p:nvSpPr>
        <p:spPr>
          <a:xfrm>
            <a:off x="6696073" y="108077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6"/>
          <p:cNvSpPr txBox="1">
            <a:spLocks noGrp="1"/>
          </p:cNvSpPr>
          <p:nvPr>
            <p:ph type="title"/>
          </p:nvPr>
        </p:nvSpPr>
        <p:spPr>
          <a:xfrm>
            <a:off x="676274" y="124269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24" name="TextBox 1048623"/>
          <p:cNvSpPr txBox="1"/>
          <p:nvPr/>
        </p:nvSpPr>
        <p:spPr>
          <a:xfrm rot="19372">
            <a:off x="1451033" y="2039375"/>
            <a:ext cx="11118734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
Tools: List the software, frameworks, or platforms used.
&gt; Example: Python, MySQL, VS Code, Canva
</a:t>
            </a:r>
            <a:r>
              <a:rPr lang="en-US" altLang="en-IN" sz="2800">
                <a:solidFill>
                  <a:srgbClr val="000000"/>
                </a:solidFill>
              </a:rPr>
              <a:t>  </a:t>
            </a:r>
            <a:r>
              <a:rPr lang="en-US" sz="2800">
                <a:solidFill>
                  <a:srgbClr val="000000"/>
                </a:solidFill>
              </a:rPr>
              <a:t>
Techniques: Mention the approach or methodology.</a:t>
            </a:r>
            <a:r>
              <a:rPr lang="en-US" altLang="en-IN" sz="2800">
                <a:solidFill>
                  <a:srgbClr val="000000"/>
                </a:solidFill>
              </a:rPr>
              <a:t>                                  </a:t>
            </a:r>
            <a:r>
              <a:rPr lang="en-US" sz="2800">
                <a:solidFill>
                  <a:srgbClr val="000000"/>
                </a:solidFill>
              </a:rPr>
              <a:t>
&gt; Example: Agile Methodology, Waterfall Model, Data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1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object 8"/>
          <p:cNvSpPr txBox="1"/>
          <p:nvPr/>
        </p:nvSpPr>
        <p:spPr>
          <a:xfrm>
            <a:off x="0" y="0"/>
            <a:ext cx="835272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TextBox 1048612"/>
          <p:cNvSpPr txBox="1"/>
          <p:nvPr/>
        </p:nvSpPr>
        <p:spPr>
          <a:xfrm rot="21579002">
            <a:off x="471848" y="874228"/>
            <a:ext cx="11811710" cy="48320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 dirty="0">
                <a:solidFill>
                  <a:srgbClr val="000000"/>
                </a:solidFill>
              </a:rPr>
              <a:t>Desing</a:t>
            </a:r>
            <a:r>
              <a:rPr lang="en-US" sz="2800" dirty="0">
                <a:solidFill>
                  <a:srgbClr val="000000"/>
                </a:solidFill>
              </a:rPr>
              <a:t>:
        Clean, minimal, and professional look
Consistent color scheme and typography
Focus on readability and easy navigation</a:t>
            </a:r>
          </a:p>
          <a:p>
            <a:r>
              <a:rPr lang="en-US" sz="2800" dirty="0">
                <a:solidFill>
                  <a:srgbClr val="000000"/>
                </a:solidFill>
              </a:rPr>
              <a:t>
Layout:
       Home Page: Brief intro + photo/banner
       About Page: Skills, experience, and bio
        Projects Section: Showcase of work with images and</a:t>
            </a:r>
            <a:r>
              <a:rPr lang="en-US" altLang="en-IN" sz="2800" dirty="0">
                <a:solidFill>
                  <a:srgbClr val="000000"/>
                </a:solidFill>
              </a:rPr>
              <a:t>  </a:t>
            </a:r>
            <a:r>
              <a:rPr lang="en-US" altLang="en-IN" sz="2800" dirty="0" err="1">
                <a:solidFill>
                  <a:srgbClr val="000000"/>
                </a:solidFill>
              </a:rPr>
              <a:t>linkes</a:t>
            </a:r>
            <a:r>
              <a:rPr lang="en-US" altLang="en-IN" sz="2800" dirty="0">
                <a:solidFill>
                  <a:srgbClr val="000000"/>
                </a:solidFill>
              </a:rPr>
              <a:t> 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48596" name="TextBox 1048595"/>
          <p:cNvSpPr txBox="1"/>
          <p:nvPr/>
        </p:nvSpPr>
        <p:spPr>
          <a:xfrm rot="21575362">
            <a:off x="1933266" y="1365888"/>
            <a:ext cx="9491181" cy="34442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Features: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• Responsive design (works on mobile &amp; desktop)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• Clean and professional UI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• Organized sections –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    Home, About, Projects, Contact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Functionality:</a:t>
            </a:r>
            <a:r>
              <a:rPr lang="en-US" altLang="en-IN" sz="2800">
                <a:solidFill>
                  <a:srgbClr val="000000"/>
                </a:solidFill>
              </a:rPr>
              <a:t>                                                                                                       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• Easy navigation between sections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413</Words>
  <Application>Microsoft Office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venkat raj</cp:lastModifiedBy>
  <cp:revision>1</cp:revision>
  <dcterms:created xsi:type="dcterms:W3CDTF">2024-03-27T19:07:22Z</dcterms:created>
  <dcterms:modified xsi:type="dcterms:W3CDTF">2025-09-02T16:04:51Z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540bc41d4a784d3cb8fcd51187d7263e</vt:lpwstr>
  </property>
</Properties>
</file>