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61235-4D05-AEB8-75E2-24BA15C18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b="1" dirty="0">
                <a:latin typeface="Arial Rounded MT Bold" panose="020F0704030504030204" pitchFamily="34" charset="0"/>
              </a:rPr>
              <a:t>Dominos - Predictive Purchase Order System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9A348-5E9A-F072-0A1A-1EC1506639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By</a:t>
            </a:r>
          </a:p>
          <a:p>
            <a:r>
              <a:rPr lang="en-IN" dirty="0">
                <a:latin typeface="Arial Rounded MT Bold" panose="020F0704030504030204" pitchFamily="34" charset="0"/>
              </a:rPr>
              <a:t>Rajalakshmi </a:t>
            </a:r>
            <a:r>
              <a:rPr lang="en-IN" dirty="0" err="1">
                <a:latin typeface="Arial Rounded MT Bold" panose="020F0704030504030204" pitchFamily="34" charset="0"/>
              </a:rPr>
              <a:t>mathaiyan</a:t>
            </a:r>
            <a:endParaRPr lang="en-IN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6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92EE-DEAD-3FA0-787C-E9D73579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 Rounded MT Bold" panose="020F0704030504030204" pitchFamily="34" charset="0"/>
              </a:rPr>
              <a:t>Problem Statement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C6A8B-D681-2D1D-12EE-4BD6B8F99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Dominos wants to optimize the process of ordering ingredients by predicting future sales and creating a purchase order.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 accurately forecasting sales, Dominos can ensure that it has the right amount of ingredients in stock, minimizing waste and preventing stockouts.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project aims to leverage historical sales data and ingredient information to develop a predictive model and generate an efficient purchase order system.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95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1ECF-C069-0814-66CE-B3740022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1A735-AC4F-8D63-CCB1-A09A342F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Pizza Sales Dataset</a:t>
            </a: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Data: Historical sales records (Date, Pizza Type, Quantity Sold, Price, Category, Ingredients)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Pizza Ingredients Dataset</a:t>
            </a:r>
            <a:endParaRPr lang="en-I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Ingredient Data: Ingredient requirements for each pizza type (Pizza Type, Ingredient, Quantity Needed)</a:t>
            </a:r>
            <a:endParaRPr lang="en-IN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40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61DA-B306-B993-CAEF-B9E63AB4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Exploratory data 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07DC41-86E5-4535-5505-A5EE8676A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8" y="2006292"/>
            <a:ext cx="9603275" cy="3853733"/>
          </a:xfrm>
        </p:spPr>
      </p:pic>
    </p:spTree>
    <p:extLst>
      <p:ext uri="{BB962C8B-B14F-4D97-AF65-F5344CB8AC3E}">
        <p14:creationId xmlns:p14="http://schemas.microsoft.com/office/powerpoint/2010/main" val="376908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C4FA-2183-E8C4-6907-0E5E5C151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>
                <a:latin typeface="Arial Rounded MT Bold" panose="020F0704030504030204" pitchFamily="34" charset="0"/>
              </a:rPr>
              <a:t>Model building and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139EE6-A120-9A0A-30F5-69917AA8C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4"/>
            <a:ext cx="9603274" cy="3932391"/>
          </a:xfrm>
        </p:spPr>
      </p:pic>
    </p:spTree>
    <p:extLst>
      <p:ext uri="{BB962C8B-B14F-4D97-AF65-F5344CB8AC3E}">
        <p14:creationId xmlns:p14="http://schemas.microsoft.com/office/powerpoint/2010/main" val="64113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2D735-4428-C653-A11F-BAA20D97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Purchase Order generation</a:t>
            </a:r>
            <a:endParaRPr lang="en-IN" sz="2800" dirty="0">
              <a:latin typeface="Arial Rounded MT Bold" panose="020F07040305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FF759-09EE-806B-74B5-318C9A949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723" y="2016125"/>
            <a:ext cx="6980904" cy="3961888"/>
          </a:xfrm>
        </p:spPr>
      </p:pic>
    </p:spTree>
    <p:extLst>
      <p:ext uri="{BB962C8B-B14F-4D97-AF65-F5344CB8AC3E}">
        <p14:creationId xmlns:p14="http://schemas.microsoft.com/office/powerpoint/2010/main" val="247690522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</TotalTime>
  <Words>135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 Rounded MT Bold</vt:lpstr>
      <vt:lpstr>Gill Sans MT</vt:lpstr>
      <vt:lpstr>Gallery</vt:lpstr>
      <vt:lpstr>Dominos - Predictive Purchase Order System</vt:lpstr>
      <vt:lpstr>Problem Statement</vt:lpstr>
      <vt:lpstr>Dataset</vt:lpstr>
      <vt:lpstr>Exploratory data visualization</vt:lpstr>
      <vt:lpstr>Model building and evaluation</vt:lpstr>
      <vt:lpstr>Purchase Order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Rajalakshmi Mathaiyan</dc:creator>
  <cp:lastModifiedBy>Rajalakshmi Mathaiyan</cp:lastModifiedBy>
  <cp:revision>5</cp:revision>
  <dcterms:created xsi:type="dcterms:W3CDTF">2025-03-15T09:42:26Z</dcterms:created>
  <dcterms:modified xsi:type="dcterms:W3CDTF">2025-03-15T10:25:34Z</dcterms:modified>
</cp:coreProperties>
</file>