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88" r:id="rId7"/>
    <p:sldId id="261" r:id="rId8"/>
    <p:sldId id="289" r:id="rId9"/>
    <p:sldId id="268" r:id="rId10"/>
    <p:sldId id="269" r:id="rId11"/>
    <p:sldId id="267" r:id="rId12"/>
    <p:sldId id="282" r:id="rId13"/>
    <p:sldId id="270" r:id="rId14"/>
    <p:sldId id="273" r:id="rId15"/>
    <p:sldId id="272" r:id="rId16"/>
    <p:sldId id="281" r:id="rId17"/>
    <p:sldId id="271" r:id="rId18"/>
    <p:sldId id="275" r:id="rId19"/>
    <p:sldId id="274" r:id="rId20"/>
    <p:sldId id="283" r:id="rId21"/>
    <p:sldId id="277" r:id="rId22"/>
    <p:sldId id="284" r:id="rId23"/>
    <p:sldId id="278" r:id="rId24"/>
    <p:sldId id="292" r:id="rId25"/>
    <p:sldId id="290" r:id="rId26"/>
    <p:sldId id="291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39066-B541-4CE2-B748-D66681311232}" v="65" dt="2025-03-30T10:05:41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lakshmi Mathaiyan" userId="c619f3a048147c41" providerId="LiveId" clId="{FF139066-B541-4CE2-B748-D66681311232}"/>
    <pc:docChg chg="undo custSel addSld delSld modSld sldOrd">
      <pc:chgData name="Rajalakshmi Mathaiyan" userId="c619f3a048147c41" providerId="LiveId" clId="{FF139066-B541-4CE2-B748-D66681311232}" dt="2025-03-30T10:05:41.754" v="2899" actId="27918"/>
      <pc:docMkLst>
        <pc:docMk/>
      </pc:docMkLst>
      <pc:sldChg chg="modSp mod">
        <pc:chgData name="Rajalakshmi Mathaiyan" userId="c619f3a048147c41" providerId="LiveId" clId="{FF139066-B541-4CE2-B748-D66681311232}" dt="2025-03-29T17:50:20.952" v="2683" actId="207"/>
        <pc:sldMkLst>
          <pc:docMk/>
          <pc:sldMk cId="191714609" sldId="258"/>
        </pc:sldMkLst>
        <pc:spChg chg="mod">
          <ac:chgData name="Rajalakshmi Mathaiyan" userId="c619f3a048147c41" providerId="LiveId" clId="{FF139066-B541-4CE2-B748-D66681311232}" dt="2025-03-29T17:50:20.952" v="2683" actId="20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Rajalakshmi Mathaiyan" userId="c619f3a048147c41" providerId="LiveId" clId="{FF139066-B541-4CE2-B748-D66681311232}" dt="2025-03-24T17:02:03.608" v="511" actId="20577"/>
          <ac:spMkLst>
            <pc:docMk/>
            <pc:sldMk cId="191714609" sldId="258"/>
            <ac:spMk id="3" creationId="{255E1F2F-E259-4EA8-9FFD-3A10AF541859}"/>
          </ac:spMkLst>
        </pc:spChg>
      </pc:sldChg>
      <pc:sldChg chg="del">
        <pc:chgData name="Rajalakshmi Mathaiyan" userId="c619f3a048147c41" providerId="LiveId" clId="{FF139066-B541-4CE2-B748-D66681311232}" dt="2025-03-24T17:02:14.756" v="512" actId="47"/>
        <pc:sldMkLst>
          <pc:docMk/>
          <pc:sldMk cId="3404586244" sldId="259"/>
        </pc:sldMkLst>
      </pc:sldChg>
      <pc:sldChg chg="modSp new mod">
        <pc:chgData name="Rajalakshmi Mathaiyan" userId="c619f3a048147c41" providerId="LiveId" clId="{FF139066-B541-4CE2-B748-D66681311232}" dt="2025-03-29T16:04:46.558" v="1225"/>
        <pc:sldMkLst>
          <pc:docMk/>
          <pc:sldMk cId="2770872947" sldId="260"/>
        </pc:sldMkLst>
        <pc:spChg chg="mod">
          <ac:chgData name="Rajalakshmi Mathaiyan" userId="c619f3a048147c41" providerId="LiveId" clId="{FF139066-B541-4CE2-B748-D66681311232}" dt="2025-03-24T16:07:23.625" v="12" actId="20577"/>
          <ac:spMkLst>
            <pc:docMk/>
            <pc:sldMk cId="2770872947" sldId="260"/>
            <ac:spMk id="2" creationId="{395BAF80-3449-86E9-D417-5CF331BD6666}"/>
          </ac:spMkLst>
        </pc:spChg>
        <pc:spChg chg="mod">
          <ac:chgData name="Rajalakshmi Mathaiyan" userId="c619f3a048147c41" providerId="LiveId" clId="{FF139066-B541-4CE2-B748-D66681311232}" dt="2025-03-29T16:04:46.558" v="1225"/>
          <ac:spMkLst>
            <pc:docMk/>
            <pc:sldMk cId="2770872947" sldId="260"/>
            <ac:spMk id="3" creationId="{F1A90DB0-0473-249D-24E3-283AA1D36C46}"/>
          </ac:spMkLst>
        </pc:spChg>
      </pc:sldChg>
      <pc:sldChg chg="modSp new mod">
        <pc:chgData name="Rajalakshmi Mathaiyan" userId="c619f3a048147c41" providerId="LiveId" clId="{FF139066-B541-4CE2-B748-D66681311232}" dt="2025-03-24T16:33:48.801" v="331" actId="6549"/>
        <pc:sldMkLst>
          <pc:docMk/>
          <pc:sldMk cId="811553932" sldId="261"/>
        </pc:sldMkLst>
        <pc:spChg chg="mod">
          <ac:chgData name="Rajalakshmi Mathaiyan" userId="c619f3a048147c41" providerId="LiveId" clId="{FF139066-B541-4CE2-B748-D66681311232}" dt="2025-03-24T16:32:15.110" v="273" actId="20577"/>
          <ac:spMkLst>
            <pc:docMk/>
            <pc:sldMk cId="811553932" sldId="261"/>
            <ac:spMk id="2" creationId="{0AE7803E-DA78-49E1-0A9D-5D2539514FDA}"/>
          </ac:spMkLst>
        </pc:spChg>
        <pc:spChg chg="mod">
          <ac:chgData name="Rajalakshmi Mathaiyan" userId="c619f3a048147c41" providerId="LiveId" clId="{FF139066-B541-4CE2-B748-D66681311232}" dt="2025-03-24T16:33:48.801" v="331" actId="6549"/>
          <ac:spMkLst>
            <pc:docMk/>
            <pc:sldMk cId="811553932" sldId="261"/>
            <ac:spMk id="3" creationId="{615D0375-EB80-7DCF-62B8-534490856D2D}"/>
          </ac:spMkLst>
        </pc:spChg>
      </pc:sldChg>
      <pc:sldChg chg="new del">
        <pc:chgData name="Rajalakshmi Mathaiyan" userId="c619f3a048147c41" providerId="LiveId" clId="{FF139066-B541-4CE2-B748-D66681311232}" dt="2025-03-24T16:53:13.654" v="364" actId="47"/>
        <pc:sldMkLst>
          <pc:docMk/>
          <pc:sldMk cId="440439515" sldId="262"/>
        </pc:sldMkLst>
      </pc:sldChg>
      <pc:sldChg chg="new del">
        <pc:chgData name="Rajalakshmi Mathaiyan" userId="c619f3a048147c41" providerId="LiveId" clId="{FF139066-B541-4CE2-B748-D66681311232}" dt="2025-03-24T16:53:16.543" v="365" actId="47"/>
        <pc:sldMkLst>
          <pc:docMk/>
          <pc:sldMk cId="1106481176" sldId="263"/>
        </pc:sldMkLst>
      </pc:sldChg>
      <pc:sldChg chg="new del">
        <pc:chgData name="Rajalakshmi Mathaiyan" userId="c619f3a048147c41" providerId="LiveId" clId="{FF139066-B541-4CE2-B748-D66681311232}" dt="2025-03-24T16:53:18.171" v="366" actId="47"/>
        <pc:sldMkLst>
          <pc:docMk/>
          <pc:sldMk cId="1428744082" sldId="264"/>
        </pc:sldMkLst>
      </pc:sldChg>
      <pc:sldChg chg="new del">
        <pc:chgData name="Rajalakshmi Mathaiyan" userId="c619f3a048147c41" providerId="LiveId" clId="{FF139066-B541-4CE2-B748-D66681311232}" dt="2025-03-24T16:53:07.030" v="362" actId="47"/>
        <pc:sldMkLst>
          <pc:docMk/>
          <pc:sldMk cId="474347570" sldId="265"/>
        </pc:sldMkLst>
      </pc:sldChg>
      <pc:sldChg chg="modSp new del mod">
        <pc:chgData name="Rajalakshmi Mathaiyan" userId="c619f3a048147c41" providerId="LiveId" clId="{FF139066-B541-4CE2-B748-D66681311232}" dt="2025-03-24T16:53:09.327" v="363" actId="47"/>
        <pc:sldMkLst>
          <pc:docMk/>
          <pc:sldMk cId="4219160590" sldId="266"/>
        </pc:sldMkLst>
      </pc:sldChg>
      <pc:sldChg chg="new del">
        <pc:chgData name="Rajalakshmi Mathaiyan" userId="c619f3a048147c41" providerId="LiveId" clId="{FF139066-B541-4CE2-B748-D66681311232}" dt="2025-03-24T16:52:41.843" v="359" actId="47"/>
        <pc:sldMkLst>
          <pc:docMk/>
          <pc:sldMk cId="4134465601" sldId="267"/>
        </pc:sldMkLst>
      </pc:sldChg>
      <pc:sldChg chg="addSp delSp modSp add mod">
        <pc:chgData name="Rajalakshmi Mathaiyan" userId="c619f3a048147c41" providerId="LiveId" clId="{FF139066-B541-4CE2-B748-D66681311232}" dt="2025-03-27T15:41:52.573" v="993" actId="14100"/>
        <pc:sldMkLst>
          <pc:docMk/>
          <pc:sldMk cId="4249444330" sldId="267"/>
        </pc:sldMkLst>
        <pc:spChg chg="mod">
          <ac:chgData name="Rajalakshmi Mathaiyan" userId="c619f3a048147c41" providerId="LiveId" clId="{FF139066-B541-4CE2-B748-D66681311232}" dt="2025-03-26T15:22:54.205" v="797" actId="20577"/>
          <ac:spMkLst>
            <pc:docMk/>
            <pc:sldMk cId="4249444330" sldId="267"/>
            <ac:spMk id="3" creationId="{27847B3E-CE32-FCED-2D56-DA44004A9E64}"/>
          </ac:spMkLst>
        </pc:spChg>
        <pc:spChg chg="mod">
          <ac:chgData name="Rajalakshmi Mathaiyan" userId="c619f3a048147c41" providerId="LiveId" clId="{FF139066-B541-4CE2-B748-D66681311232}" dt="2025-03-26T15:23:05.271" v="812" actId="20577"/>
          <ac:spMkLst>
            <pc:docMk/>
            <pc:sldMk cId="4249444330" sldId="267"/>
            <ac:spMk id="5" creationId="{0DA0D49E-F19F-2997-7038-B0F8C52FC8FC}"/>
          </ac:spMkLst>
        </pc:spChg>
        <pc:picChg chg="add mod ord">
          <ac:chgData name="Rajalakshmi Mathaiyan" userId="c619f3a048147c41" providerId="LiveId" clId="{FF139066-B541-4CE2-B748-D66681311232}" dt="2025-03-27T15:41:52.573" v="993" actId="14100"/>
          <ac:picMkLst>
            <pc:docMk/>
            <pc:sldMk cId="4249444330" sldId="267"/>
            <ac:picMk id="7" creationId="{8C966558-79F2-6B37-31CB-6C04CE9ED171}"/>
          </ac:picMkLst>
        </pc:picChg>
        <pc:picChg chg="add mod ord">
          <ac:chgData name="Rajalakshmi Mathaiyan" userId="c619f3a048147c41" providerId="LiveId" clId="{FF139066-B541-4CE2-B748-D66681311232}" dt="2025-03-26T15:31:07.005" v="852" actId="14100"/>
          <ac:picMkLst>
            <pc:docMk/>
            <pc:sldMk cId="4249444330" sldId="267"/>
            <ac:picMk id="8" creationId="{83BAE64C-45D4-9C29-3033-DF5D50CBA7F7}"/>
          </ac:picMkLst>
        </pc:picChg>
      </pc:sldChg>
      <pc:sldChg chg="addSp delSp modSp add mod">
        <pc:chgData name="Rajalakshmi Mathaiyan" userId="c619f3a048147c41" providerId="LiveId" clId="{FF139066-B541-4CE2-B748-D66681311232}" dt="2025-03-26T15:28:46.749" v="837" actId="14100"/>
        <pc:sldMkLst>
          <pc:docMk/>
          <pc:sldMk cId="2406869731" sldId="268"/>
        </pc:sldMkLst>
        <pc:spChg chg="mod">
          <ac:chgData name="Rajalakshmi Mathaiyan" userId="c619f3a048147c41" providerId="LiveId" clId="{FF139066-B541-4CE2-B748-D66681311232}" dt="2025-03-26T15:21:45.263" v="739" actId="20577"/>
          <ac:spMkLst>
            <pc:docMk/>
            <pc:sldMk cId="2406869731" sldId="268"/>
            <ac:spMk id="3" creationId="{8A29F9F0-4BF5-1F37-C702-DCA710DBE190}"/>
          </ac:spMkLst>
        </pc:spChg>
        <pc:spChg chg="mod">
          <ac:chgData name="Rajalakshmi Mathaiyan" userId="c619f3a048147c41" providerId="LiveId" clId="{FF139066-B541-4CE2-B748-D66681311232}" dt="2025-03-26T15:21:58.526" v="753" actId="20577"/>
          <ac:spMkLst>
            <pc:docMk/>
            <pc:sldMk cId="2406869731" sldId="268"/>
            <ac:spMk id="5" creationId="{83403880-B4E8-51DB-58A6-EE3DA6CB3310}"/>
          </ac:spMkLst>
        </pc:spChg>
        <pc:picChg chg="add mod ord">
          <ac:chgData name="Rajalakshmi Mathaiyan" userId="c619f3a048147c41" providerId="LiveId" clId="{FF139066-B541-4CE2-B748-D66681311232}" dt="2025-03-26T15:28:00.307" v="833" actId="14100"/>
          <ac:picMkLst>
            <pc:docMk/>
            <pc:sldMk cId="2406869731" sldId="268"/>
            <ac:picMk id="8" creationId="{C020CF33-B347-E0EE-54FF-F222A5B4E10B}"/>
          </ac:picMkLst>
        </pc:picChg>
        <pc:picChg chg="add mod ord">
          <ac:chgData name="Rajalakshmi Mathaiyan" userId="c619f3a048147c41" providerId="LiveId" clId="{FF139066-B541-4CE2-B748-D66681311232}" dt="2025-03-26T15:28:46.749" v="837" actId="14100"/>
          <ac:picMkLst>
            <pc:docMk/>
            <pc:sldMk cId="2406869731" sldId="268"/>
            <ac:picMk id="10" creationId="{4F13D748-712F-B334-7B74-83233C51A1E6}"/>
          </ac:picMkLst>
        </pc:picChg>
      </pc:sldChg>
      <pc:sldChg chg="addSp delSp modSp add mod">
        <pc:chgData name="Rajalakshmi Mathaiyan" userId="c619f3a048147c41" providerId="LiveId" clId="{FF139066-B541-4CE2-B748-D66681311232}" dt="2025-03-26T15:30:22.964" v="848" actId="14100"/>
        <pc:sldMkLst>
          <pc:docMk/>
          <pc:sldMk cId="852874927" sldId="269"/>
        </pc:sldMkLst>
        <pc:spChg chg="mod">
          <ac:chgData name="Rajalakshmi Mathaiyan" userId="c619f3a048147c41" providerId="LiveId" clId="{FF139066-B541-4CE2-B748-D66681311232}" dt="2025-03-26T15:22:19.226" v="769" actId="20577"/>
          <ac:spMkLst>
            <pc:docMk/>
            <pc:sldMk cId="852874927" sldId="269"/>
            <ac:spMk id="3" creationId="{D1AD4AC8-758A-7B34-409C-870FDBD085CB}"/>
          </ac:spMkLst>
        </pc:spChg>
        <pc:spChg chg="mod">
          <ac:chgData name="Rajalakshmi Mathaiyan" userId="c619f3a048147c41" providerId="LiveId" clId="{FF139066-B541-4CE2-B748-D66681311232}" dt="2025-03-26T15:22:33.112" v="782" actId="20577"/>
          <ac:spMkLst>
            <pc:docMk/>
            <pc:sldMk cId="852874927" sldId="269"/>
            <ac:spMk id="5" creationId="{CBCB3B12-AAC7-BD6F-A6BA-9F42A55142A5}"/>
          </ac:spMkLst>
        </pc:spChg>
        <pc:picChg chg="add mod ord">
          <ac:chgData name="Rajalakshmi Mathaiyan" userId="c619f3a048147c41" providerId="LiveId" clId="{FF139066-B541-4CE2-B748-D66681311232}" dt="2025-03-26T15:29:44.147" v="844" actId="14100"/>
          <ac:picMkLst>
            <pc:docMk/>
            <pc:sldMk cId="852874927" sldId="269"/>
            <ac:picMk id="8" creationId="{4635233F-C85D-4047-1849-1A8C3B920D3A}"/>
          </ac:picMkLst>
        </pc:picChg>
        <pc:picChg chg="add mod ord">
          <ac:chgData name="Rajalakshmi Mathaiyan" userId="c619f3a048147c41" providerId="LiveId" clId="{FF139066-B541-4CE2-B748-D66681311232}" dt="2025-03-26T15:30:22.964" v="848" actId="14100"/>
          <ac:picMkLst>
            <pc:docMk/>
            <pc:sldMk cId="852874927" sldId="269"/>
            <ac:picMk id="10" creationId="{9887D09C-74EF-5A30-1448-1CC55ECDA41A}"/>
          </ac:picMkLst>
        </pc:picChg>
      </pc:sldChg>
      <pc:sldChg chg="addSp delSp modSp add mod">
        <pc:chgData name="Rajalakshmi Mathaiyan" userId="c619f3a048147c41" providerId="LiveId" clId="{FF139066-B541-4CE2-B748-D66681311232}" dt="2025-03-26T15:17:01.452" v="666" actId="1076"/>
        <pc:sldMkLst>
          <pc:docMk/>
          <pc:sldMk cId="950673665" sldId="270"/>
        </pc:sldMkLst>
        <pc:spChg chg="mod">
          <ac:chgData name="Rajalakshmi Mathaiyan" userId="c619f3a048147c41" providerId="LiveId" clId="{FF139066-B541-4CE2-B748-D66681311232}" dt="2025-03-24T16:53:44.616" v="375" actId="20577"/>
          <ac:spMkLst>
            <pc:docMk/>
            <pc:sldMk cId="950673665" sldId="270"/>
            <ac:spMk id="2" creationId="{A8DC8AA8-9C2D-F4DD-6EEB-004EB33637D4}"/>
          </ac:spMkLst>
        </pc:spChg>
        <pc:spChg chg="mod">
          <ac:chgData name="Rajalakshmi Mathaiyan" userId="c619f3a048147c41" providerId="LiveId" clId="{FF139066-B541-4CE2-B748-D66681311232}" dt="2025-03-26T15:11:26.914" v="596" actId="20577"/>
          <ac:spMkLst>
            <pc:docMk/>
            <pc:sldMk cId="950673665" sldId="270"/>
            <ac:spMk id="3" creationId="{12E39B04-6A60-DA72-F907-F15C0D6E97B9}"/>
          </ac:spMkLst>
        </pc:spChg>
        <pc:spChg chg="mod">
          <ac:chgData name="Rajalakshmi Mathaiyan" userId="c619f3a048147c41" providerId="LiveId" clId="{FF139066-B541-4CE2-B748-D66681311232}" dt="2025-03-26T15:13:03.703" v="614" actId="20577"/>
          <ac:spMkLst>
            <pc:docMk/>
            <pc:sldMk cId="950673665" sldId="270"/>
            <ac:spMk id="5" creationId="{853AFA58-62B4-90F5-DE7E-8D7939BDAAC1}"/>
          </ac:spMkLst>
        </pc:spChg>
        <pc:picChg chg="add mod ord">
          <ac:chgData name="Rajalakshmi Mathaiyan" userId="c619f3a048147c41" providerId="LiveId" clId="{FF139066-B541-4CE2-B748-D66681311232}" dt="2025-03-26T15:16:53.812" v="664" actId="14100"/>
          <ac:picMkLst>
            <pc:docMk/>
            <pc:sldMk cId="950673665" sldId="270"/>
            <ac:picMk id="8" creationId="{055E7062-D334-DF25-B2AA-16CBE20932BD}"/>
          </ac:picMkLst>
        </pc:picChg>
        <pc:picChg chg="add mod ord">
          <ac:chgData name="Rajalakshmi Mathaiyan" userId="c619f3a048147c41" providerId="LiveId" clId="{FF139066-B541-4CE2-B748-D66681311232}" dt="2025-03-26T15:17:01.452" v="666" actId="1076"/>
          <ac:picMkLst>
            <pc:docMk/>
            <pc:sldMk cId="950673665" sldId="270"/>
            <ac:picMk id="10" creationId="{7A90B94C-D531-99B7-B926-39FC53D71157}"/>
          </ac:picMkLst>
        </pc:picChg>
      </pc:sldChg>
      <pc:sldChg chg="addSp delSp modSp add mod">
        <pc:chgData name="Rajalakshmi Mathaiyan" userId="c619f3a048147c41" providerId="LiveId" clId="{FF139066-B541-4CE2-B748-D66681311232}" dt="2025-03-26T15:36:01.971" v="894" actId="14100"/>
        <pc:sldMkLst>
          <pc:docMk/>
          <pc:sldMk cId="3179793438" sldId="271"/>
        </pc:sldMkLst>
        <pc:spChg chg="mod">
          <ac:chgData name="Rajalakshmi Mathaiyan" userId="c619f3a048147c41" providerId="LiveId" clId="{FF139066-B541-4CE2-B748-D66681311232}" dt="2025-03-24T16:54:04.952" v="388" actId="20577"/>
          <ac:spMkLst>
            <pc:docMk/>
            <pc:sldMk cId="3179793438" sldId="271"/>
            <ac:spMk id="2" creationId="{038F0A47-A1CC-1E92-AAE3-6FF3F5BF0A28}"/>
          </ac:spMkLst>
        </pc:spChg>
        <pc:spChg chg="mod">
          <ac:chgData name="Rajalakshmi Mathaiyan" userId="c619f3a048147c41" providerId="LiveId" clId="{FF139066-B541-4CE2-B748-D66681311232}" dt="2025-03-26T15:33:55.489" v="872" actId="20577"/>
          <ac:spMkLst>
            <pc:docMk/>
            <pc:sldMk cId="3179793438" sldId="271"/>
            <ac:spMk id="3" creationId="{A99CBFF6-3DE4-98D3-C820-8234B44AB597}"/>
          </ac:spMkLst>
        </pc:spChg>
        <pc:spChg chg="mod">
          <ac:chgData name="Rajalakshmi Mathaiyan" userId="c619f3a048147c41" providerId="LiveId" clId="{FF139066-B541-4CE2-B748-D66681311232}" dt="2025-03-26T15:34:02.677" v="886" actId="20577"/>
          <ac:spMkLst>
            <pc:docMk/>
            <pc:sldMk cId="3179793438" sldId="271"/>
            <ac:spMk id="5" creationId="{93C15343-89CF-F728-AA61-C0AE28B248BD}"/>
          </ac:spMkLst>
        </pc:spChg>
        <pc:picChg chg="add mod ord">
          <ac:chgData name="Rajalakshmi Mathaiyan" userId="c619f3a048147c41" providerId="LiveId" clId="{FF139066-B541-4CE2-B748-D66681311232}" dt="2025-03-26T15:34:47.740" v="890" actId="14100"/>
          <ac:picMkLst>
            <pc:docMk/>
            <pc:sldMk cId="3179793438" sldId="271"/>
            <ac:picMk id="8" creationId="{B07E40F3-A716-D1D7-8902-C72498D54F88}"/>
          </ac:picMkLst>
        </pc:picChg>
        <pc:picChg chg="add mod ord">
          <ac:chgData name="Rajalakshmi Mathaiyan" userId="c619f3a048147c41" providerId="LiveId" clId="{FF139066-B541-4CE2-B748-D66681311232}" dt="2025-03-26T15:36:01.971" v="894" actId="14100"/>
          <ac:picMkLst>
            <pc:docMk/>
            <pc:sldMk cId="3179793438" sldId="271"/>
            <ac:picMk id="10" creationId="{F9158C4D-8C0A-8F4F-A454-C63F3D3EB526}"/>
          </ac:picMkLst>
        </pc:picChg>
      </pc:sldChg>
      <pc:sldChg chg="addSp delSp modSp add mod">
        <pc:chgData name="Rajalakshmi Mathaiyan" userId="c619f3a048147c41" providerId="LiveId" clId="{FF139066-B541-4CE2-B748-D66681311232}" dt="2025-03-26T15:18:49.717" v="703" actId="14100"/>
        <pc:sldMkLst>
          <pc:docMk/>
          <pc:sldMk cId="1723249296" sldId="272"/>
        </pc:sldMkLst>
        <pc:spChg chg="mod">
          <ac:chgData name="Rajalakshmi Mathaiyan" userId="c619f3a048147c41" providerId="LiveId" clId="{FF139066-B541-4CE2-B748-D66681311232}" dt="2025-03-26T15:17:22.691" v="679" actId="20577"/>
          <ac:spMkLst>
            <pc:docMk/>
            <pc:sldMk cId="1723249296" sldId="272"/>
            <ac:spMk id="3" creationId="{05968CD3-4ADE-5C60-4924-9126B304AA73}"/>
          </ac:spMkLst>
        </pc:spChg>
        <pc:spChg chg="mod">
          <ac:chgData name="Rajalakshmi Mathaiyan" userId="c619f3a048147c41" providerId="LiveId" clId="{FF139066-B541-4CE2-B748-D66681311232}" dt="2025-03-26T15:18:12.756" v="699" actId="20577"/>
          <ac:spMkLst>
            <pc:docMk/>
            <pc:sldMk cId="1723249296" sldId="272"/>
            <ac:spMk id="5" creationId="{6512B30D-00A0-3584-2B03-172E456D11F7}"/>
          </ac:spMkLst>
        </pc:spChg>
        <pc:picChg chg="add mod ord">
          <ac:chgData name="Rajalakshmi Mathaiyan" userId="c619f3a048147c41" providerId="LiveId" clId="{FF139066-B541-4CE2-B748-D66681311232}" dt="2025-03-26T15:17:58.708" v="684" actId="14100"/>
          <ac:picMkLst>
            <pc:docMk/>
            <pc:sldMk cId="1723249296" sldId="272"/>
            <ac:picMk id="8" creationId="{348E3FF9-CE10-0783-6218-F28F1085EC38}"/>
          </ac:picMkLst>
        </pc:picChg>
        <pc:picChg chg="add mod ord">
          <ac:chgData name="Rajalakshmi Mathaiyan" userId="c619f3a048147c41" providerId="LiveId" clId="{FF139066-B541-4CE2-B748-D66681311232}" dt="2025-03-26T15:18:49.717" v="703" actId="14100"/>
          <ac:picMkLst>
            <pc:docMk/>
            <pc:sldMk cId="1723249296" sldId="272"/>
            <ac:picMk id="10" creationId="{1307E142-C8CA-4FF2-71F3-A2A9E3453154}"/>
          </ac:picMkLst>
        </pc:picChg>
      </pc:sldChg>
      <pc:sldChg chg="addSp delSp modSp add mod">
        <pc:chgData name="Rajalakshmi Mathaiyan" userId="c619f3a048147c41" providerId="LiveId" clId="{FF139066-B541-4CE2-B748-D66681311232}" dt="2025-03-26T15:16:37.244" v="661" actId="1076"/>
        <pc:sldMkLst>
          <pc:docMk/>
          <pc:sldMk cId="888365236" sldId="273"/>
        </pc:sldMkLst>
        <pc:spChg chg="mod">
          <ac:chgData name="Rajalakshmi Mathaiyan" userId="c619f3a048147c41" providerId="LiveId" clId="{FF139066-B541-4CE2-B748-D66681311232}" dt="2025-03-26T15:14:40.667" v="637" actId="20577"/>
          <ac:spMkLst>
            <pc:docMk/>
            <pc:sldMk cId="888365236" sldId="273"/>
            <ac:spMk id="3" creationId="{522D17C4-79C0-A573-B1D8-DD3FB1B5B9F7}"/>
          </ac:spMkLst>
        </pc:spChg>
        <pc:spChg chg="mod">
          <ac:chgData name="Rajalakshmi Mathaiyan" userId="c619f3a048147c41" providerId="LiveId" clId="{FF139066-B541-4CE2-B748-D66681311232}" dt="2025-03-26T15:15:36.813" v="653" actId="20577"/>
          <ac:spMkLst>
            <pc:docMk/>
            <pc:sldMk cId="888365236" sldId="273"/>
            <ac:spMk id="5" creationId="{FB4FCDA6-4CE1-3751-AABB-93E661F4BC9D}"/>
          </ac:spMkLst>
        </pc:spChg>
        <pc:picChg chg="add mod ord">
          <ac:chgData name="Rajalakshmi Mathaiyan" userId="c619f3a048147c41" providerId="LiveId" clId="{FF139066-B541-4CE2-B748-D66681311232}" dt="2025-03-26T15:16:31.718" v="660" actId="1076"/>
          <ac:picMkLst>
            <pc:docMk/>
            <pc:sldMk cId="888365236" sldId="273"/>
            <ac:picMk id="8" creationId="{80E2198F-B096-57D8-0665-A97DCC659FEC}"/>
          </ac:picMkLst>
        </pc:picChg>
        <pc:picChg chg="add mod ord">
          <ac:chgData name="Rajalakshmi Mathaiyan" userId="c619f3a048147c41" providerId="LiveId" clId="{FF139066-B541-4CE2-B748-D66681311232}" dt="2025-03-26T15:16:37.244" v="661" actId="1076"/>
          <ac:picMkLst>
            <pc:docMk/>
            <pc:sldMk cId="888365236" sldId="273"/>
            <ac:picMk id="10" creationId="{43BB1A7F-FBB4-683F-623D-11AD28F381BE}"/>
          </ac:picMkLst>
        </pc:picChg>
      </pc:sldChg>
      <pc:sldChg chg="addSp delSp modSp add mod">
        <pc:chgData name="Rajalakshmi Mathaiyan" userId="c619f3a048147c41" providerId="LiveId" clId="{FF139066-B541-4CE2-B748-D66681311232}" dt="2025-03-27T05:51:13.921" v="989" actId="14100"/>
        <pc:sldMkLst>
          <pc:docMk/>
          <pc:sldMk cId="2676324542" sldId="274"/>
        </pc:sldMkLst>
        <pc:spChg chg="mod">
          <ac:chgData name="Rajalakshmi Mathaiyan" userId="c619f3a048147c41" providerId="LiveId" clId="{FF139066-B541-4CE2-B748-D66681311232}" dt="2025-03-26T15:48:09.826" v="940" actId="20577"/>
          <ac:spMkLst>
            <pc:docMk/>
            <pc:sldMk cId="2676324542" sldId="274"/>
            <ac:spMk id="3" creationId="{049A0089-99C0-7BCE-F6EF-3ED56F736A6A}"/>
          </ac:spMkLst>
        </pc:spChg>
        <pc:spChg chg="mod">
          <ac:chgData name="Rajalakshmi Mathaiyan" userId="c619f3a048147c41" providerId="LiveId" clId="{FF139066-B541-4CE2-B748-D66681311232}" dt="2025-03-26T15:48:17.898" v="955" actId="20577"/>
          <ac:spMkLst>
            <pc:docMk/>
            <pc:sldMk cId="2676324542" sldId="274"/>
            <ac:spMk id="5" creationId="{9B797E56-0FD6-B719-5F62-38B76AD771FF}"/>
          </ac:spMkLst>
        </pc:spChg>
        <pc:picChg chg="add mod ord">
          <ac:chgData name="Rajalakshmi Mathaiyan" userId="c619f3a048147c41" providerId="LiveId" clId="{FF139066-B541-4CE2-B748-D66681311232}" dt="2025-03-27T05:51:04.238" v="988" actId="14100"/>
          <ac:picMkLst>
            <pc:docMk/>
            <pc:sldMk cId="2676324542" sldId="274"/>
            <ac:picMk id="7" creationId="{F1AAF1DF-3D9E-095B-6023-BCF469214711}"/>
          </ac:picMkLst>
        </pc:picChg>
        <pc:picChg chg="add mod ord">
          <ac:chgData name="Rajalakshmi Mathaiyan" userId="c619f3a048147c41" providerId="LiveId" clId="{FF139066-B541-4CE2-B748-D66681311232}" dt="2025-03-27T05:51:13.921" v="989" actId="14100"/>
          <ac:picMkLst>
            <pc:docMk/>
            <pc:sldMk cId="2676324542" sldId="274"/>
            <ac:picMk id="8" creationId="{77E70B13-76C5-C11A-43CF-CC0F13287622}"/>
          </ac:picMkLst>
        </pc:picChg>
      </pc:sldChg>
      <pc:sldChg chg="addSp delSp modSp add mod">
        <pc:chgData name="Rajalakshmi Mathaiyan" userId="c619f3a048147c41" providerId="LiveId" clId="{FF139066-B541-4CE2-B748-D66681311232}" dt="2025-03-27T16:52:18.871" v="1178" actId="14100"/>
        <pc:sldMkLst>
          <pc:docMk/>
          <pc:sldMk cId="59338198" sldId="275"/>
        </pc:sldMkLst>
        <pc:spChg chg="mod">
          <ac:chgData name="Rajalakshmi Mathaiyan" userId="c619f3a048147c41" providerId="LiveId" clId="{FF139066-B541-4CE2-B748-D66681311232}" dt="2025-03-26T15:47:45.560" v="914" actId="20577"/>
          <ac:spMkLst>
            <pc:docMk/>
            <pc:sldMk cId="59338198" sldId="275"/>
            <ac:spMk id="3" creationId="{CBB21879-3940-D340-EA5D-4D647E292CC6}"/>
          </ac:spMkLst>
        </pc:spChg>
        <pc:spChg chg="mod">
          <ac:chgData name="Rajalakshmi Mathaiyan" userId="c619f3a048147c41" providerId="LiveId" clId="{FF139066-B541-4CE2-B748-D66681311232}" dt="2025-03-26T15:47:52.431" v="927" actId="20577"/>
          <ac:spMkLst>
            <pc:docMk/>
            <pc:sldMk cId="59338198" sldId="275"/>
            <ac:spMk id="5" creationId="{A0A375C6-8903-007B-8B35-92FABDA64C92}"/>
          </ac:spMkLst>
        </pc:spChg>
        <pc:picChg chg="add mod">
          <ac:chgData name="Rajalakshmi Mathaiyan" userId="c619f3a048147c41" providerId="LiveId" clId="{FF139066-B541-4CE2-B748-D66681311232}" dt="2025-03-27T16:52:18.871" v="1178" actId="14100"/>
          <ac:picMkLst>
            <pc:docMk/>
            <pc:sldMk cId="59338198" sldId="275"/>
            <ac:picMk id="6" creationId="{E03E2E0A-B86A-406F-A2F3-A97FE0D12225}"/>
          </ac:picMkLst>
        </pc:picChg>
        <pc:picChg chg="add mod ord">
          <ac:chgData name="Rajalakshmi Mathaiyan" userId="c619f3a048147c41" providerId="LiveId" clId="{FF139066-B541-4CE2-B748-D66681311232}" dt="2025-03-26T16:31:13.333" v="975" actId="14100"/>
          <ac:picMkLst>
            <pc:docMk/>
            <pc:sldMk cId="59338198" sldId="275"/>
            <ac:picMk id="8" creationId="{1ED83777-3562-C64D-CD0F-F1D44B8CDE8B}"/>
          </ac:picMkLst>
        </pc:picChg>
      </pc:sldChg>
      <pc:sldChg chg="addSp modSp new del mod">
        <pc:chgData name="Rajalakshmi Mathaiyan" userId="c619f3a048147c41" providerId="LiveId" clId="{FF139066-B541-4CE2-B748-D66681311232}" dt="2025-03-30T06:47:57.280" v="2684" actId="47"/>
        <pc:sldMkLst>
          <pc:docMk/>
          <pc:sldMk cId="3579219751" sldId="276"/>
        </pc:sldMkLst>
        <pc:spChg chg="mod">
          <ac:chgData name="Rajalakshmi Mathaiyan" userId="c619f3a048147c41" providerId="LiveId" clId="{FF139066-B541-4CE2-B748-D66681311232}" dt="2025-03-29T16:20:31.207" v="2084" actId="20577"/>
          <ac:spMkLst>
            <pc:docMk/>
            <pc:sldMk cId="3579219751" sldId="276"/>
            <ac:spMk id="3" creationId="{0256C43E-60F3-D7CF-8DA4-6633E15A11EC}"/>
          </ac:spMkLst>
        </pc:spChg>
        <pc:spChg chg="add">
          <ac:chgData name="Rajalakshmi Mathaiyan" userId="c619f3a048147c41" providerId="LiveId" clId="{FF139066-B541-4CE2-B748-D66681311232}" dt="2025-03-29T16:09:44.604" v="1236"/>
          <ac:spMkLst>
            <pc:docMk/>
            <pc:sldMk cId="3579219751" sldId="276"/>
            <ac:spMk id="4" creationId="{AFF24F63-AFDB-0096-03FA-2F59F7058EE2}"/>
          </ac:spMkLst>
        </pc:spChg>
        <pc:spChg chg="add">
          <ac:chgData name="Rajalakshmi Mathaiyan" userId="c619f3a048147c41" providerId="LiveId" clId="{FF139066-B541-4CE2-B748-D66681311232}" dt="2025-03-29T16:09:48.937" v="1237"/>
          <ac:spMkLst>
            <pc:docMk/>
            <pc:sldMk cId="3579219751" sldId="276"/>
            <ac:spMk id="5" creationId="{66682DA9-7840-626F-8CB0-530880B6A7CC}"/>
          </ac:spMkLst>
        </pc:spChg>
        <pc:spChg chg="add">
          <ac:chgData name="Rajalakshmi Mathaiyan" userId="c619f3a048147c41" providerId="LiveId" clId="{FF139066-B541-4CE2-B748-D66681311232}" dt="2025-03-29T16:10:03.265" v="1239"/>
          <ac:spMkLst>
            <pc:docMk/>
            <pc:sldMk cId="3579219751" sldId="276"/>
            <ac:spMk id="6" creationId="{DD4FE3B7-0F4A-962D-EA25-2230EF8D2094}"/>
          </ac:spMkLst>
        </pc:spChg>
      </pc:sldChg>
      <pc:sldChg chg="addSp delSp modSp new mod ord">
        <pc:chgData name="Rajalakshmi Mathaiyan" userId="c619f3a048147c41" providerId="LiveId" clId="{FF139066-B541-4CE2-B748-D66681311232}" dt="2025-03-29T16:39:26.618" v="2253" actId="6549"/>
        <pc:sldMkLst>
          <pc:docMk/>
          <pc:sldMk cId="1889617248" sldId="277"/>
        </pc:sldMkLst>
        <pc:spChg chg="mod">
          <ac:chgData name="Rajalakshmi Mathaiyan" userId="c619f3a048147c41" providerId="LiveId" clId="{FF139066-B541-4CE2-B748-D66681311232}" dt="2025-03-27T15:53:52.653" v="1012" actId="20577"/>
          <ac:spMkLst>
            <pc:docMk/>
            <pc:sldMk cId="1889617248" sldId="277"/>
            <ac:spMk id="2" creationId="{57B072D9-C941-3F10-5A6B-D1DDEF6C542E}"/>
          </ac:spMkLst>
        </pc:spChg>
        <pc:spChg chg="mod">
          <ac:chgData name="Rajalakshmi Mathaiyan" userId="c619f3a048147c41" providerId="LiveId" clId="{FF139066-B541-4CE2-B748-D66681311232}" dt="2025-03-29T16:39:26.618" v="2253" actId="6549"/>
          <ac:spMkLst>
            <pc:docMk/>
            <pc:sldMk cId="1889617248" sldId="277"/>
            <ac:spMk id="4" creationId="{C9F70746-FAB2-7455-2872-FAC27E328EB5}"/>
          </ac:spMkLst>
        </pc:spChg>
        <pc:graphicFrameChg chg="add mod">
          <ac:chgData name="Rajalakshmi Mathaiyan" userId="c619f3a048147c41" providerId="LiveId" clId="{FF139066-B541-4CE2-B748-D66681311232}" dt="2025-03-27T16:23:33.628" v="1111"/>
          <ac:graphicFrameMkLst>
            <pc:docMk/>
            <pc:sldMk cId="1889617248" sldId="277"/>
            <ac:graphicFrameMk id="18" creationId="{68A1634E-ACB4-28A5-D89A-9E23392C0832}"/>
          </ac:graphicFrameMkLst>
        </pc:graphicFrameChg>
      </pc:sldChg>
      <pc:sldChg chg="addSp delSp modSp new mod ord">
        <pc:chgData name="Rajalakshmi Mathaiyan" userId="c619f3a048147c41" providerId="LiveId" clId="{FF139066-B541-4CE2-B748-D66681311232}" dt="2025-03-29T16:39:45.474" v="2259"/>
        <pc:sldMkLst>
          <pc:docMk/>
          <pc:sldMk cId="1657642715" sldId="278"/>
        </pc:sldMkLst>
        <pc:spChg chg="mod">
          <ac:chgData name="Rajalakshmi Mathaiyan" userId="c619f3a048147c41" providerId="LiveId" clId="{FF139066-B541-4CE2-B748-D66681311232}" dt="2025-03-25T15:49:42.859" v="571" actId="20577"/>
          <ac:spMkLst>
            <pc:docMk/>
            <pc:sldMk cId="1657642715" sldId="278"/>
            <ac:spMk id="2" creationId="{3B519FED-54B3-D7D1-79C5-E6B95BE890F3}"/>
          </ac:spMkLst>
        </pc:spChg>
        <pc:spChg chg="mod">
          <ac:chgData name="Rajalakshmi Mathaiyan" userId="c619f3a048147c41" providerId="LiveId" clId="{FF139066-B541-4CE2-B748-D66681311232}" dt="2025-03-29T16:39:45.474" v="2259"/>
          <ac:spMkLst>
            <pc:docMk/>
            <pc:sldMk cId="1657642715" sldId="278"/>
            <ac:spMk id="4" creationId="{3B6795DA-48D4-6838-9F80-DFE021AE8232}"/>
          </ac:spMkLst>
        </pc:spChg>
        <pc:graphicFrameChg chg="add mod">
          <ac:chgData name="Rajalakshmi Mathaiyan" userId="c619f3a048147c41" providerId="LiveId" clId="{FF139066-B541-4CE2-B748-D66681311232}" dt="2025-03-27T16:29:53.309" v="1146"/>
          <ac:graphicFrameMkLst>
            <pc:docMk/>
            <pc:sldMk cId="1657642715" sldId="278"/>
            <ac:graphicFrameMk id="5" creationId="{BD0DA43E-A4B4-2BC4-FE38-7349A6519C29}"/>
          </ac:graphicFrameMkLst>
        </pc:graphicFrameChg>
      </pc:sldChg>
      <pc:sldChg chg="addSp delSp modSp new del mod modTransition">
        <pc:chgData name="Rajalakshmi Mathaiyan" userId="c619f3a048147c41" providerId="LiveId" clId="{FF139066-B541-4CE2-B748-D66681311232}" dt="2025-03-27T15:53:06.153" v="1005" actId="47"/>
        <pc:sldMkLst>
          <pc:docMk/>
          <pc:sldMk cId="598785697" sldId="279"/>
        </pc:sldMkLst>
      </pc:sldChg>
      <pc:sldChg chg="addSp delSp modSp new del mod">
        <pc:chgData name="Rajalakshmi Mathaiyan" userId="c619f3a048147c41" providerId="LiveId" clId="{FF139066-B541-4CE2-B748-D66681311232}" dt="2025-03-29T17:45:33.034" v="2561" actId="47"/>
        <pc:sldMkLst>
          <pc:docMk/>
          <pc:sldMk cId="2511670096" sldId="280"/>
        </pc:sldMkLst>
        <pc:spChg chg="del">
          <ac:chgData name="Rajalakshmi Mathaiyan" userId="c619f3a048147c41" providerId="LiveId" clId="{FF139066-B541-4CE2-B748-D66681311232}" dt="2025-03-29T16:07:03.392" v="1230"/>
          <ac:spMkLst>
            <pc:docMk/>
            <pc:sldMk cId="2511670096" sldId="280"/>
            <ac:spMk id="3" creationId="{E8FE8F9A-7048-E799-828A-3CD30F17B7B2}"/>
          </ac:spMkLst>
        </pc:spChg>
        <pc:spChg chg="add">
          <ac:chgData name="Rajalakshmi Mathaiyan" userId="c619f3a048147c41" providerId="LiveId" clId="{FF139066-B541-4CE2-B748-D66681311232}" dt="2025-03-29T16:06:59.364" v="1229"/>
          <ac:spMkLst>
            <pc:docMk/>
            <pc:sldMk cId="2511670096" sldId="280"/>
            <ac:spMk id="4" creationId="{8EA5CE15-3F4E-0919-75F2-E6089A6707C0}"/>
          </ac:spMkLst>
        </pc:spChg>
        <pc:spChg chg="add mod">
          <ac:chgData name="Rajalakshmi Mathaiyan" userId="c619f3a048147c41" providerId="LiveId" clId="{FF139066-B541-4CE2-B748-D66681311232}" dt="2025-03-29T16:40:39.852" v="2305" actId="20577"/>
          <ac:spMkLst>
            <pc:docMk/>
            <pc:sldMk cId="2511670096" sldId="280"/>
            <ac:spMk id="5" creationId="{C664DA19-FBA5-B110-9BAF-E8C51988219B}"/>
          </ac:spMkLst>
        </pc:spChg>
      </pc:sldChg>
      <pc:sldChg chg="addSp delSp modSp new mod">
        <pc:chgData name="Rajalakshmi Mathaiyan" userId="c619f3a048147c41" providerId="LiveId" clId="{FF139066-B541-4CE2-B748-D66681311232}" dt="2025-03-26T15:20:54.915" v="725" actId="20577"/>
        <pc:sldMkLst>
          <pc:docMk/>
          <pc:sldMk cId="429891421" sldId="281"/>
        </pc:sldMkLst>
        <pc:spChg chg="mod">
          <ac:chgData name="Rajalakshmi Mathaiyan" userId="c619f3a048147c41" providerId="LiveId" clId="{FF139066-B541-4CE2-B748-D66681311232}" dt="2025-03-26T15:20:00.269" v="705"/>
          <ac:spMkLst>
            <pc:docMk/>
            <pc:sldMk cId="429891421" sldId="281"/>
            <ac:spMk id="2" creationId="{EF0954B3-4503-A920-54C2-C0E1BD67C672}"/>
          </ac:spMkLst>
        </pc:spChg>
        <pc:spChg chg="mod">
          <ac:chgData name="Rajalakshmi Mathaiyan" userId="c619f3a048147c41" providerId="LiveId" clId="{FF139066-B541-4CE2-B748-D66681311232}" dt="2025-03-26T15:20:05.780" v="717" actId="20577"/>
          <ac:spMkLst>
            <pc:docMk/>
            <pc:sldMk cId="429891421" sldId="281"/>
            <ac:spMk id="3" creationId="{A3CFCF9A-B71F-F373-A0F4-F4742E787A84}"/>
          </ac:spMkLst>
        </pc:spChg>
        <pc:spChg chg="mod">
          <ac:chgData name="Rajalakshmi Mathaiyan" userId="c619f3a048147c41" providerId="LiveId" clId="{FF139066-B541-4CE2-B748-D66681311232}" dt="2025-03-26T15:20:54.915" v="725" actId="20577"/>
          <ac:spMkLst>
            <pc:docMk/>
            <pc:sldMk cId="429891421" sldId="281"/>
            <ac:spMk id="5" creationId="{89F6BA96-AA3C-9092-B11E-E732CFA35141}"/>
          </ac:spMkLst>
        </pc:spChg>
        <pc:spChg chg="mod">
          <ac:chgData name="Rajalakshmi Mathaiyan" userId="c619f3a048147c41" providerId="LiveId" clId="{FF139066-B541-4CE2-B748-D66681311232}" dt="2025-03-26T15:20:53.405" v="724" actId="20577"/>
          <ac:spMkLst>
            <pc:docMk/>
            <pc:sldMk cId="429891421" sldId="281"/>
            <ac:spMk id="6" creationId="{B03A5643-C758-CE54-EE2F-BB0B03AEA906}"/>
          </ac:spMkLst>
        </pc:spChg>
        <pc:picChg chg="add mod ord">
          <ac:chgData name="Rajalakshmi Mathaiyan" userId="c619f3a048147c41" providerId="LiveId" clId="{FF139066-B541-4CE2-B748-D66681311232}" dt="2025-03-26T15:20:50.091" v="723" actId="14100"/>
          <ac:picMkLst>
            <pc:docMk/>
            <pc:sldMk cId="429891421" sldId="281"/>
            <ac:picMk id="8" creationId="{047F88A3-7771-73EA-4785-9770DC6CDA7C}"/>
          </ac:picMkLst>
        </pc:picChg>
      </pc:sldChg>
      <pc:sldChg chg="addSp delSp modSp new mod">
        <pc:chgData name="Rajalakshmi Mathaiyan" userId="c619f3a048147c41" providerId="LiveId" clId="{FF139066-B541-4CE2-B748-D66681311232}" dt="2025-03-26T15:33:11.163" v="856" actId="14100"/>
        <pc:sldMkLst>
          <pc:docMk/>
          <pc:sldMk cId="3839192333" sldId="282"/>
        </pc:sldMkLst>
        <pc:spChg chg="mod">
          <ac:chgData name="Rajalakshmi Mathaiyan" userId="c619f3a048147c41" providerId="LiveId" clId="{FF139066-B541-4CE2-B748-D66681311232}" dt="2025-03-26T15:23:24.034" v="814"/>
          <ac:spMkLst>
            <pc:docMk/>
            <pc:sldMk cId="3839192333" sldId="282"/>
            <ac:spMk id="2" creationId="{9CD4E297-8EF1-3185-282E-0C92B79F0164}"/>
          </ac:spMkLst>
        </pc:spChg>
        <pc:spChg chg="mod">
          <ac:chgData name="Rajalakshmi Mathaiyan" userId="c619f3a048147c41" providerId="LiveId" clId="{FF139066-B541-4CE2-B748-D66681311232}" dt="2025-03-26T15:23:35.370" v="826" actId="20577"/>
          <ac:spMkLst>
            <pc:docMk/>
            <pc:sldMk cId="3839192333" sldId="282"/>
            <ac:spMk id="3" creationId="{C3A332DB-01A3-4890-9739-9223C64FD477}"/>
          </ac:spMkLst>
        </pc:spChg>
        <pc:spChg chg="mod">
          <ac:chgData name="Rajalakshmi Mathaiyan" userId="c619f3a048147c41" providerId="LiveId" clId="{FF139066-B541-4CE2-B748-D66681311232}" dt="2025-03-26T15:23:37.546" v="827" actId="20577"/>
          <ac:spMkLst>
            <pc:docMk/>
            <pc:sldMk cId="3839192333" sldId="282"/>
            <ac:spMk id="5" creationId="{4B994D57-38EF-9A31-DC13-EA949D61EE46}"/>
          </ac:spMkLst>
        </pc:spChg>
        <pc:spChg chg="mod">
          <ac:chgData name="Rajalakshmi Mathaiyan" userId="c619f3a048147c41" providerId="LiveId" clId="{FF139066-B541-4CE2-B748-D66681311232}" dt="2025-03-26T15:23:39.080" v="828" actId="20577"/>
          <ac:spMkLst>
            <pc:docMk/>
            <pc:sldMk cId="3839192333" sldId="282"/>
            <ac:spMk id="6" creationId="{4E25D378-1008-7030-DA8C-0E8EB689BF3B}"/>
          </ac:spMkLst>
        </pc:spChg>
        <pc:picChg chg="add mod ord">
          <ac:chgData name="Rajalakshmi Mathaiyan" userId="c619f3a048147c41" providerId="LiveId" clId="{FF139066-B541-4CE2-B748-D66681311232}" dt="2025-03-26T15:33:11.163" v="856" actId="14100"/>
          <ac:picMkLst>
            <pc:docMk/>
            <pc:sldMk cId="3839192333" sldId="282"/>
            <ac:picMk id="8" creationId="{20F9B503-06FB-D4F2-B8E3-3293EF888ACE}"/>
          </ac:picMkLst>
        </pc:picChg>
      </pc:sldChg>
      <pc:sldChg chg="addSp delSp modSp new mod">
        <pc:chgData name="Rajalakshmi Mathaiyan" userId="c619f3a048147c41" providerId="LiveId" clId="{FF139066-B541-4CE2-B748-D66681311232}" dt="2025-03-27T03:24:49.096" v="984" actId="14100"/>
        <pc:sldMkLst>
          <pc:docMk/>
          <pc:sldMk cId="2727312706" sldId="283"/>
        </pc:sldMkLst>
        <pc:spChg chg="mod">
          <ac:chgData name="Rajalakshmi Mathaiyan" userId="c619f3a048147c41" providerId="LiveId" clId="{FF139066-B541-4CE2-B748-D66681311232}" dt="2025-03-26T15:48:31.025" v="957"/>
          <ac:spMkLst>
            <pc:docMk/>
            <pc:sldMk cId="2727312706" sldId="283"/>
            <ac:spMk id="2" creationId="{317726E4-D377-F7F7-AA6C-ED1DA6C813EE}"/>
          </ac:spMkLst>
        </pc:spChg>
        <pc:spChg chg="mod">
          <ac:chgData name="Rajalakshmi Mathaiyan" userId="c619f3a048147c41" providerId="LiveId" clId="{FF139066-B541-4CE2-B748-D66681311232}" dt="2025-03-26T15:48:46.527" v="971" actId="20577"/>
          <ac:spMkLst>
            <pc:docMk/>
            <pc:sldMk cId="2727312706" sldId="283"/>
            <ac:spMk id="3" creationId="{63868A3B-7471-CB7E-6A8A-D3254D9CD152}"/>
          </ac:spMkLst>
        </pc:spChg>
        <pc:spChg chg="mod">
          <ac:chgData name="Rajalakshmi Mathaiyan" userId="c619f3a048147c41" providerId="LiveId" clId="{FF139066-B541-4CE2-B748-D66681311232}" dt="2025-03-26T15:48:33.648" v="958" actId="20577"/>
          <ac:spMkLst>
            <pc:docMk/>
            <pc:sldMk cId="2727312706" sldId="283"/>
            <ac:spMk id="5" creationId="{A766C9F9-9F0C-76F8-12C8-1BD30E71B8C5}"/>
          </ac:spMkLst>
        </pc:spChg>
        <pc:spChg chg="mod">
          <ac:chgData name="Rajalakshmi Mathaiyan" userId="c619f3a048147c41" providerId="LiveId" clId="{FF139066-B541-4CE2-B748-D66681311232}" dt="2025-03-26T15:48:35.662" v="959" actId="20577"/>
          <ac:spMkLst>
            <pc:docMk/>
            <pc:sldMk cId="2727312706" sldId="283"/>
            <ac:spMk id="6" creationId="{2653948C-2A63-67C2-A706-F3AD40C523EC}"/>
          </ac:spMkLst>
        </pc:spChg>
        <pc:picChg chg="add mod ord">
          <ac:chgData name="Rajalakshmi Mathaiyan" userId="c619f3a048147c41" providerId="LiveId" clId="{FF139066-B541-4CE2-B748-D66681311232}" dt="2025-03-27T03:24:49.096" v="984" actId="14100"/>
          <ac:picMkLst>
            <pc:docMk/>
            <pc:sldMk cId="2727312706" sldId="283"/>
            <ac:picMk id="8" creationId="{B036E7DC-0C1C-3000-5A65-63B1993BC506}"/>
          </ac:picMkLst>
        </pc:picChg>
      </pc:sldChg>
      <pc:sldChg chg="addSp delSp modSp add mod">
        <pc:chgData name="Rajalakshmi Mathaiyan" userId="c619f3a048147c41" providerId="LiveId" clId="{FF139066-B541-4CE2-B748-D66681311232}" dt="2025-03-29T16:40:03.068" v="2262" actId="20577"/>
        <pc:sldMkLst>
          <pc:docMk/>
          <pc:sldMk cId="301487012" sldId="284"/>
        </pc:sldMkLst>
        <pc:spChg chg="mod">
          <ac:chgData name="Rajalakshmi Mathaiyan" userId="c619f3a048147c41" providerId="LiveId" clId="{FF139066-B541-4CE2-B748-D66681311232}" dt="2025-03-29T16:40:03.068" v="2262" actId="20577"/>
          <ac:spMkLst>
            <pc:docMk/>
            <pc:sldMk cId="301487012" sldId="284"/>
            <ac:spMk id="2" creationId="{23472CD2-1CE3-BA03-8212-04DABE68F4DD}"/>
          </ac:spMkLst>
        </pc:spChg>
        <pc:spChg chg="mod">
          <ac:chgData name="Rajalakshmi Mathaiyan" userId="c619f3a048147c41" providerId="LiveId" clId="{FF139066-B541-4CE2-B748-D66681311232}" dt="2025-03-29T16:39:37.603" v="2258" actId="20577"/>
          <ac:spMkLst>
            <pc:docMk/>
            <pc:sldMk cId="301487012" sldId="284"/>
            <ac:spMk id="4" creationId="{6019D81F-5716-187B-8EA9-9D92C1785965}"/>
          </ac:spMkLst>
        </pc:spChg>
        <pc:graphicFrameChg chg="add mod">
          <ac:chgData name="Rajalakshmi Mathaiyan" userId="c619f3a048147c41" providerId="LiveId" clId="{FF139066-B541-4CE2-B748-D66681311232}" dt="2025-03-27T16:24:14.983" v="1113" actId="692"/>
          <ac:graphicFrameMkLst>
            <pc:docMk/>
            <pc:sldMk cId="301487012" sldId="284"/>
            <ac:graphicFrameMk id="5" creationId="{CE58D55B-175B-CE86-8699-FCE2CCC780A9}"/>
          </ac:graphicFrameMkLst>
        </pc:graphicFrameChg>
      </pc:sldChg>
      <pc:sldChg chg="add del">
        <pc:chgData name="Rajalakshmi Mathaiyan" userId="c619f3a048147c41" providerId="LiveId" clId="{FF139066-B541-4CE2-B748-D66681311232}" dt="2025-03-27T15:52:55.145" v="1003" actId="47"/>
        <pc:sldMkLst>
          <pc:docMk/>
          <pc:sldMk cId="2319742239" sldId="284"/>
        </pc:sldMkLst>
      </pc:sldChg>
      <pc:sldChg chg="addSp delSp modSp new del mod ord">
        <pc:chgData name="Rajalakshmi Mathaiyan" userId="c619f3a048147c41" providerId="LiveId" clId="{FF139066-B541-4CE2-B748-D66681311232}" dt="2025-03-29T16:20:06.853" v="2078" actId="47"/>
        <pc:sldMkLst>
          <pc:docMk/>
          <pc:sldMk cId="2188534603" sldId="285"/>
        </pc:sldMkLst>
        <pc:spChg chg="mod">
          <ac:chgData name="Rajalakshmi Mathaiyan" userId="c619f3a048147c41" providerId="LiveId" clId="{FF139066-B541-4CE2-B748-D66681311232}" dt="2025-03-29T16:16:33.649" v="1750" actId="21"/>
          <ac:spMkLst>
            <pc:docMk/>
            <pc:sldMk cId="2188534603" sldId="285"/>
            <ac:spMk id="2" creationId="{A7C63945-3EFA-1D9F-D6A8-1ACDEC9E0336}"/>
          </ac:spMkLst>
        </pc:spChg>
        <pc:spChg chg="del">
          <ac:chgData name="Rajalakshmi Mathaiyan" userId="c619f3a048147c41" providerId="LiveId" clId="{FF139066-B541-4CE2-B748-D66681311232}" dt="2025-03-29T16:09:24.780" v="1233"/>
          <ac:spMkLst>
            <pc:docMk/>
            <pc:sldMk cId="2188534603" sldId="285"/>
            <ac:spMk id="3" creationId="{160AD4D2-6500-D310-287A-AECE471422B2}"/>
          </ac:spMkLst>
        </pc:spChg>
        <pc:spChg chg="add mod">
          <ac:chgData name="Rajalakshmi Mathaiyan" userId="c619f3a048147c41" providerId="LiveId" clId="{FF139066-B541-4CE2-B748-D66681311232}" dt="2025-03-29T16:09:24.780" v="1233"/>
          <ac:spMkLst>
            <pc:docMk/>
            <pc:sldMk cId="2188534603" sldId="285"/>
            <ac:spMk id="4" creationId="{F4551D41-536E-1E8E-16EE-A1B109C12A11}"/>
          </ac:spMkLst>
        </pc:spChg>
      </pc:sldChg>
      <pc:sldChg chg="addSp delSp modSp new add del mod">
        <pc:chgData name="Rajalakshmi Mathaiyan" userId="c619f3a048147c41" providerId="LiveId" clId="{FF139066-B541-4CE2-B748-D66681311232}" dt="2025-03-29T16:15:39.949" v="1722" actId="47"/>
        <pc:sldMkLst>
          <pc:docMk/>
          <pc:sldMk cId="2250053699" sldId="286"/>
        </pc:sldMkLst>
        <pc:spChg chg="mod">
          <ac:chgData name="Rajalakshmi Mathaiyan" userId="c619f3a048147c41" providerId="LiveId" clId="{FF139066-B541-4CE2-B748-D66681311232}" dt="2025-03-29T16:13:32.222" v="1303" actId="21"/>
          <ac:spMkLst>
            <pc:docMk/>
            <pc:sldMk cId="2250053699" sldId="286"/>
            <ac:spMk id="2" creationId="{C439A4F3-E90A-3BCA-DCAD-39B0B1740006}"/>
          </ac:spMkLst>
        </pc:spChg>
        <pc:spChg chg="del">
          <ac:chgData name="Rajalakshmi Mathaiyan" userId="c619f3a048147c41" providerId="LiveId" clId="{FF139066-B541-4CE2-B748-D66681311232}" dt="2025-03-29T16:05:48.812" v="1228"/>
          <ac:spMkLst>
            <pc:docMk/>
            <pc:sldMk cId="2250053699" sldId="286"/>
            <ac:spMk id="3" creationId="{645AAC66-8773-D22D-14CA-D619B9A1C8D0}"/>
          </ac:spMkLst>
        </pc:spChg>
        <pc:spChg chg="add mod">
          <ac:chgData name="Rajalakshmi Mathaiyan" userId="c619f3a048147c41" providerId="LiveId" clId="{FF139066-B541-4CE2-B748-D66681311232}" dt="2025-03-29T16:12:49.371" v="1299" actId="12"/>
          <ac:spMkLst>
            <pc:docMk/>
            <pc:sldMk cId="2250053699" sldId="286"/>
            <ac:spMk id="4" creationId="{D100B8ED-17C9-0764-C692-1F0C8EBDAB14}"/>
          </ac:spMkLst>
        </pc:spChg>
      </pc:sldChg>
      <pc:sldChg chg="new del">
        <pc:chgData name="Rajalakshmi Mathaiyan" userId="c619f3a048147c41" providerId="LiveId" clId="{FF139066-B541-4CE2-B748-D66681311232}" dt="2025-03-29T16:13:21.450" v="1302" actId="47"/>
        <pc:sldMkLst>
          <pc:docMk/>
          <pc:sldMk cId="3120319322" sldId="287"/>
        </pc:sldMkLst>
      </pc:sldChg>
      <pc:sldChg chg="modSp add mod">
        <pc:chgData name="Rajalakshmi Mathaiyan" userId="c619f3a048147c41" providerId="LiveId" clId="{FF139066-B541-4CE2-B748-D66681311232}" dt="2025-03-29T16:15:13.337" v="1719" actId="20577"/>
        <pc:sldMkLst>
          <pc:docMk/>
          <pc:sldMk cId="3866269867" sldId="288"/>
        </pc:sldMkLst>
        <pc:spChg chg="mod">
          <ac:chgData name="Rajalakshmi Mathaiyan" userId="c619f3a048147c41" providerId="LiveId" clId="{FF139066-B541-4CE2-B748-D66681311232}" dt="2025-03-29T16:13:35.836" v="1305"/>
          <ac:spMkLst>
            <pc:docMk/>
            <pc:sldMk cId="3866269867" sldId="288"/>
            <ac:spMk id="2" creationId="{A2CF59B4-5E20-1BF8-0FC1-0400B5E2791B}"/>
          </ac:spMkLst>
        </pc:spChg>
        <pc:spChg chg="mod">
          <ac:chgData name="Rajalakshmi Mathaiyan" userId="c619f3a048147c41" providerId="LiveId" clId="{FF139066-B541-4CE2-B748-D66681311232}" dt="2025-03-29T16:15:13.337" v="1719" actId="20577"/>
          <ac:spMkLst>
            <pc:docMk/>
            <pc:sldMk cId="3866269867" sldId="288"/>
            <ac:spMk id="3" creationId="{F08DCE5B-EABB-304D-1557-78DF8888730F}"/>
          </ac:spMkLst>
        </pc:spChg>
      </pc:sldChg>
      <pc:sldChg chg="modSp add mod">
        <pc:chgData name="Rajalakshmi Mathaiyan" userId="c619f3a048147c41" providerId="LiveId" clId="{FF139066-B541-4CE2-B748-D66681311232}" dt="2025-03-29T16:19:01.041" v="2077" actId="2711"/>
        <pc:sldMkLst>
          <pc:docMk/>
          <pc:sldMk cId="2324864366" sldId="289"/>
        </pc:sldMkLst>
        <pc:spChg chg="mod">
          <ac:chgData name="Rajalakshmi Mathaiyan" userId="c619f3a048147c41" providerId="LiveId" clId="{FF139066-B541-4CE2-B748-D66681311232}" dt="2025-03-29T16:16:37.578" v="1752"/>
          <ac:spMkLst>
            <pc:docMk/>
            <pc:sldMk cId="2324864366" sldId="289"/>
            <ac:spMk id="2" creationId="{DE59BF03-910F-281D-9DCC-9260DAA86A98}"/>
          </ac:spMkLst>
        </pc:spChg>
        <pc:spChg chg="mod">
          <ac:chgData name="Rajalakshmi Mathaiyan" userId="c619f3a048147c41" providerId="LiveId" clId="{FF139066-B541-4CE2-B748-D66681311232}" dt="2025-03-29T16:19:01.041" v="2077" actId="2711"/>
          <ac:spMkLst>
            <pc:docMk/>
            <pc:sldMk cId="2324864366" sldId="289"/>
            <ac:spMk id="3" creationId="{F7EC6515-62FD-EA26-6F3C-1DE88AEE93B1}"/>
          </ac:spMkLst>
        </pc:spChg>
      </pc:sldChg>
      <pc:sldChg chg="addSp delSp modSp new mod">
        <pc:chgData name="Rajalakshmi Mathaiyan" userId="c619f3a048147c41" providerId="LiveId" clId="{FF139066-B541-4CE2-B748-D66681311232}" dt="2025-03-29T17:14:13.100" v="2509" actId="20577"/>
        <pc:sldMkLst>
          <pc:docMk/>
          <pc:sldMk cId="1998264832" sldId="290"/>
        </pc:sldMkLst>
        <pc:spChg chg="mod">
          <ac:chgData name="Rajalakshmi Mathaiyan" userId="c619f3a048147c41" providerId="LiveId" clId="{FF139066-B541-4CE2-B748-D66681311232}" dt="2025-03-29T17:14:13.100" v="2509" actId="20577"/>
          <ac:spMkLst>
            <pc:docMk/>
            <pc:sldMk cId="1998264832" sldId="290"/>
            <ac:spMk id="2" creationId="{9650D6CC-68DC-423E-2245-B6DFB5D2DD0A}"/>
          </ac:spMkLst>
        </pc:spChg>
        <pc:spChg chg="del">
          <ac:chgData name="Rajalakshmi Mathaiyan" userId="c619f3a048147c41" providerId="LiveId" clId="{FF139066-B541-4CE2-B748-D66681311232}" dt="2025-03-29T16:45:30.855" v="2308" actId="1957"/>
          <ac:spMkLst>
            <pc:docMk/>
            <pc:sldMk cId="1998264832" sldId="290"/>
            <ac:spMk id="3" creationId="{0A90083F-8561-884D-7725-6FDA8C25BC06}"/>
          </ac:spMkLst>
        </pc:spChg>
        <pc:spChg chg="mod">
          <ac:chgData name="Rajalakshmi Mathaiyan" userId="c619f3a048147c41" providerId="LiveId" clId="{FF139066-B541-4CE2-B748-D66681311232}" dt="2025-03-29T17:14:01.877" v="2495" actId="27636"/>
          <ac:spMkLst>
            <pc:docMk/>
            <pc:sldMk cId="1998264832" sldId="290"/>
            <ac:spMk id="4" creationId="{EF1C3E85-3499-FD8D-2081-9FDA0154D6A7}"/>
          </ac:spMkLst>
        </pc:spChg>
        <pc:graphicFrameChg chg="add mod topLvl modGraphic">
          <ac:chgData name="Rajalakshmi Mathaiyan" userId="c619f3a048147c41" providerId="LiveId" clId="{FF139066-B541-4CE2-B748-D66681311232}" dt="2025-03-29T16:52:08.522" v="2331"/>
          <ac:graphicFrameMkLst>
            <pc:docMk/>
            <pc:sldMk cId="1998264832" sldId="290"/>
            <ac:graphicFrameMk id="7" creationId="{69875BFB-D9E7-68E4-C18B-A5C9542058D4}"/>
          </ac:graphicFrameMkLst>
        </pc:graphicFrameChg>
      </pc:sldChg>
      <pc:sldChg chg="modSp new mod">
        <pc:chgData name="Rajalakshmi Mathaiyan" userId="c619f3a048147c41" providerId="LiveId" clId="{FF139066-B541-4CE2-B748-D66681311232}" dt="2025-03-29T17:50:04.874" v="2681" actId="20577"/>
        <pc:sldMkLst>
          <pc:docMk/>
          <pc:sldMk cId="4142365479" sldId="291"/>
        </pc:sldMkLst>
        <pc:spChg chg="mod">
          <ac:chgData name="Rajalakshmi Mathaiyan" userId="c619f3a048147c41" providerId="LiveId" clId="{FF139066-B541-4CE2-B748-D66681311232}" dt="2025-03-29T17:31:40.557" v="2511"/>
          <ac:spMkLst>
            <pc:docMk/>
            <pc:sldMk cId="4142365479" sldId="291"/>
            <ac:spMk id="2" creationId="{AD9695DD-EA74-CB4C-9EAD-0AB75051EBFC}"/>
          </ac:spMkLst>
        </pc:spChg>
        <pc:spChg chg="mod">
          <ac:chgData name="Rajalakshmi Mathaiyan" userId="c619f3a048147c41" providerId="LiveId" clId="{FF139066-B541-4CE2-B748-D66681311232}" dt="2025-03-29T17:50:04.874" v="2681" actId="20577"/>
          <ac:spMkLst>
            <pc:docMk/>
            <pc:sldMk cId="4142365479" sldId="291"/>
            <ac:spMk id="3" creationId="{CE59ADA6-E904-0418-69D5-BA74D3D2340A}"/>
          </ac:spMkLst>
        </pc:spChg>
      </pc:sldChg>
      <pc:sldChg chg="addSp delSp modSp new mod">
        <pc:chgData name="Rajalakshmi Mathaiyan" userId="c619f3a048147c41" providerId="LiveId" clId="{FF139066-B541-4CE2-B748-D66681311232}" dt="2025-03-30T10:05:41.754" v="2899" actId="27918"/>
        <pc:sldMkLst>
          <pc:docMk/>
          <pc:sldMk cId="4205012271" sldId="292"/>
        </pc:sldMkLst>
        <pc:spChg chg="mod">
          <ac:chgData name="Rajalakshmi Mathaiyan" userId="c619f3a048147c41" providerId="LiveId" clId="{FF139066-B541-4CE2-B748-D66681311232}" dt="2025-03-30T07:33:16.851" v="2695" actId="20577"/>
          <ac:spMkLst>
            <pc:docMk/>
            <pc:sldMk cId="4205012271" sldId="292"/>
            <ac:spMk id="2" creationId="{B64EE181-AF26-1BFF-6FFC-E93293E21E0C}"/>
          </ac:spMkLst>
        </pc:spChg>
        <pc:spChg chg="del">
          <ac:chgData name="Rajalakshmi Mathaiyan" userId="c619f3a048147c41" providerId="LiveId" clId="{FF139066-B541-4CE2-B748-D66681311232}" dt="2025-03-30T07:33:22.526" v="2697" actId="1957"/>
          <ac:spMkLst>
            <pc:docMk/>
            <pc:sldMk cId="4205012271" sldId="292"/>
            <ac:spMk id="3" creationId="{FA5A1DA2-28B5-050D-A5B6-AE7D2CF28E9E}"/>
          </ac:spMkLst>
        </pc:spChg>
        <pc:spChg chg="mod">
          <ac:chgData name="Rajalakshmi Mathaiyan" userId="c619f3a048147c41" providerId="LiveId" clId="{FF139066-B541-4CE2-B748-D66681311232}" dt="2025-03-30T10:05:07.315" v="2898" actId="20577"/>
          <ac:spMkLst>
            <pc:docMk/>
            <pc:sldMk cId="4205012271" sldId="292"/>
            <ac:spMk id="4" creationId="{108877FB-A119-891A-000D-E4C7F4717575}"/>
          </ac:spMkLst>
        </pc:spChg>
        <pc:graphicFrameChg chg="add mod">
          <ac:chgData name="Rajalakshmi Mathaiyan" userId="c619f3a048147c41" providerId="LiveId" clId="{FF139066-B541-4CE2-B748-D66681311232}" dt="2025-03-30T07:33:22.526" v="2697" actId="1957"/>
          <ac:graphicFrameMkLst>
            <pc:docMk/>
            <pc:sldMk cId="4205012271" sldId="292"/>
            <ac:graphicFrameMk id="7" creationId="{06BB383E-BF1E-A9D0-F498-98BD92354E6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98</c:v>
                </c:pt>
                <c:pt idx="5">
                  <c:v>97</c:v>
                </c:pt>
                <c:pt idx="6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F0-4026-95B2-12EFB1045D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98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98</c:v>
                </c:pt>
                <c:pt idx="5">
                  <c:v>98</c:v>
                </c:pt>
                <c:pt idx="6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F0-4026-95B2-12EFB1045D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98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98</c:v>
                </c:pt>
                <c:pt idx="5">
                  <c:v>97</c:v>
                </c:pt>
                <c:pt idx="6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F0-4026-95B2-12EFB1045D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 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98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98</c:v>
                </c:pt>
                <c:pt idx="5">
                  <c:v>97</c:v>
                </c:pt>
                <c:pt idx="6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F0-4026-95B2-12EFB1045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8606080"/>
        <c:axId val="1828607040"/>
        <c:axId val="349366608"/>
      </c:bar3DChart>
      <c:catAx>
        <c:axId val="182860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07040"/>
        <c:crosses val="autoZero"/>
        <c:auto val="1"/>
        <c:lblAlgn val="ctr"/>
        <c:lblOffset val="100"/>
        <c:noMultiLvlLbl val="0"/>
      </c:catAx>
      <c:valAx>
        <c:axId val="18286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06080"/>
        <c:crosses val="autoZero"/>
        <c:crossBetween val="between"/>
      </c:valAx>
      <c:serAx>
        <c:axId val="34936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07040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90</c:v>
                </c:pt>
                <c:pt idx="1">
                  <c:v>89</c:v>
                </c:pt>
                <c:pt idx="2">
                  <c:v>89</c:v>
                </c:pt>
                <c:pt idx="3">
                  <c:v>93</c:v>
                </c:pt>
                <c:pt idx="4">
                  <c:v>91</c:v>
                </c:pt>
                <c:pt idx="5">
                  <c:v>90</c:v>
                </c:pt>
                <c:pt idx="6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E4-41E7-AFFB-0A3990A321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89</c:v>
                </c:pt>
                <c:pt idx="1">
                  <c:v>89</c:v>
                </c:pt>
                <c:pt idx="2">
                  <c:v>90</c:v>
                </c:pt>
                <c:pt idx="3">
                  <c:v>93</c:v>
                </c:pt>
                <c:pt idx="4">
                  <c:v>92</c:v>
                </c:pt>
                <c:pt idx="5">
                  <c:v>90</c:v>
                </c:pt>
                <c:pt idx="6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E4-41E7-AFFB-0A3990A321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90</c:v>
                </c:pt>
                <c:pt idx="1">
                  <c:v>89</c:v>
                </c:pt>
                <c:pt idx="2">
                  <c:v>89</c:v>
                </c:pt>
                <c:pt idx="3">
                  <c:v>93</c:v>
                </c:pt>
                <c:pt idx="4">
                  <c:v>91</c:v>
                </c:pt>
                <c:pt idx="5">
                  <c:v>90</c:v>
                </c:pt>
                <c:pt idx="6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E4-41E7-AFFB-0A3990A321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 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89</c:v>
                </c:pt>
                <c:pt idx="1">
                  <c:v>89</c:v>
                </c:pt>
                <c:pt idx="2">
                  <c:v>89</c:v>
                </c:pt>
                <c:pt idx="3">
                  <c:v>93</c:v>
                </c:pt>
                <c:pt idx="4">
                  <c:v>91</c:v>
                </c:pt>
                <c:pt idx="5">
                  <c:v>90</c:v>
                </c:pt>
                <c:pt idx="6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E4-41E7-AFFB-0A3990A32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8606080"/>
        <c:axId val="1828607040"/>
        <c:axId val="349366608"/>
      </c:bar3DChart>
      <c:catAx>
        <c:axId val="182860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07040"/>
        <c:crosses val="autoZero"/>
        <c:auto val="1"/>
        <c:lblAlgn val="ctr"/>
        <c:lblOffset val="100"/>
        <c:noMultiLvlLbl val="0"/>
      </c:catAx>
      <c:valAx>
        <c:axId val="18286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06080"/>
        <c:crosses val="autoZero"/>
        <c:crossBetween val="between"/>
      </c:valAx>
      <c:serAx>
        <c:axId val="34936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07040"/>
        <c:crosses val="autoZero"/>
      </c:ser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</c:v>
                </c:pt>
                <c:pt idx="1">
                  <c:v>80</c:v>
                </c:pt>
                <c:pt idx="2">
                  <c:v>62</c:v>
                </c:pt>
                <c:pt idx="3">
                  <c:v>72</c:v>
                </c:pt>
                <c:pt idx="4">
                  <c:v>65</c:v>
                </c:pt>
                <c:pt idx="5">
                  <c:v>73</c:v>
                </c:pt>
                <c:pt idx="6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C-496F-B1A8-EE99C0084A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63</c:v>
                </c:pt>
                <c:pt idx="1">
                  <c:v>80</c:v>
                </c:pt>
                <c:pt idx="2">
                  <c:v>63</c:v>
                </c:pt>
                <c:pt idx="3">
                  <c:v>72</c:v>
                </c:pt>
                <c:pt idx="4">
                  <c:v>67</c:v>
                </c:pt>
                <c:pt idx="5">
                  <c:v>73</c:v>
                </c:pt>
                <c:pt idx="6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3C-496F-B1A8-EE99C0084A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62</c:v>
                </c:pt>
                <c:pt idx="1">
                  <c:v>80</c:v>
                </c:pt>
                <c:pt idx="2">
                  <c:v>62</c:v>
                </c:pt>
                <c:pt idx="3">
                  <c:v>72</c:v>
                </c:pt>
                <c:pt idx="4">
                  <c:v>65</c:v>
                </c:pt>
                <c:pt idx="5">
                  <c:v>73</c:v>
                </c:pt>
                <c:pt idx="6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3C-496F-B1A8-EE99C0084A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 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62</c:v>
                </c:pt>
                <c:pt idx="1">
                  <c:v>80</c:v>
                </c:pt>
                <c:pt idx="2">
                  <c:v>61</c:v>
                </c:pt>
                <c:pt idx="3">
                  <c:v>72</c:v>
                </c:pt>
                <c:pt idx="4">
                  <c:v>65</c:v>
                </c:pt>
                <c:pt idx="5">
                  <c:v>73</c:v>
                </c:pt>
                <c:pt idx="6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3C-496F-B1A8-EE99C0084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8606080"/>
        <c:axId val="1828607040"/>
        <c:axId val="349366608"/>
      </c:bar3DChart>
      <c:catAx>
        <c:axId val="182860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07040"/>
        <c:crosses val="autoZero"/>
        <c:auto val="1"/>
        <c:lblAlgn val="ctr"/>
        <c:lblOffset val="100"/>
        <c:noMultiLvlLbl val="0"/>
      </c:catAx>
      <c:valAx>
        <c:axId val="18286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06080"/>
        <c:crosses val="autoZero"/>
        <c:crossBetween val="between"/>
      </c:valAx>
      <c:serAx>
        <c:axId val="34936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07040"/>
        <c:crosses val="autoZero"/>
      </c:ser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MNIST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5.9499999999999997E-2</c:v>
                </c:pt>
                <c:pt idx="1">
                  <c:v>5.7099999999999998E-2</c:v>
                </c:pt>
                <c:pt idx="2">
                  <c:v>5.7200000000000001E-2</c:v>
                </c:pt>
                <c:pt idx="3">
                  <c:v>3.9600000000000003E-2</c:v>
                </c:pt>
                <c:pt idx="4">
                  <c:v>6.0999999999999999E-2</c:v>
                </c:pt>
                <c:pt idx="5">
                  <c:v>0.1182</c:v>
                </c:pt>
                <c:pt idx="6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5-462F-85D7-7141D01AD3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FMNIST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0.27250000000000002</c:v>
                </c:pt>
                <c:pt idx="1">
                  <c:v>0.31290000000000001</c:v>
                </c:pt>
                <c:pt idx="2">
                  <c:v>0.29399999999999998</c:v>
                </c:pt>
                <c:pt idx="3">
                  <c:v>0.2155</c:v>
                </c:pt>
                <c:pt idx="4">
                  <c:v>0.3458</c:v>
                </c:pt>
                <c:pt idx="5">
                  <c:v>0.35270000000000001</c:v>
                </c:pt>
                <c:pt idx="6">
                  <c:v>0.29770000000000002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5-462F-85D7-7141D01AD3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CIFAR-10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1.0901000000000001</c:v>
                </c:pt>
                <c:pt idx="1">
                  <c:v>0.87709999999999999</c:v>
                </c:pt>
                <c:pt idx="2">
                  <c:v>0.82679999999999998</c:v>
                </c:pt>
                <c:pt idx="3">
                  <c:v>1.4449000000000001</c:v>
                </c:pt>
                <c:pt idx="4">
                  <c:v>1.0978000000000001</c:v>
                </c:pt>
                <c:pt idx="5">
                  <c:v>1.2707999999999999</c:v>
                </c:pt>
                <c:pt idx="6">
                  <c:v>0.82679999999999998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85-462F-85D7-7141D01AD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23638207"/>
        <c:axId val="1023639167"/>
        <c:axId val="1253562095"/>
      </c:bar3DChart>
      <c:catAx>
        <c:axId val="1023638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639167"/>
        <c:crosses val="autoZero"/>
        <c:auto val="1"/>
        <c:lblAlgn val="ctr"/>
        <c:lblOffset val="100"/>
        <c:noMultiLvlLbl val="0"/>
      </c:catAx>
      <c:valAx>
        <c:axId val="1023639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638207"/>
        <c:crosses val="autoZero"/>
        <c:crossBetween val="between"/>
      </c:valAx>
      <c:serAx>
        <c:axId val="12535620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63916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MNIST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98</c:v>
                </c:pt>
                <c:pt idx="1">
                  <c:v>99</c:v>
                </c:pt>
                <c:pt idx="2">
                  <c:v>99</c:v>
                </c:pt>
                <c:pt idx="3">
                  <c:v>99</c:v>
                </c:pt>
                <c:pt idx="4">
                  <c:v>98</c:v>
                </c:pt>
                <c:pt idx="5">
                  <c:v>97</c:v>
                </c:pt>
                <c:pt idx="6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2-40BE-B700-4B8DE9FC7F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FMNIST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90</c:v>
                </c:pt>
                <c:pt idx="1">
                  <c:v>89</c:v>
                </c:pt>
                <c:pt idx="2">
                  <c:v>89</c:v>
                </c:pt>
                <c:pt idx="3">
                  <c:v>93</c:v>
                </c:pt>
                <c:pt idx="4">
                  <c:v>91</c:v>
                </c:pt>
                <c:pt idx="5">
                  <c:v>90</c:v>
                </c:pt>
                <c:pt idx="6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C2-40BE-B700-4B8DE9FC7F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CIFAR-10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LeNet-5</c:v>
                </c:pt>
                <c:pt idx="1">
                  <c:v>AlexNet</c:v>
                </c:pt>
                <c:pt idx="2">
                  <c:v>GoogleNet</c:v>
                </c:pt>
                <c:pt idx="3">
                  <c:v>VGGNet</c:v>
                </c:pt>
                <c:pt idx="4">
                  <c:v>ResNet</c:v>
                </c:pt>
                <c:pt idx="5">
                  <c:v>Xception</c:v>
                </c:pt>
                <c:pt idx="6">
                  <c:v>SENet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62</c:v>
                </c:pt>
                <c:pt idx="1">
                  <c:v>80</c:v>
                </c:pt>
                <c:pt idx="2">
                  <c:v>62</c:v>
                </c:pt>
                <c:pt idx="3">
                  <c:v>72</c:v>
                </c:pt>
                <c:pt idx="4">
                  <c:v>65</c:v>
                </c:pt>
                <c:pt idx="5">
                  <c:v>73</c:v>
                </c:pt>
                <c:pt idx="6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C2-40BE-B700-4B8DE9FC7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96457327"/>
        <c:axId val="1196457807"/>
      </c:barChart>
      <c:catAx>
        <c:axId val="119645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457807"/>
        <c:crosses val="autoZero"/>
        <c:auto val="1"/>
        <c:lblAlgn val="ctr"/>
        <c:lblOffset val="100"/>
        <c:noMultiLvlLbl val="0"/>
      </c:catAx>
      <c:valAx>
        <c:axId val="1196457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45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Extra Bold" panose="02060903040505020403" pitchFamily="18" charset="0"/>
                <a:ea typeface="Arial Unicode MS"/>
                <a:cs typeface="Arial Unicode MS"/>
              </a:rPr>
              <a:t>Comparison of CNN Architectures on Different Datasets</a:t>
            </a:r>
            <a:br>
              <a:rPr lang="en-IN" sz="5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Extra Bold" panose="02060903040505020403" pitchFamily="18" charset="0"/>
                <a:ea typeface="Arial Unicode MS"/>
                <a:cs typeface="Arial Unicode MS"/>
              </a:rPr>
            </a:br>
            <a:endParaRPr lang="en-US" sz="5200" dirty="0">
              <a:latin typeface="Rockwell Extra Bold" panose="020609030405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Rajalakshmi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mathaiyan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2262F-0C86-B8B2-CB5F-2F0627C9E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8AA8-9C2D-F4DD-6EEB-004EB336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FashionMNIST</a:t>
            </a:r>
            <a:r>
              <a:rPr lang="en-IN" dirty="0"/>
              <a:t>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9B04-6A60-DA72-F907-F15C0D6E9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LeNet-5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5E7062-D334-DF25-B2AA-16CBE20932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2022" y="2958272"/>
            <a:ext cx="4954647" cy="29108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3AFA58-62B4-90F5-DE7E-8D7939BDA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Alexnet</a:t>
            </a:r>
            <a:r>
              <a:rPr lang="en-IN" dirty="0"/>
              <a:t>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90B94C-D531-99B7-B926-39FC53D711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3086" y="2958271"/>
            <a:ext cx="5045451" cy="2910821"/>
          </a:xfrm>
        </p:spPr>
      </p:pic>
    </p:spTree>
    <p:extLst>
      <p:ext uri="{BB962C8B-B14F-4D97-AF65-F5344CB8AC3E}">
        <p14:creationId xmlns:p14="http://schemas.microsoft.com/office/powerpoint/2010/main" val="95067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D534A-1973-6DC9-AF16-CF4859A62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B607-2BAF-D605-AB47-3BF50EDA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FashionMNIST</a:t>
            </a:r>
            <a:r>
              <a:rPr lang="en-IN" dirty="0"/>
              <a:t>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D17C4-79C0-A573-B1D8-DD3FB1B5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Googlenet</a:t>
            </a:r>
            <a:r>
              <a:rPr lang="en-IN" dirty="0"/>
              <a:t>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E2198F-B096-57D8-0665-A97DCC659F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7629" y="2958272"/>
            <a:ext cx="4999037" cy="29108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CDA6-4CE1-3751-AABB-93E661F4B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Vggnet</a:t>
            </a:r>
            <a:r>
              <a:rPr lang="en-IN" dirty="0"/>
              <a:t>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3BB1A7F-FBB4-683F-623D-11AD28F381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75336" y="2958271"/>
            <a:ext cx="4801217" cy="2910821"/>
          </a:xfrm>
        </p:spPr>
      </p:pic>
    </p:spTree>
    <p:extLst>
      <p:ext uri="{BB962C8B-B14F-4D97-AF65-F5344CB8AC3E}">
        <p14:creationId xmlns:p14="http://schemas.microsoft.com/office/powerpoint/2010/main" val="88836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E4C90-6F33-BEA4-864D-3AC0B9A31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4637-C69A-5379-E491-D6940E93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FashionMNIST</a:t>
            </a:r>
            <a:r>
              <a:rPr lang="en-IN" dirty="0"/>
              <a:t>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68CD3-4ADE-5C60-4924-9126B304A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Resnet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8E3FF9-CE10-0783-6218-F28F1085EC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1019" y="2958273"/>
            <a:ext cx="4775037" cy="29108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2B30D-00A0-3584-2B03-172E456D1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Xception</a:t>
            </a:r>
            <a:r>
              <a:rPr lang="en-IN" dirty="0"/>
              <a:t>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07E142-C8CA-4FF2-71F3-A2A9E34531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80328" y="2958274"/>
            <a:ext cx="4775036" cy="2910820"/>
          </a:xfrm>
        </p:spPr>
      </p:pic>
    </p:spTree>
    <p:extLst>
      <p:ext uri="{BB962C8B-B14F-4D97-AF65-F5344CB8AC3E}">
        <p14:creationId xmlns:p14="http://schemas.microsoft.com/office/powerpoint/2010/main" val="172324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54B3-4503-A920-54C2-C0E1BD67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FashionMNIST</a:t>
            </a:r>
            <a:r>
              <a:rPr lang="en-IN" dirty="0"/>
              <a:t>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CF9A-B71F-F373-A0F4-F4742E787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Senet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7F88A3-7771-73EA-4785-9770DC6CDA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3" y="2958273"/>
            <a:ext cx="5079902" cy="29108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6BA96-AA3C-9092-B11E-E732CFA35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A5643-C758-CE54-EE2F-BB0B03AEA9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89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CA4B7-4BFE-CF09-BE55-05B60897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0A47-A1CC-1E92-AAE3-6FF3F5BF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CIFAR-10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CBFF6-3DE4-98D3-C820-8234B44AB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Lenet-5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7E40F3-A716-D1D7-8902-C72498D54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2" y="2958272"/>
            <a:ext cx="4818645" cy="29108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15343-89CF-F728-AA61-C0AE28B24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Alexnet</a:t>
            </a:r>
            <a:r>
              <a:rPr lang="en-IN" dirty="0"/>
              <a:t>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158C4D-8C0A-8F4F-A454-C63F3D3EB5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6720" y="2958272"/>
            <a:ext cx="4818644" cy="2798716"/>
          </a:xfrm>
        </p:spPr>
      </p:pic>
    </p:spTree>
    <p:extLst>
      <p:ext uri="{BB962C8B-B14F-4D97-AF65-F5344CB8AC3E}">
        <p14:creationId xmlns:p14="http://schemas.microsoft.com/office/powerpoint/2010/main" val="317979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DC33D-2035-318A-876C-14B6C4E5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10FF-F984-F567-2266-7EA95E06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CIFAR-10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21879-3940-D340-EA5D-4D647E292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Googlenet</a:t>
            </a:r>
            <a:r>
              <a:rPr lang="en-IN" dirty="0"/>
              <a:t>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375C6-8903-007B-8B35-92FABDA64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Vggnet</a:t>
            </a:r>
            <a:r>
              <a:rPr lang="en-IN" dirty="0"/>
              <a:t>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D83777-3562-C64D-CD0F-F1D44B8CDE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72808" y="2793682"/>
            <a:ext cx="4782555" cy="3075413"/>
          </a:xfr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E03E2E0A-B86A-406F-A2F3-A97FE0D122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4670" y="2793682"/>
            <a:ext cx="4782555" cy="3075413"/>
          </a:xfrm>
        </p:spPr>
      </p:pic>
    </p:spTree>
    <p:extLst>
      <p:ext uri="{BB962C8B-B14F-4D97-AF65-F5344CB8AC3E}">
        <p14:creationId xmlns:p14="http://schemas.microsoft.com/office/powerpoint/2010/main" val="5933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049E9-9374-FFE4-0577-127EEFF9A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BBC1-1329-7523-9B4C-4FAB9B57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CIFAR-10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A0089-99C0-7BCE-F6EF-3ED56F736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Resnet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AAF1DF-3D9E-095B-6023-BCF4692147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1722" y="2793682"/>
            <a:ext cx="4785503" cy="30754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97E56-0FD6-B719-5F62-38B76AD77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Xception</a:t>
            </a:r>
            <a:r>
              <a:rPr lang="en-IN" dirty="0"/>
              <a:t>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E70B13-76C5-C11A-43CF-CC0F132876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8834" y="2793682"/>
            <a:ext cx="4866530" cy="3075413"/>
          </a:xfrm>
        </p:spPr>
      </p:pic>
    </p:spTree>
    <p:extLst>
      <p:ext uri="{BB962C8B-B14F-4D97-AF65-F5344CB8AC3E}">
        <p14:creationId xmlns:p14="http://schemas.microsoft.com/office/powerpoint/2010/main" val="267632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26E4-D377-F7F7-AA6C-ED1DA6C8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CIFAR-10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8A3B-7471-CB7E-6A8A-D3254D9CD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Senet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36E7DC-0C1C-3000-5A65-63B1993BC5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2" y="2793682"/>
            <a:ext cx="5418981" cy="29108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6C9F9-9F0C-76F8-12C8-1BD30E71B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3948C-2A63-67C2-A706-F3AD40C523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312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72D9-C941-3F10-5A6B-D1DDEF6C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70746-FAB2-7455-2872-FAC27E328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Best Performing Architectures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Alexnet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Googlenet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/>
                </a:solidFill>
              </a:rPr>
              <a:t>VGGnet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Senet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68A1634E-ACB4-28A5-D89A-9E23392C0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804836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61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6ACCF-96F2-BC1D-29F4-080E231D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2CD2-1CE3-BA03-8212-04DABE68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Fashion MNIST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9D81F-5716-187B-8EA9-9D92C1785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Best </a:t>
            </a:r>
            <a:r>
              <a:rPr lang="en-IN" dirty="0">
                <a:solidFill>
                  <a:schemeClr val="bg1"/>
                </a:solidFill>
              </a:rPr>
              <a:t>Performing </a:t>
            </a:r>
            <a:r>
              <a:rPr lang="en-IN" dirty="0"/>
              <a:t>Architecture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VGGnet</a:t>
            </a:r>
            <a:endParaRPr lang="en-IN" dirty="0"/>
          </a:p>
        </p:txBody>
      </p:sp>
      <p:graphicFrame>
        <p:nvGraphicFramePr>
          <p:cNvPr id="5" name="Content Placeholder 17">
            <a:extLst>
              <a:ext uri="{FF2B5EF4-FFF2-40B4-BE49-F238E27FC236}">
                <a16:creationId xmlns:a16="http://schemas.microsoft.com/office/drawing/2014/main" id="{CE58D55B-175B-CE86-8699-FCE2CCC78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498238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4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AF80-3449-86E9-D417-5CF331BD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0DB0-0473-249D-24E3-283AA1D3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Objective </a:t>
            </a:r>
            <a:r>
              <a:rPr lang="en-US" sz="24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evaluate and compare the 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performance of different CNN architecture 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LeNet-5,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AlexNet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GoogLeNet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VGGNet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ResNet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Xception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SENet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three datasets MNIST, Fashion MNIST and CIFAR-10.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have revolutionized image recognition and classification tasks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The comparison will be based on metrics such as loss curves, accuracy, precision, recall, and F1-score.</a:t>
            </a:r>
            <a:endParaRPr lang="en-IN" sz="240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872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9FED-54B3-D7D1-79C5-E6B95BE8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CIFAR-10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795DA-48D4-6838-9F80-DFE021AE8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Best </a:t>
            </a:r>
            <a:r>
              <a:rPr lang="en-IN" dirty="0">
                <a:solidFill>
                  <a:schemeClr val="bg1"/>
                </a:solidFill>
              </a:rPr>
              <a:t>Performing </a:t>
            </a:r>
            <a:r>
              <a:rPr lang="en-IN" dirty="0"/>
              <a:t>Architecture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Alexnet</a:t>
            </a:r>
            <a:endParaRPr lang="en-IN" dirty="0"/>
          </a:p>
        </p:txBody>
      </p:sp>
      <p:graphicFrame>
        <p:nvGraphicFramePr>
          <p:cNvPr id="5" name="Content Placeholder 17">
            <a:extLst>
              <a:ext uri="{FF2B5EF4-FFF2-40B4-BE49-F238E27FC236}">
                <a16:creationId xmlns:a16="http://schemas.microsoft.com/office/drawing/2014/main" id="{BD0DA43E-A4B4-2BC4-FE38-7349A6519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464344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642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E181-AF26-1BFF-6FFC-E93293E2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curve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6BB383E-BF1E-A9D0-F498-98BD92354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759757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77FB-A119-891A-000D-E4C7F4717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Overall MNIST Dataset is having very less loss values compared to other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CIFAR-10 Dataset, </a:t>
            </a:r>
            <a:r>
              <a:rPr lang="en-IN" dirty="0" err="1"/>
              <a:t>VGGNet</a:t>
            </a:r>
            <a:r>
              <a:rPr lang="en-IN" dirty="0"/>
              <a:t> architecture showing high loss values.</a:t>
            </a:r>
          </a:p>
        </p:txBody>
      </p:sp>
    </p:spTree>
    <p:extLst>
      <p:ext uri="{BB962C8B-B14F-4D97-AF65-F5344CB8AC3E}">
        <p14:creationId xmlns:p14="http://schemas.microsoft.com/office/powerpoint/2010/main" val="4205012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D6CC-68DC-423E-2245-B6DFB5D2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875BFB-D9E7-68E4-C18B-A5C954205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075033"/>
              </p:ext>
            </p:extLst>
          </p:nvPr>
        </p:nvGraphicFramePr>
        <p:xfrm>
          <a:off x="5459413" y="812800"/>
          <a:ext cx="5927725" cy="529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C3E85-3499-FD8D-2081-9FDA0154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MNIST  performs  well on most of the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CIFAR-10 was not at all good with most of the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LeNet-5 and </a:t>
            </a:r>
            <a:r>
              <a:rPr lang="en-US" dirty="0" err="1"/>
              <a:t>GoogleNet</a:t>
            </a:r>
            <a:r>
              <a:rPr lang="en-US" dirty="0"/>
              <a:t> Performs well on simpler datasets (MNIST and FMNIST) but struggles with more complex datasets (CIFAR-10).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26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95DD-EA74-CB4C-9EAD-0AB75051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ADA6-E904-0418-69D5-BA74D3D23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robust and versatile CNN architecture among the four examined.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consistently performs well across both simple and complex datasets, particularly excelling on CIFAR-10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VGG shows high performance on FMNIST but fails to generalize well to other datasets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LeNet-5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Performs well on simpler datasets (MNIST and FMNIST) but struggles with more complex dataset (CIFAR-10)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performs well on simpler datasets and shows moderate performance on the complex dataset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6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7200" i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BB6EF-2669-F26D-BEE6-D64E893C6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59B4-5E20-1BF8-0FC1-0400B5E2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CE5B-EABB-304D-1557-78DF888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LeNet-5,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Datasets: MNIST, FMNIST, CIFAR-10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Metrics: Loss curves, accuracy, precision, recall, F1-score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.</a:t>
            </a:r>
            <a:endParaRPr lang="en-IN" sz="240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6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803E-DA78-49E1-0A9D-5D253951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0375-EB80-7DCF-62B8-534490856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MNIST: Handwritten digits dataset consisting of 60,000 training images and 10,000 testing images. Each image is 28x28 pixels in grayscale.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FMNIST: Fashion MNIST dataset consisting of 60,000 training images and 10,000 testing images of fashion products. Each image is 28x28 pixels in grayscale.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CIFAR-10: Dataset consisting of 60,000 32x32 color images in 10 classes, with 50,000 training images and 10,000 testing images.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5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08CA2-FA5E-C9B2-E945-07AB06E6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BF03-910F-281D-9DCC-9260DAA8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Architectures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6515-62FD-EA26-6F3C-1DE88AEE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n>
                  <a:noFill/>
                </a:ln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LeNet-5: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 of the first CNN models, designed for digit recognition</a:t>
            </a:r>
            <a:r>
              <a:rPr kumimoji="0" lang="en-US" altLang="en-US" sz="2400" b="0" i="0" u="none" strike="noStrike" cap="none" normalizeH="0" baseline="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Deeper architecture, introduced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dropout.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(Inception):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Inception modules for efficiency.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Deep network with small filters (3x3).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Introduced residual connections to solve vanishing gradient issues.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convolutions for efficiency.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Introduces attention mechanisms for feature recalibration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CIFAR-10: Dataset consisting of 60,000 32x32 color images in 10 classes, with 50,000 training images and 10,000 testing images.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6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3DC8F-934D-B941-EEDD-CF2ECE09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1BFE-A224-BB79-F53B-0756745E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9F9F0-4BF5-1F37-C702-DCA710DBE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Lenet-5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20CF33-B347-E0EE-54FF-F222A5B4E1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5794" y="2958273"/>
            <a:ext cx="4786507" cy="29108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03880-B4E8-51DB-58A6-EE3DA6CB3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Alexnet</a:t>
            </a:r>
            <a:r>
              <a:rPr lang="en-IN" dirty="0"/>
              <a:t>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13D748-712F-B334-7B74-83233C51A1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60842" y="2958273"/>
            <a:ext cx="4894522" cy="2910821"/>
          </a:xfrm>
        </p:spPr>
      </p:pic>
    </p:spTree>
    <p:extLst>
      <p:ext uri="{BB962C8B-B14F-4D97-AF65-F5344CB8AC3E}">
        <p14:creationId xmlns:p14="http://schemas.microsoft.com/office/powerpoint/2010/main" val="240686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59C56-F30F-6891-719C-A8176458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53B3-C9E4-7246-FFA6-86CD92D9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4AC8-758A-7B34-409C-870FDBD08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Googlenet</a:t>
            </a:r>
            <a:r>
              <a:rPr lang="en-IN" dirty="0"/>
              <a:t>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35233F-C85D-4047-1849-1A8C3B920D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3698" y="2958273"/>
            <a:ext cx="5023918" cy="29108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B3B12-AAC7-BD6F-A6BA-9F42A5514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Vggnet</a:t>
            </a:r>
            <a:r>
              <a:rPr lang="en-IN" dirty="0"/>
              <a:t>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87D09C-74EF-5A30-1448-1CC55ECDA4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4386" y="2958273"/>
            <a:ext cx="4850977" cy="2910821"/>
          </a:xfrm>
        </p:spPr>
      </p:pic>
    </p:spTree>
    <p:extLst>
      <p:ext uri="{BB962C8B-B14F-4D97-AF65-F5344CB8AC3E}">
        <p14:creationId xmlns:p14="http://schemas.microsoft.com/office/powerpoint/2010/main" val="85287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7E954-606E-4C5A-6149-D0171B757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B6EF-B6AB-7BF2-417E-9D96E5DB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7B3E-CE32-FCED-2D56-DA44004A9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Resnet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966558-79F2-6B37-31CB-6C04CE9ED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1722" y="3113722"/>
            <a:ext cx="4785503" cy="28578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0D49E-F19F-2997-7038-B0F8C52FC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err="1"/>
              <a:t>Xception</a:t>
            </a:r>
            <a:r>
              <a:rPr lang="en-IN" dirty="0"/>
              <a:t>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BAE64C-45D4-9C29-3033-DF5D50CBA7F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4986" y="2958274"/>
            <a:ext cx="4700377" cy="3013318"/>
          </a:xfrm>
        </p:spPr>
      </p:pic>
    </p:spTree>
    <p:extLst>
      <p:ext uri="{BB962C8B-B14F-4D97-AF65-F5344CB8AC3E}">
        <p14:creationId xmlns:p14="http://schemas.microsoft.com/office/powerpoint/2010/main" val="424944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297-8EF1-3185-282E-0C92B79F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MNIST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332DB-01A3-4890-9739-9223C64FD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Senet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F9B503-06FB-D4F2-B8E3-3293EF888A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96962" y="3032449"/>
            <a:ext cx="5418981" cy="265922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94D57-38EF-9A31-DC13-EA949D61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5D378-1008-7030-DA8C-0E8EB689BF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1923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{9B0DF5B3-11B5-4F07-89BE-E40514A37CD1}tf56160789_win32</Template>
  <TotalTime>908</TotalTime>
  <Words>560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Bookman Old Style</vt:lpstr>
      <vt:lpstr>Calibri</vt:lpstr>
      <vt:lpstr>Franklin Gothic Book</vt:lpstr>
      <vt:lpstr>Rockwell Extra Bold</vt:lpstr>
      <vt:lpstr>Times New Roman</vt:lpstr>
      <vt:lpstr>Wingdings</vt:lpstr>
      <vt:lpstr>Custom</vt:lpstr>
      <vt:lpstr>Comparison of CNN Architectures on Different Datasets </vt:lpstr>
      <vt:lpstr>Introduction</vt:lpstr>
      <vt:lpstr>Problem Statement</vt:lpstr>
      <vt:lpstr>Datasets</vt:lpstr>
      <vt:lpstr>CNN Architectures Overview</vt:lpstr>
      <vt:lpstr>MNIST DATASET</vt:lpstr>
      <vt:lpstr>MNIST DATASET</vt:lpstr>
      <vt:lpstr>MNIST DATASET</vt:lpstr>
      <vt:lpstr>MNIST DATASET</vt:lpstr>
      <vt:lpstr>FashionMNIST DATASET</vt:lpstr>
      <vt:lpstr>FashionMNIST DATASET</vt:lpstr>
      <vt:lpstr>FashionMNIST DATASET</vt:lpstr>
      <vt:lpstr>FashionMNIST DATASET</vt:lpstr>
      <vt:lpstr>CIFAR-10 DATASET</vt:lpstr>
      <vt:lpstr>CIFAR-10 DATASET</vt:lpstr>
      <vt:lpstr>CIFAR-10 DATASET</vt:lpstr>
      <vt:lpstr>CIFAR-10 DATASET</vt:lpstr>
      <vt:lpstr>MNIST Dataset</vt:lpstr>
      <vt:lpstr>Fashion MNIST Dataset</vt:lpstr>
      <vt:lpstr>CIFAR-10 Dataset</vt:lpstr>
      <vt:lpstr>Loss curve</vt:lpstr>
      <vt:lpstr>Observations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Rajalakshmi Mathaiyan</dc:creator>
  <cp:lastModifiedBy>Rajalakshmi Mathaiyan</cp:lastModifiedBy>
  <cp:revision>1</cp:revision>
  <dcterms:created xsi:type="dcterms:W3CDTF">2025-03-24T03:48:19Z</dcterms:created>
  <dcterms:modified xsi:type="dcterms:W3CDTF">2025-03-30T10:05:50Z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