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lakshmi Mathaiyan" userId="c619f3a048147c41" providerId="LiveId" clId="{9D374F18-C9EA-4D4E-867A-651F5948D514}"/>
    <pc:docChg chg="undo custSel addSld modSld">
      <pc:chgData name="Rajalakshmi Mathaiyan" userId="c619f3a048147c41" providerId="LiveId" clId="{9D374F18-C9EA-4D4E-867A-651F5948D514}" dt="2024-10-10T09:04:54.329" v="2136" actId="113"/>
      <pc:docMkLst>
        <pc:docMk/>
      </pc:docMkLst>
      <pc:sldChg chg="modSp mod">
        <pc:chgData name="Rajalakshmi Mathaiyan" userId="c619f3a048147c41" providerId="LiveId" clId="{9D374F18-C9EA-4D4E-867A-651F5948D514}" dt="2024-10-10T09:04:54.329" v="2136" actId="113"/>
        <pc:sldMkLst>
          <pc:docMk/>
          <pc:sldMk cId="952027138" sldId="256"/>
        </pc:sldMkLst>
        <pc:spChg chg="mod">
          <ac:chgData name="Rajalakshmi Mathaiyan" userId="c619f3a048147c41" providerId="LiveId" clId="{9D374F18-C9EA-4D4E-867A-651F5948D514}" dt="2024-10-10T09:02:47.164" v="2017" actId="113"/>
          <ac:spMkLst>
            <pc:docMk/>
            <pc:sldMk cId="952027138" sldId="256"/>
            <ac:spMk id="2" creationId="{88C98504-C7E8-439C-C629-012E8FBD0158}"/>
          </ac:spMkLst>
        </pc:spChg>
        <pc:spChg chg="mod">
          <ac:chgData name="Rajalakshmi Mathaiyan" userId="c619f3a048147c41" providerId="LiveId" clId="{9D374F18-C9EA-4D4E-867A-651F5948D514}" dt="2024-10-10T09:04:54.329" v="2136" actId="113"/>
          <ac:spMkLst>
            <pc:docMk/>
            <pc:sldMk cId="952027138" sldId="256"/>
            <ac:spMk id="3" creationId="{5C85AA4E-9898-712A-E2E0-1D12D5111EE6}"/>
          </ac:spMkLst>
        </pc:spChg>
      </pc:sldChg>
      <pc:sldChg chg="addSp modSp new mod">
        <pc:chgData name="Rajalakshmi Mathaiyan" userId="c619f3a048147c41" providerId="LiveId" clId="{9D374F18-C9EA-4D4E-867A-651F5948D514}" dt="2024-10-10T09:04:39.641" v="2134" actId="20577"/>
        <pc:sldMkLst>
          <pc:docMk/>
          <pc:sldMk cId="1602111092" sldId="257"/>
        </pc:sldMkLst>
        <pc:spChg chg="mod">
          <ac:chgData name="Rajalakshmi Mathaiyan" userId="c619f3a048147c41" providerId="LiveId" clId="{9D374F18-C9EA-4D4E-867A-651F5948D514}" dt="2024-10-10T09:03:03.620" v="2019" actId="113"/>
          <ac:spMkLst>
            <pc:docMk/>
            <pc:sldMk cId="1602111092" sldId="257"/>
            <ac:spMk id="2" creationId="{53BBF0F3-C053-39E4-B521-B04C59249187}"/>
          </ac:spMkLst>
        </pc:spChg>
        <pc:spChg chg="mod">
          <ac:chgData name="Rajalakshmi Mathaiyan" userId="c619f3a048147c41" providerId="LiveId" clId="{9D374F18-C9EA-4D4E-867A-651F5948D514}" dt="2024-10-10T09:04:39.641" v="2134" actId="20577"/>
          <ac:spMkLst>
            <pc:docMk/>
            <pc:sldMk cId="1602111092" sldId="257"/>
            <ac:spMk id="3" creationId="{183C3D81-1B55-41DD-997C-34D9EFF257E4}"/>
          </ac:spMkLst>
        </pc:spChg>
        <pc:picChg chg="add mod">
          <ac:chgData name="Rajalakshmi Mathaiyan" userId="c619f3a048147c41" providerId="LiveId" clId="{9D374F18-C9EA-4D4E-867A-651F5948D514}" dt="2024-10-10T08:39:53.876" v="712" actId="1076"/>
          <ac:picMkLst>
            <pc:docMk/>
            <pc:sldMk cId="1602111092" sldId="257"/>
            <ac:picMk id="5" creationId="{4D098842-D90A-7277-55B3-42019E832848}"/>
          </ac:picMkLst>
        </pc:picChg>
        <pc:picChg chg="add mod">
          <ac:chgData name="Rajalakshmi Mathaiyan" userId="c619f3a048147c41" providerId="LiveId" clId="{9D374F18-C9EA-4D4E-867A-651F5948D514}" dt="2024-10-10T08:40:04.366" v="713" actId="1076"/>
          <ac:picMkLst>
            <pc:docMk/>
            <pc:sldMk cId="1602111092" sldId="257"/>
            <ac:picMk id="7" creationId="{E99DD127-EEB3-015E-9823-1F692A1602F3}"/>
          </ac:picMkLst>
        </pc:picChg>
      </pc:sldChg>
      <pc:sldChg chg="addSp modSp new mod">
        <pc:chgData name="Rajalakshmi Mathaiyan" userId="c619f3a048147c41" providerId="LiveId" clId="{9D374F18-C9EA-4D4E-867A-651F5948D514}" dt="2024-10-10T09:03:13.570" v="2021" actId="113"/>
        <pc:sldMkLst>
          <pc:docMk/>
          <pc:sldMk cId="1062609452" sldId="258"/>
        </pc:sldMkLst>
        <pc:spChg chg="mod">
          <ac:chgData name="Rajalakshmi Mathaiyan" userId="c619f3a048147c41" providerId="LiveId" clId="{9D374F18-C9EA-4D4E-867A-651F5948D514}" dt="2024-10-10T09:03:13.570" v="2021" actId="113"/>
          <ac:spMkLst>
            <pc:docMk/>
            <pc:sldMk cId="1062609452" sldId="258"/>
            <ac:spMk id="2" creationId="{FAE23091-B46F-640F-AB65-4FAEF7AB999E}"/>
          </ac:spMkLst>
        </pc:spChg>
        <pc:spChg chg="mod">
          <ac:chgData name="Rajalakshmi Mathaiyan" userId="c619f3a048147c41" providerId="LiveId" clId="{9D374F18-C9EA-4D4E-867A-651F5948D514}" dt="2024-10-10T08:44:29.170" v="943" actId="20577"/>
          <ac:spMkLst>
            <pc:docMk/>
            <pc:sldMk cId="1062609452" sldId="258"/>
            <ac:spMk id="3" creationId="{FE61678A-7B81-2643-1029-C2518C353E11}"/>
          </ac:spMkLst>
        </pc:spChg>
        <pc:picChg chg="add mod">
          <ac:chgData name="Rajalakshmi Mathaiyan" userId="c619f3a048147c41" providerId="LiveId" clId="{9D374F18-C9EA-4D4E-867A-651F5948D514}" dt="2024-10-10T08:43:36.350" v="845" actId="1076"/>
          <ac:picMkLst>
            <pc:docMk/>
            <pc:sldMk cId="1062609452" sldId="258"/>
            <ac:picMk id="5" creationId="{839ECCC4-D004-2DC0-CF25-E5C26BC9EE60}"/>
          </ac:picMkLst>
        </pc:picChg>
        <pc:picChg chg="add mod">
          <ac:chgData name="Rajalakshmi Mathaiyan" userId="c619f3a048147c41" providerId="LiveId" clId="{9D374F18-C9EA-4D4E-867A-651F5948D514}" dt="2024-10-10T08:43:26.454" v="842" actId="14100"/>
          <ac:picMkLst>
            <pc:docMk/>
            <pc:sldMk cId="1062609452" sldId="258"/>
            <ac:picMk id="7" creationId="{E63D4427-8429-9A50-25B8-C3800E954C11}"/>
          </ac:picMkLst>
        </pc:picChg>
        <pc:picChg chg="add mod">
          <ac:chgData name="Rajalakshmi Mathaiyan" userId="c619f3a048147c41" providerId="LiveId" clId="{9D374F18-C9EA-4D4E-867A-651F5948D514}" dt="2024-10-10T08:43:30.163" v="843" actId="14100"/>
          <ac:picMkLst>
            <pc:docMk/>
            <pc:sldMk cId="1062609452" sldId="258"/>
            <ac:picMk id="9" creationId="{0D424803-B04B-26A1-ED45-346CB96066B8}"/>
          </ac:picMkLst>
        </pc:picChg>
      </pc:sldChg>
      <pc:sldChg chg="addSp modSp new mod">
        <pc:chgData name="Rajalakshmi Mathaiyan" userId="c619f3a048147c41" providerId="LiveId" clId="{9D374F18-C9EA-4D4E-867A-651F5948D514}" dt="2024-10-10T09:03:21.135" v="2023" actId="113"/>
        <pc:sldMkLst>
          <pc:docMk/>
          <pc:sldMk cId="3083082890" sldId="259"/>
        </pc:sldMkLst>
        <pc:spChg chg="mod">
          <ac:chgData name="Rajalakshmi Mathaiyan" userId="c619f3a048147c41" providerId="LiveId" clId="{9D374F18-C9EA-4D4E-867A-651F5948D514}" dt="2024-10-10T09:03:21.135" v="2023" actId="113"/>
          <ac:spMkLst>
            <pc:docMk/>
            <pc:sldMk cId="3083082890" sldId="259"/>
            <ac:spMk id="2" creationId="{A703E951-00EA-B261-578E-03B586874F86}"/>
          </ac:spMkLst>
        </pc:spChg>
        <pc:spChg chg="mod">
          <ac:chgData name="Rajalakshmi Mathaiyan" userId="c619f3a048147c41" providerId="LiveId" clId="{9D374F18-C9EA-4D4E-867A-651F5948D514}" dt="2024-10-10T08:54:17.493" v="1477" actId="20577"/>
          <ac:spMkLst>
            <pc:docMk/>
            <pc:sldMk cId="3083082890" sldId="259"/>
            <ac:spMk id="3" creationId="{DE170CAB-BF83-7C70-9FAD-61050668CFEC}"/>
          </ac:spMkLst>
        </pc:spChg>
        <pc:picChg chg="add mod">
          <ac:chgData name="Rajalakshmi Mathaiyan" userId="c619f3a048147c41" providerId="LiveId" clId="{9D374F18-C9EA-4D4E-867A-651F5948D514}" dt="2024-10-10T08:51:07.211" v="1215" actId="1076"/>
          <ac:picMkLst>
            <pc:docMk/>
            <pc:sldMk cId="3083082890" sldId="259"/>
            <ac:picMk id="5" creationId="{3514E122-C1AF-66A7-873C-D15F5D691EA0}"/>
          </ac:picMkLst>
        </pc:picChg>
        <pc:picChg chg="add mod">
          <ac:chgData name="Rajalakshmi Mathaiyan" userId="c619f3a048147c41" providerId="LiveId" clId="{9D374F18-C9EA-4D4E-867A-651F5948D514}" dt="2024-10-10T08:54:24.048" v="1478" actId="14100"/>
          <ac:picMkLst>
            <pc:docMk/>
            <pc:sldMk cId="3083082890" sldId="259"/>
            <ac:picMk id="7" creationId="{6BD0D9FA-CB10-7A70-1015-2CC031A1E519}"/>
          </ac:picMkLst>
        </pc:picChg>
      </pc:sldChg>
      <pc:sldChg chg="addSp delSp modSp new mod">
        <pc:chgData name="Rajalakshmi Mathaiyan" userId="c619f3a048147c41" providerId="LiveId" clId="{9D374F18-C9EA-4D4E-867A-651F5948D514}" dt="2024-10-10T09:03:27.705" v="2025" actId="113"/>
        <pc:sldMkLst>
          <pc:docMk/>
          <pc:sldMk cId="1066244555" sldId="260"/>
        </pc:sldMkLst>
        <pc:spChg chg="mod">
          <ac:chgData name="Rajalakshmi Mathaiyan" userId="c619f3a048147c41" providerId="LiveId" clId="{9D374F18-C9EA-4D4E-867A-651F5948D514}" dt="2024-10-10T09:03:27.705" v="2025" actId="113"/>
          <ac:spMkLst>
            <pc:docMk/>
            <pc:sldMk cId="1066244555" sldId="260"/>
            <ac:spMk id="2" creationId="{C86ECFA7-99E7-FDAD-6BF3-510C38B383EA}"/>
          </ac:spMkLst>
        </pc:spChg>
        <pc:spChg chg="add del mod">
          <ac:chgData name="Rajalakshmi Mathaiyan" userId="c619f3a048147c41" providerId="LiveId" clId="{9D374F18-C9EA-4D4E-867A-651F5948D514}" dt="2024-10-10T09:01:40.105" v="1998" actId="20577"/>
          <ac:spMkLst>
            <pc:docMk/>
            <pc:sldMk cId="1066244555" sldId="260"/>
            <ac:spMk id="3" creationId="{066EE02F-4B4D-8DD7-7459-559FF9ED9305}"/>
          </ac:spMkLst>
        </pc:spChg>
        <pc:picChg chg="add del mod ord">
          <ac:chgData name="Rajalakshmi Mathaiyan" userId="c619f3a048147c41" providerId="LiveId" clId="{9D374F18-C9EA-4D4E-867A-651F5948D514}" dt="2024-10-10T08:55:52.885" v="1483" actId="22"/>
          <ac:picMkLst>
            <pc:docMk/>
            <pc:sldMk cId="1066244555" sldId="260"/>
            <ac:picMk id="5" creationId="{9CC75A6A-716B-FD19-A84A-F8CCA1CBB880}"/>
          </ac:picMkLst>
        </pc:picChg>
        <pc:picChg chg="add mod">
          <ac:chgData name="Rajalakshmi Mathaiyan" userId="c619f3a048147c41" providerId="LiveId" clId="{9D374F18-C9EA-4D4E-867A-651F5948D514}" dt="2024-10-10T08:56:05.923" v="1489" actId="1076"/>
          <ac:picMkLst>
            <pc:docMk/>
            <pc:sldMk cId="1066244555" sldId="260"/>
            <ac:picMk id="7" creationId="{010851AE-324E-3B6C-B9F9-F12EA1BB6312}"/>
          </ac:picMkLst>
        </pc:picChg>
      </pc:sldChg>
      <pc:sldChg chg="modSp new mod">
        <pc:chgData name="Rajalakshmi Mathaiyan" userId="c619f3a048147c41" providerId="LiveId" clId="{9D374F18-C9EA-4D4E-867A-651F5948D514}" dt="2024-10-10T09:03:34.763" v="2027" actId="113"/>
        <pc:sldMkLst>
          <pc:docMk/>
          <pc:sldMk cId="1502412767" sldId="261"/>
        </pc:sldMkLst>
        <pc:spChg chg="mod">
          <ac:chgData name="Rajalakshmi Mathaiyan" userId="c619f3a048147c41" providerId="LiveId" clId="{9D374F18-C9EA-4D4E-867A-651F5948D514}" dt="2024-10-10T09:03:34.763" v="2027" actId="113"/>
          <ac:spMkLst>
            <pc:docMk/>
            <pc:sldMk cId="1502412767" sldId="261"/>
            <ac:spMk id="2" creationId="{7D996EB6-FD09-238F-50BB-C2BAD6ABF7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BAB703-33E2-422C-936C-E35FD2147257}"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64FAC-5C2C-4BD5-9787-455809A2E9B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445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AB703-33E2-422C-936C-E35FD2147257}"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64FAC-5C2C-4BD5-9787-455809A2E9B4}" type="slidenum">
              <a:rPr lang="en-IN" smtClean="0"/>
              <a:t>‹#›</a:t>
            </a:fld>
            <a:endParaRPr lang="en-IN"/>
          </a:p>
        </p:txBody>
      </p:sp>
    </p:spTree>
    <p:extLst>
      <p:ext uri="{BB962C8B-B14F-4D97-AF65-F5344CB8AC3E}">
        <p14:creationId xmlns:p14="http://schemas.microsoft.com/office/powerpoint/2010/main" val="70910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AB703-33E2-422C-936C-E35FD2147257}"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64FAC-5C2C-4BD5-9787-455809A2E9B4}" type="slidenum">
              <a:rPr lang="en-IN" smtClean="0"/>
              <a:t>‹#›</a:t>
            </a:fld>
            <a:endParaRPr lang="en-IN"/>
          </a:p>
        </p:txBody>
      </p:sp>
    </p:spTree>
    <p:extLst>
      <p:ext uri="{BB962C8B-B14F-4D97-AF65-F5344CB8AC3E}">
        <p14:creationId xmlns:p14="http://schemas.microsoft.com/office/powerpoint/2010/main" val="271262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AB703-33E2-422C-936C-E35FD2147257}"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64FAC-5C2C-4BD5-9787-455809A2E9B4}" type="slidenum">
              <a:rPr lang="en-IN" smtClean="0"/>
              <a:t>‹#›</a:t>
            </a:fld>
            <a:endParaRPr lang="en-IN"/>
          </a:p>
        </p:txBody>
      </p:sp>
    </p:spTree>
    <p:extLst>
      <p:ext uri="{BB962C8B-B14F-4D97-AF65-F5344CB8AC3E}">
        <p14:creationId xmlns:p14="http://schemas.microsoft.com/office/powerpoint/2010/main" val="236332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AB703-33E2-422C-936C-E35FD2147257}"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64FAC-5C2C-4BD5-9787-455809A2E9B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34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BAB703-33E2-422C-936C-E35FD2147257}"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C64FAC-5C2C-4BD5-9787-455809A2E9B4}" type="slidenum">
              <a:rPr lang="en-IN" smtClean="0"/>
              <a:t>‹#›</a:t>
            </a:fld>
            <a:endParaRPr lang="en-IN"/>
          </a:p>
        </p:txBody>
      </p:sp>
    </p:spTree>
    <p:extLst>
      <p:ext uri="{BB962C8B-B14F-4D97-AF65-F5344CB8AC3E}">
        <p14:creationId xmlns:p14="http://schemas.microsoft.com/office/powerpoint/2010/main" val="74034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BAB703-33E2-422C-936C-E35FD2147257}" type="datetimeFigureOut">
              <a:rPr lang="en-IN" smtClean="0"/>
              <a:t>10-10-2024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C64FAC-5C2C-4BD5-9787-455809A2E9B4}" type="slidenum">
              <a:rPr lang="en-IN" smtClean="0"/>
              <a:t>‹#›</a:t>
            </a:fld>
            <a:endParaRPr lang="en-IN"/>
          </a:p>
        </p:txBody>
      </p:sp>
    </p:spTree>
    <p:extLst>
      <p:ext uri="{BB962C8B-B14F-4D97-AF65-F5344CB8AC3E}">
        <p14:creationId xmlns:p14="http://schemas.microsoft.com/office/powerpoint/2010/main" val="270767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AB703-33E2-422C-936C-E35FD2147257}" type="datetimeFigureOut">
              <a:rPr lang="en-IN" smtClean="0"/>
              <a:t>10-10-2024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C64FAC-5C2C-4BD5-9787-455809A2E9B4}" type="slidenum">
              <a:rPr lang="en-IN" smtClean="0"/>
              <a:t>‹#›</a:t>
            </a:fld>
            <a:endParaRPr lang="en-IN"/>
          </a:p>
        </p:txBody>
      </p:sp>
    </p:spTree>
    <p:extLst>
      <p:ext uri="{BB962C8B-B14F-4D97-AF65-F5344CB8AC3E}">
        <p14:creationId xmlns:p14="http://schemas.microsoft.com/office/powerpoint/2010/main" val="129473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BAB703-33E2-422C-936C-E35FD2147257}" type="datetimeFigureOut">
              <a:rPr lang="en-IN" smtClean="0"/>
              <a:t>10-10-2024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8C64FAC-5C2C-4BD5-9787-455809A2E9B4}" type="slidenum">
              <a:rPr lang="en-IN" smtClean="0"/>
              <a:t>‹#›</a:t>
            </a:fld>
            <a:endParaRPr lang="en-IN"/>
          </a:p>
        </p:txBody>
      </p:sp>
    </p:spTree>
    <p:extLst>
      <p:ext uri="{BB962C8B-B14F-4D97-AF65-F5344CB8AC3E}">
        <p14:creationId xmlns:p14="http://schemas.microsoft.com/office/powerpoint/2010/main" val="29282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0BAB703-33E2-422C-936C-E35FD2147257}" type="datetimeFigureOut">
              <a:rPr lang="en-IN" smtClean="0"/>
              <a:t>10-10-2024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C64FAC-5C2C-4BD5-9787-455809A2E9B4}" type="slidenum">
              <a:rPr lang="en-IN" smtClean="0"/>
              <a:t>‹#›</a:t>
            </a:fld>
            <a:endParaRPr lang="en-IN"/>
          </a:p>
        </p:txBody>
      </p:sp>
    </p:spTree>
    <p:extLst>
      <p:ext uri="{BB962C8B-B14F-4D97-AF65-F5344CB8AC3E}">
        <p14:creationId xmlns:p14="http://schemas.microsoft.com/office/powerpoint/2010/main" val="95080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BAB703-33E2-422C-936C-E35FD2147257}"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C64FAC-5C2C-4BD5-9787-455809A2E9B4}" type="slidenum">
              <a:rPr lang="en-IN" smtClean="0"/>
              <a:t>‹#›</a:t>
            </a:fld>
            <a:endParaRPr lang="en-IN"/>
          </a:p>
        </p:txBody>
      </p:sp>
    </p:spTree>
    <p:extLst>
      <p:ext uri="{BB962C8B-B14F-4D97-AF65-F5344CB8AC3E}">
        <p14:creationId xmlns:p14="http://schemas.microsoft.com/office/powerpoint/2010/main" val="37098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0BAB703-33E2-422C-936C-E35FD2147257}" type="datetimeFigureOut">
              <a:rPr lang="en-IN" smtClean="0"/>
              <a:t>10-10-2024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C64FAC-5C2C-4BD5-9787-455809A2E9B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808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8504-C7E8-439C-C629-012E8FBD0158}"/>
              </a:ext>
            </a:extLst>
          </p:cNvPr>
          <p:cNvSpPr>
            <a:spLocks noGrp="1"/>
          </p:cNvSpPr>
          <p:nvPr>
            <p:ph type="ctrTitle"/>
          </p:nvPr>
        </p:nvSpPr>
        <p:spPr/>
        <p:txBody>
          <a:bodyPr/>
          <a:lstStyle/>
          <a:p>
            <a:r>
              <a:rPr lang="en-IN" b="1" dirty="0"/>
              <a:t>Illuminating Insights for Global Electronics</a:t>
            </a:r>
          </a:p>
        </p:txBody>
      </p:sp>
      <p:sp>
        <p:nvSpPr>
          <p:cNvPr id="3" name="Subtitle 2">
            <a:extLst>
              <a:ext uri="{FF2B5EF4-FFF2-40B4-BE49-F238E27FC236}">
                <a16:creationId xmlns:a16="http://schemas.microsoft.com/office/drawing/2014/main" id="{5C85AA4E-9898-712A-E2E0-1D12D5111EE6}"/>
              </a:ext>
            </a:extLst>
          </p:cNvPr>
          <p:cNvSpPr>
            <a:spLocks noGrp="1"/>
          </p:cNvSpPr>
          <p:nvPr>
            <p:ph type="subTitle" idx="1"/>
          </p:nvPr>
        </p:nvSpPr>
        <p:spPr/>
        <p:txBody>
          <a:bodyPr/>
          <a:lstStyle/>
          <a:p>
            <a:r>
              <a:rPr lang="en-IN" dirty="0"/>
              <a:t>By</a:t>
            </a:r>
          </a:p>
          <a:p>
            <a:r>
              <a:rPr lang="en-IN" b="1" dirty="0"/>
              <a:t>Rajalakshmi</a:t>
            </a:r>
            <a:r>
              <a:rPr lang="en-IN" dirty="0"/>
              <a:t> </a:t>
            </a:r>
            <a:r>
              <a:rPr lang="en-IN" b="1" dirty="0"/>
              <a:t>Mathaiyan</a:t>
            </a:r>
          </a:p>
        </p:txBody>
      </p:sp>
    </p:spTree>
    <p:extLst>
      <p:ext uri="{BB962C8B-B14F-4D97-AF65-F5344CB8AC3E}">
        <p14:creationId xmlns:p14="http://schemas.microsoft.com/office/powerpoint/2010/main" val="95202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F0F3-C053-39E4-B521-B04C59249187}"/>
              </a:ext>
            </a:extLst>
          </p:cNvPr>
          <p:cNvSpPr>
            <a:spLocks noGrp="1"/>
          </p:cNvSpPr>
          <p:nvPr>
            <p:ph type="title"/>
          </p:nvPr>
        </p:nvSpPr>
        <p:spPr/>
        <p:txBody>
          <a:bodyPr/>
          <a:lstStyle/>
          <a:p>
            <a:r>
              <a:rPr lang="en-IN" b="1" dirty="0"/>
              <a:t>Customer</a:t>
            </a:r>
            <a:r>
              <a:rPr lang="en-IN" dirty="0"/>
              <a:t> </a:t>
            </a:r>
            <a:r>
              <a:rPr lang="en-IN" b="1" dirty="0"/>
              <a:t>Analysis</a:t>
            </a:r>
          </a:p>
        </p:txBody>
      </p:sp>
      <p:sp>
        <p:nvSpPr>
          <p:cNvPr id="3" name="Content Placeholder 2">
            <a:extLst>
              <a:ext uri="{FF2B5EF4-FFF2-40B4-BE49-F238E27FC236}">
                <a16:creationId xmlns:a16="http://schemas.microsoft.com/office/drawing/2014/main" id="{183C3D81-1B55-41DD-997C-34D9EFF257E4}"/>
              </a:ext>
            </a:extLst>
          </p:cNvPr>
          <p:cNvSpPr>
            <a:spLocks noGrp="1"/>
          </p:cNvSpPr>
          <p:nvPr>
            <p:ph idx="1"/>
          </p:nvPr>
        </p:nvSpPr>
        <p:spPr/>
        <p:txBody>
          <a:bodyPr/>
          <a:lstStyle/>
          <a:p>
            <a:pPr>
              <a:buFont typeface="Wingdings" panose="05000000000000000000" pitchFamily="2" charset="2"/>
              <a:buChar char="Ø"/>
            </a:pPr>
            <a:r>
              <a:rPr lang="en-IN" dirty="0"/>
              <a:t>The Male customers are high when compared to female customers. We can do advertisement to attract more female customers.</a:t>
            </a:r>
          </a:p>
          <a:p>
            <a:pPr>
              <a:buFont typeface="Wingdings" panose="05000000000000000000" pitchFamily="2" charset="2"/>
              <a:buChar char="Ø"/>
            </a:pPr>
            <a:r>
              <a:rPr lang="en-IN" dirty="0"/>
              <a:t>From Age distribution, more number of customers are above 65 and also we can target the young people whose age from 26 to 35 to reach the high count as much as possible</a:t>
            </a:r>
          </a:p>
          <a:p>
            <a:pPr>
              <a:buFont typeface="Wingdings" panose="05000000000000000000" pitchFamily="2" charset="2"/>
              <a:buChar char="Ø"/>
            </a:pPr>
            <a:r>
              <a:rPr lang="en-IN" dirty="0"/>
              <a:t>From Continent distribution, North America is having high customers when compared to </a:t>
            </a:r>
            <a:r>
              <a:rPr lang="en-IN" dirty="0" err="1"/>
              <a:t>Eurpe</a:t>
            </a:r>
            <a:r>
              <a:rPr lang="en-IN" dirty="0"/>
              <a:t> and Australia.</a:t>
            </a:r>
          </a:p>
          <a:p>
            <a:pPr marL="0" indent="0">
              <a:buNone/>
            </a:pPr>
            <a:endParaRPr lang="en-IN" dirty="0"/>
          </a:p>
        </p:txBody>
      </p:sp>
      <p:pic>
        <p:nvPicPr>
          <p:cNvPr id="5" name="Picture 4">
            <a:extLst>
              <a:ext uri="{FF2B5EF4-FFF2-40B4-BE49-F238E27FC236}">
                <a16:creationId xmlns:a16="http://schemas.microsoft.com/office/drawing/2014/main" id="{4D098842-D90A-7277-55B3-42019E832848}"/>
              </a:ext>
            </a:extLst>
          </p:cNvPr>
          <p:cNvPicPr>
            <a:picLocks noChangeAspect="1"/>
          </p:cNvPicPr>
          <p:nvPr/>
        </p:nvPicPr>
        <p:blipFill>
          <a:blip r:embed="rId2"/>
          <a:stretch>
            <a:fillRect/>
          </a:stretch>
        </p:blipFill>
        <p:spPr>
          <a:xfrm>
            <a:off x="1189702" y="4354125"/>
            <a:ext cx="3481830" cy="1980187"/>
          </a:xfrm>
          <a:prstGeom prst="rect">
            <a:avLst/>
          </a:prstGeom>
        </p:spPr>
      </p:pic>
      <p:pic>
        <p:nvPicPr>
          <p:cNvPr id="7" name="Picture 6">
            <a:extLst>
              <a:ext uri="{FF2B5EF4-FFF2-40B4-BE49-F238E27FC236}">
                <a16:creationId xmlns:a16="http://schemas.microsoft.com/office/drawing/2014/main" id="{E99DD127-EEB3-015E-9823-1F692A1602F3}"/>
              </a:ext>
            </a:extLst>
          </p:cNvPr>
          <p:cNvPicPr>
            <a:picLocks noChangeAspect="1"/>
          </p:cNvPicPr>
          <p:nvPr/>
        </p:nvPicPr>
        <p:blipFill>
          <a:blip r:embed="rId3"/>
          <a:stretch>
            <a:fillRect/>
          </a:stretch>
        </p:blipFill>
        <p:spPr>
          <a:xfrm>
            <a:off x="7673850" y="4354125"/>
            <a:ext cx="3481830" cy="1991894"/>
          </a:xfrm>
          <a:prstGeom prst="rect">
            <a:avLst/>
          </a:prstGeom>
        </p:spPr>
      </p:pic>
    </p:spTree>
    <p:extLst>
      <p:ext uri="{BB962C8B-B14F-4D97-AF65-F5344CB8AC3E}">
        <p14:creationId xmlns:p14="http://schemas.microsoft.com/office/powerpoint/2010/main" val="160211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3091-B46F-640F-AB65-4FAEF7AB999E}"/>
              </a:ext>
            </a:extLst>
          </p:cNvPr>
          <p:cNvSpPr>
            <a:spLocks noGrp="1"/>
          </p:cNvSpPr>
          <p:nvPr>
            <p:ph type="title"/>
          </p:nvPr>
        </p:nvSpPr>
        <p:spPr/>
        <p:txBody>
          <a:bodyPr/>
          <a:lstStyle/>
          <a:p>
            <a:r>
              <a:rPr lang="en-IN" b="1" dirty="0"/>
              <a:t>Sales</a:t>
            </a:r>
            <a:r>
              <a:rPr lang="en-IN" dirty="0"/>
              <a:t> </a:t>
            </a:r>
            <a:r>
              <a:rPr lang="en-IN" b="1" dirty="0"/>
              <a:t>Analysis</a:t>
            </a:r>
          </a:p>
        </p:txBody>
      </p:sp>
      <p:sp>
        <p:nvSpPr>
          <p:cNvPr id="3" name="Content Placeholder 2">
            <a:extLst>
              <a:ext uri="{FF2B5EF4-FFF2-40B4-BE49-F238E27FC236}">
                <a16:creationId xmlns:a16="http://schemas.microsoft.com/office/drawing/2014/main" id="{FE61678A-7B81-2643-1029-C2518C353E11}"/>
              </a:ext>
            </a:extLst>
          </p:cNvPr>
          <p:cNvSpPr>
            <a:spLocks noGrp="1"/>
          </p:cNvSpPr>
          <p:nvPr>
            <p:ph idx="1"/>
          </p:nvPr>
        </p:nvSpPr>
        <p:spPr/>
        <p:txBody>
          <a:bodyPr/>
          <a:lstStyle/>
          <a:p>
            <a:pPr>
              <a:buFont typeface="Wingdings" panose="05000000000000000000" pitchFamily="2" charset="2"/>
              <a:buChar char="Ø"/>
            </a:pPr>
            <a:r>
              <a:rPr lang="en-IN" dirty="0"/>
              <a:t>By Month wise distribution we can see that Jan, Feb and Dec are high in sales when compared to April and march so we can take some actions like giving discounts on April and march month so that sales may increase.</a:t>
            </a:r>
          </a:p>
          <a:p>
            <a:pPr>
              <a:buFont typeface="Wingdings" panose="05000000000000000000" pitchFamily="2" charset="2"/>
              <a:buChar char="Ø"/>
            </a:pPr>
            <a:r>
              <a:rPr lang="en-IN" dirty="0"/>
              <a:t>The top frequently bought products are from computers so we can concentrate more on having this products on stock.</a:t>
            </a:r>
          </a:p>
          <a:p>
            <a:pPr>
              <a:buFont typeface="Wingdings" panose="05000000000000000000" pitchFamily="2" charset="2"/>
              <a:buChar char="Ø"/>
            </a:pPr>
            <a:r>
              <a:rPr lang="en-IN" dirty="0"/>
              <a:t>The Sales trend is decreasing over time so we must have to concentrate on the increase of sales.</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839ECCC4-D004-2DC0-CF25-E5C26BC9EE60}"/>
              </a:ext>
            </a:extLst>
          </p:cNvPr>
          <p:cNvPicPr>
            <a:picLocks noChangeAspect="1"/>
          </p:cNvPicPr>
          <p:nvPr/>
        </p:nvPicPr>
        <p:blipFill>
          <a:blip r:embed="rId2"/>
          <a:stretch>
            <a:fillRect/>
          </a:stretch>
        </p:blipFill>
        <p:spPr>
          <a:xfrm>
            <a:off x="8268930" y="4283058"/>
            <a:ext cx="2975241" cy="2072820"/>
          </a:xfrm>
          <a:prstGeom prst="rect">
            <a:avLst/>
          </a:prstGeom>
        </p:spPr>
      </p:pic>
      <p:pic>
        <p:nvPicPr>
          <p:cNvPr id="7" name="Picture 6">
            <a:extLst>
              <a:ext uri="{FF2B5EF4-FFF2-40B4-BE49-F238E27FC236}">
                <a16:creationId xmlns:a16="http://schemas.microsoft.com/office/drawing/2014/main" id="{E63D4427-8429-9A50-25B8-C3800E954C11}"/>
              </a:ext>
            </a:extLst>
          </p:cNvPr>
          <p:cNvPicPr>
            <a:picLocks noChangeAspect="1"/>
          </p:cNvPicPr>
          <p:nvPr/>
        </p:nvPicPr>
        <p:blipFill>
          <a:blip r:embed="rId3"/>
          <a:stretch>
            <a:fillRect/>
          </a:stretch>
        </p:blipFill>
        <p:spPr>
          <a:xfrm>
            <a:off x="1097280" y="4285792"/>
            <a:ext cx="3240142" cy="2042337"/>
          </a:xfrm>
          <a:prstGeom prst="rect">
            <a:avLst/>
          </a:prstGeom>
        </p:spPr>
      </p:pic>
      <p:pic>
        <p:nvPicPr>
          <p:cNvPr id="9" name="Picture 8">
            <a:extLst>
              <a:ext uri="{FF2B5EF4-FFF2-40B4-BE49-F238E27FC236}">
                <a16:creationId xmlns:a16="http://schemas.microsoft.com/office/drawing/2014/main" id="{0D424803-B04B-26A1-ED45-346CB96066B8}"/>
              </a:ext>
            </a:extLst>
          </p:cNvPr>
          <p:cNvPicPr>
            <a:picLocks noChangeAspect="1"/>
          </p:cNvPicPr>
          <p:nvPr/>
        </p:nvPicPr>
        <p:blipFill>
          <a:blip r:embed="rId4"/>
          <a:stretch>
            <a:fillRect/>
          </a:stretch>
        </p:blipFill>
        <p:spPr>
          <a:xfrm>
            <a:off x="4425913" y="4283058"/>
            <a:ext cx="3754526" cy="1784828"/>
          </a:xfrm>
          <a:prstGeom prst="rect">
            <a:avLst/>
          </a:prstGeom>
        </p:spPr>
      </p:pic>
    </p:spTree>
    <p:extLst>
      <p:ext uri="{BB962C8B-B14F-4D97-AF65-F5344CB8AC3E}">
        <p14:creationId xmlns:p14="http://schemas.microsoft.com/office/powerpoint/2010/main" val="106260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951-00EA-B261-578E-03B586874F86}"/>
              </a:ext>
            </a:extLst>
          </p:cNvPr>
          <p:cNvSpPr>
            <a:spLocks noGrp="1"/>
          </p:cNvSpPr>
          <p:nvPr>
            <p:ph type="title"/>
          </p:nvPr>
        </p:nvSpPr>
        <p:spPr/>
        <p:txBody>
          <a:bodyPr/>
          <a:lstStyle/>
          <a:p>
            <a:r>
              <a:rPr lang="en-IN" b="1" dirty="0"/>
              <a:t>Product</a:t>
            </a:r>
            <a:r>
              <a:rPr lang="en-IN" dirty="0"/>
              <a:t> </a:t>
            </a:r>
            <a:r>
              <a:rPr lang="en-IN" b="1" dirty="0"/>
              <a:t>Analysis</a:t>
            </a:r>
          </a:p>
        </p:txBody>
      </p:sp>
      <p:sp>
        <p:nvSpPr>
          <p:cNvPr id="3" name="Content Placeholder 2">
            <a:extLst>
              <a:ext uri="{FF2B5EF4-FFF2-40B4-BE49-F238E27FC236}">
                <a16:creationId xmlns:a16="http://schemas.microsoft.com/office/drawing/2014/main" id="{DE170CAB-BF83-7C70-9FAD-61050668CFEC}"/>
              </a:ext>
            </a:extLst>
          </p:cNvPr>
          <p:cNvSpPr>
            <a:spLocks noGrp="1"/>
          </p:cNvSpPr>
          <p:nvPr>
            <p:ph idx="1"/>
          </p:nvPr>
        </p:nvSpPr>
        <p:spPr/>
        <p:txBody>
          <a:bodyPr/>
          <a:lstStyle/>
          <a:p>
            <a:pPr>
              <a:buFont typeface="Wingdings" panose="05000000000000000000" pitchFamily="2" charset="2"/>
              <a:buChar char="Ø"/>
            </a:pPr>
            <a:r>
              <a:rPr lang="en-IN" dirty="0"/>
              <a:t>The top 10 products are mostly from computers category and that too especially need to concentrate on colours. From Profit Margin, we can see most of the products profit are seems to be uniformly distributed.</a:t>
            </a:r>
          </a:p>
          <a:p>
            <a:pPr>
              <a:buFont typeface="Wingdings" panose="05000000000000000000" pitchFamily="2" charset="2"/>
              <a:buChar char="Ø"/>
            </a:pPr>
            <a:r>
              <a:rPr lang="en-IN" dirty="0"/>
              <a:t>The Least products are from home appliance categories we have to concentrate to increase the sale of home appliances.</a:t>
            </a:r>
          </a:p>
          <a:p>
            <a:pPr>
              <a:buFont typeface="Wingdings" panose="05000000000000000000" pitchFamily="2" charset="2"/>
              <a:buChar char="Ø"/>
            </a:pPr>
            <a:r>
              <a:rPr lang="en-IN" dirty="0"/>
              <a:t>By making the competitor analysis will help us in understanding the gaps in current products</a:t>
            </a: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3514E122-C1AF-66A7-873C-D15F5D691EA0}"/>
              </a:ext>
            </a:extLst>
          </p:cNvPr>
          <p:cNvPicPr>
            <a:picLocks noChangeAspect="1"/>
          </p:cNvPicPr>
          <p:nvPr/>
        </p:nvPicPr>
        <p:blipFill>
          <a:blip r:embed="rId2"/>
          <a:stretch>
            <a:fillRect/>
          </a:stretch>
        </p:blipFill>
        <p:spPr>
          <a:xfrm>
            <a:off x="1097280" y="4479096"/>
            <a:ext cx="3946668" cy="1847135"/>
          </a:xfrm>
          <a:prstGeom prst="rect">
            <a:avLst/>
          </a:prstGeom>
        </p:spPr>
      </p:pic>
      <p:pic>
        <p:nvPicPr>
          <p:cNvPr id="7" name="Picture 6">
            <a:extLst>
              <a:ext uri="{FF2B5EF4-FFF2-40B4-BE49-F238E27FC236}">
                <a16:creationId xmlns:a16="http://schemas.microsoft.com/office/drawing/2014/main" id="{6BD0D9FA-CB10-7A70-1015-2CC031A1E519}"/>
              </a:ext>
            </a:extLst>
          </p:cNvPr>
          <p:cNvPicPr>
            <a:picLocks noChangeAspect="1"/>
          </p:cNvPicPr>
          <p:nvPr/>
        </p:nvPicPr>
        <p:blipFill>
          <a:blip r:embed="rId3"/>
          <a:stretch>
            <a:fillRect/>
          </a:stretch>
        </p:blipFill>
        <p:spPr>
          <a:xfrm>
            <a:off x="7944465" y="4479097"/>
            <a:ext cx="3211215" cy="1828958"/>
          </a:xfrm>
          <a:prstGeom prst="rect">
            <a:avLst/>
          </a:prstGeom>
        </p:spPr>
      </p:pic>
    </p:spTree>
    <p:extLst>
      <p:ext uri="{BB962C8B-B14F-4D97-AF65-F5344CB8AC3E}">
        <p14:creationId xmlns:p14="http://schemas.microsoft.com/office/powerpoint/2010/main" val="308308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CFA7-99E7-FDAD-6BF3-510C38B383EA}"/>
              </a:ext>
            </a:extLst>
          </p:cNvPr>
          <p:cNvSpPr>
            <a:spLocks noGrp="1"/>
          </p:cNvSpPr>
          <p:nvPr>
            <p:ph type="title"/>
          </p:nvPr>
        </p:nvSpPr>
        <p:spPr/>
        <p:txBody>
          <a:bodyPr/>
          <a:lstStyle/>
          <a:p>
            <a:r>
              <a:rPr lang="en-IN" b="1" dirty="0"/>
              <a:t>Store</a:t>
            </a:r>
            <a:r>
              <a:rPr lang="en-IN" dirty="0"/>
              <a:t> </a:t>
            </a:r>
            <a:r>
              <a:rPr lang="en-IN" b="1" dirty="0"/>
              <a:t>Analysis</a:t>
            </a:r>
          </a:p>
        </p:txBody>
      </p:sp>
      <p:sp>
        <p:nvSpPr>
          <p:cNvPr id="3" name="Content Placeholder 2">
            <a:extLst>
              <a:ext uri="{FF2B5EF4-FFF2-40B4-BE49-F238E27FC236}">
                <a16:creationId xmlns:a16="http://schemas.microsoft.com/office/drawing/2014/main" id="{066EE02F-4B4D-8DD7-7459-559FF9ED9305}"/>
              </a:ext>
            </a:extLst>
          </p:cNvPr>
          <p:cNvSpPr>
            <a:spLocks noGrp="1"/>
          </p:cNvSpPr>
          <p:nvPr>
            <p:ph idx="1"/>
          </p:nvPr>
        </p:nvSpPr>
        <p:spPr/>
        <p:txBody>
          <a:bodyPr/>
          <a:lstStyle/>
          <a:p>
            <a:pPr>
              <a:buFont typeface="Wingdings" panose="05000000000000000000" pitchFamily="2" charset="2"/>
              <a:buChar char="Ø"/>
            </a:pPr>
            <a:r>
              <a:rPr lang="en-IN" dirty="0"/>
              <a:t>From Store analysis, it has been understood that most of the sales occurred in North America and it has more number of stores also.</a:t>
            </a:r>
          </a:p>
          <a:p>
            <a:pPr>
              <a:buFont typeface="Wingdings" panose="05000000000000000000" pitchFamily="2" charset="2"/>
              <a:buChar char="Ø"/>
            </a:pPr>
            <a:r>
              <a:rPr lang="en-IN" dirty="0"/>
              <a:t>When compared to North America, single store from Australia has beaten the stores in North America on individual sale analysis.</a:t>
            </a:r>
          </a:p>
          <a:p>
            <a:pPr>
              <a:buFont typeface="Wingdings" panose="05000000000000000000" pitchFamily="2" charset="2"/>
              <a:buChar char="Ø"/>
            </a:pPr>
            <a:r>
              <a:rPr lang="en-IN" dirty="0"/>
              <a:t>There are very less number of stores in Australia.</a:t>
            </a:r>
          </a:p>
          <a:p>
            <a:pPr>
              <a:buFont typeface="Wingdings" panose="05000000000000000000" pitchFamily="2" charset="2"/>
              <a:buChar char="Ø"/>
            </a:pPr>
            <a:r>
              <a:rPr lang="en-IN" dirty="0"/>
              <a:t>Spreading the more number of stores in Australia can help the company grow on its sales.</a:t>
            </a:r>
          </a:p>
        </p:txBody>
      </p:sp>
      <p:pic>
        <p:nvPicPr>
          <p:cNvPr id="7" name="Picture 6">
            <a:extLst>
              <a:ext uri="{FF2B5EF4-FFF2-40B4-BE49-F238E27FC236}">
                <a16:creationId xmlns:a16="http://schemas.microsoft.com/office/drawing/2014/main" id="{010851AE-324E-3B6C-B9F9-F12EA1BB6312}"/>
              </a:ext>
            </a:extLst>
          </p:cNvPr>
          <p:cNvPicPr>
            <a:picLocks noChangeAspect="1"/>
          </p:cNvPicPr>
          <p:nvPr/>
        </p:nvPicPr>
        <p:blipFill>
          <a:blip r:embed="rId2"/>
          <a:stretch>
            <a:fillRect/>
          </a:stretch>
        </p:blipFill>
        <p:spPr>
          <a:xfrm>
            <a:off x="1097280" y="4637436"/>
            <a:ext cx="4595258" cy="1653683"/>
          </a:xfrm>
          <a:prstGeom prst="rect">
            <a:avLst/>
          </a:prstGeom>
        </p:spPr>
      </p:pic>
    </p:spTree>
    <p:extLst>
      <p:ext uri="{BB962C8B-B14F-4D97-AF65-F5344CB8AC3E}">
        <p14:creationId xmlns:p14="http://schemas.microsoft.com/office/powerpoint/2010/main" val="106624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6EB6-FD09-238F-50BB-C2BAD6ABF7B0}"/>
              </a:ext>
            </a:extLst>
          </p:cNvPr>
          <p:cNvSpPr>
            <a:spLocks noGrp="1"/>
          </p:cNvSpPr>
          <p:nvPr>
            <p:ph type="title"/>
          </p:nvPr>
        </p:nvSpPr>
        <p:spPr>
          <a:xfrm>
            <a:off x="1097280" y="2143431"/>
            <a:ext cx="10058400" cy="1651821"/>
          </a:xfrm>
        </p:spPr>
        <p:txBody>
          <a:bodyPr>
            <a:normAutofit/>
          </a:bodyPr>
          <a:lstStyle/>
          <a:p>
            <a:pPr algn="ctr"/>
            <a:r>
              <a:rPr lang="en-IN" b="1" dirty="0"/>
              <a:t>Thank</a:t>
            </a:r>
            <a:r>
              <a:rPr lang="en-IN" dirty="0"/>
              <a:t> </a:t>
            </a:r>
            <a:r>
              <a:rPr lang="en-IN" b="1" dirty="0"/>
              <a:t>you</a:t>
            </a:r>
          </a:p>
        </p:txBody>
      </p:sp>
    </p:spTree>
    <p:extLst>
      <p:ext uri="{BB962C8B-B14F-4D97-AF65-F5344CB8AC3E}">
        <p14:creationId xmlns:p14="http://schemas.microsoft.com/office/powerpoint/2010/main" val="15024127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41</TotalTime>
  <Words>320</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Retrospect</vt:lpstr>
      <vt:lpstr>Illuminating Insights for Global Electronics</vt:lpstr>
      <vt:lpstr>Customer Analysis</vt:lpstr>
      <vt:lpstr>Sales Analysis</vt:lpstr>
      <vt:lpstr>Product Analysis</vt:lpstr>
      <vt:lpstr>Store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Rajalakshmi Mathaiyan</dc:creator>
  <cp:lastModifiedBy>Rajalakshmi Mathaiyan</cp:lastModifiedBy>
  <cp:revision>1</cp:revision>
  <dcterms:created xsi:type="dcterms:W3CDTF">2024-10-10T08:23:00Z</dcterms:created>
  <dcterms:modified xsi:type="dcterms:W3CDTF">2024-10-10T09:04:57Z</dcterms:modified>
</cp:coreProperties>
</file>