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0" r:id="rId3"/>
    <p:sldId id="279" r:id="rId4"/>
    <p:sldId id="280" r:id="rId5"/>
    <p:sldId id="281" r:id="rId6"/>
    <p:sldId id="291" r:id="rId7"/>
    <p:sldId id="282" r:id="rId8"/>
    <p:sldId id="283" r:id="rId9"/>
    <p:sldId id="284" r:id="rId10"/>
    <p:sldId id="285" r:id="rId11"/>
    <p:sldId id="286" r:id="rId12"/>
    <p:sldId id="287" r:id="rId13"/>
    <p:sldId id="289" r:id="rId14"/>
    <p:sldId id="288" r:id="rId15"/>
    <p:sldId id="275" r:id="rId16"/>
    <p:sldId id="276" r:id="rId17"/>
    <p:sldId id="256" r:id="rId18"/>
    <p:sldId id="257" r:id="rId19"/>
    <p:sldId id="260" r:id="rId20"/>
    <p:sldId id="278" r:id="rId21"/>
    <p:sldId id="277" r:id="rId22"/>
    <p:sldId id="263" r:id="rId23"/>
    <p:sldId id="264" r:id="rId24"/>
    <p:sldId id="265" r:id="rId25"/>
    <p:sldId id="266" r:id="rId26"/>
    <p:sldId id="267" r:id="rId27"/>
    <p:sldId id="268" r:id="rId28"/>
    <p:sldId id="269" r:id="rId29"/>
    <p:sldId id="292" r:id="rId3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08" autoAdjust="0"/>
    <p:restoredTop sz="94660"/>
  </p:normalViewPr>
  <p:slideViewPr>
    <p:cSldViewPr>
      <p:cViewPr varScale="1">
        <p:scale>
          <a:sx n="80" d="100"/>
          <a:sy n="80" d="100"/>
        </p:scale>
        <p:origin x="-691"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Light" panose="020F0302020204030204"/>
                <a:cs typeface="Calibri Light" panose="020F0302020204030204"/>
              </a:defRPr>
            </a:lvl1pPr>
          </a:lstStyle>
          <a:p/>
        </p:txBody>
      </p:sp>
      <p:sp>
        <p:nvSpPr>
          <p:cNvPr id="3" name="Holder 3"/>
          <p:cNvSpPr>
            <a:spLocks noGrp="1"/>
          </p:cNvSpPr>
          <p:nvPr>
            <p:ph type="body" idx="1"/>
          </p:nvPr>
        </p:nvSpPr>
        <p:spPr/>
        <p:txBody>
          <a:bodyPr lIns="0" tIns="0" rIns="0" bIns="0"/>
          <a:lstStyle>
            <a:lvl1pPr>
              <a:defRPr sz="2750" b="0" i="0">
                <a:solidFill>
                  <a:schemeClr val="tx1"/>
                </a:solidFill>
                <a:latin typeface="Calibri" panose="020F0502020204030204"/>
                <a:cs typeface="Calibri" panose="020F050202020403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Light" panose="020F0302020204030204"/>
                <a:cs typeface="Calibri Light" panose="020F030202020403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Light" panose="020F0302020204030204"/>
                <a:cs typeface="Calibri Light" panose="020F030202020403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205990" y="40576"/>
            <a:ext cx="7780019" cy="941069"/>
          </a:xfrm>
          <a:prstGeom prst="rect">
            <a:avLst/>
          </a:prstGeom>
        </p:spPr>
        <p:txBody>
          <a:bodyPr wrap="square" lIns="0" tIns="0" rIns="0" bIns="0">
            <a:spAutoFit/>
          </a:bodyPr>
          <a:lstStyle>
            <a:lvl1pPr>
              <a:defRPr sz="6000" b="0" i="0">
                <a:solidFill>
                  <a:schemeClr val="tx1"/>
                </a:solidFill>
                <a:latin typeface="Calibri Light" panose="020F0302020204030204"/>
                <a:cs typeface="Calibri Light" panose="020F0302020204030204"/>
              </a:defRPr>
            </a:lvl1pPr>
          </a:lstStyle>
          <a:p/>
        </p:txBody>
      </p:sp>
      <p:sp>
        <p:nvSpPr>
          <p:cNvPr id="3" name="Holder 3"/>
          <p:cNvSpPr>
            <a:spLocks noGrp="1"/>
          </p:cNvSpPr>
          <p:nvPr>
            <p:ph type="body" idx="1"/>
          </p:nvPr>
        </p:nvSpPr>
        <p:spPr>
          <a:xfrm>
            <a:off x="917575" y="3238626"/>
            <a:ext cx="6189345" cy="2076450"/>
          </a:xfrm>
          <a:prstGeom prst="rect">
            <a:avLst/>
          </a:prstGeom>
        </p:spPr>
        <p:txBody>
          <a:bodyPr wrap="square" lIns="0" tIns="0" rIns="0" bIns="0">
            <a:spAutoFit/>
          </a:bodyPr>
          <a:lstStyle>
            <a:lvl1pPr>
              <a:defRPr sz="2750" b="0" i="0">
                <a:solidFill>
                  <a:schemeClr val="tx1"/>
                </a:solidFill>
                <a:latin typeface="Calibri" panose="020F0502020204030204"/>
                <a:cs typeface="Calibri" panose="020F0502020204030204"/>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2600" y="1143000"/>
            <a:ext cx="7832725" cy="3876040"/>
          </a:xfrm>
          <a:prstGeom prst="rect">
            <a:avLst/>
          </a:prstGeom>
        </p:spPr>
        <p:txBody>
          <a:bodyPr vert="horz" wrap="square" lIns="0" tIns="108585" rIns="0" bIns="0" rtlCol="0">
            <a:spAutoFit/>
          </a:bodyPr>
          <a:lstStyle/>
          <a:p>
            <a:pPr marL="228600" indent="-229235" algn="ctr">
              <a:lnSpc>
                <a:spcPct val="100000"/>
              </a:lnSpc>
              <a:spcBef>
                <a:spcPts val="855"/>
              </a:spcBef>
              <a:tabLst>
                <a:tab pos="229235" algn="l"/>
              </a:tabLst>
            </a:pPr>
            <a:r>
              <a:rPr sz="3000" b="1" spc="-15" dirty="0">
                <a:solidFill>
                  <a:srgbClr val="FF0000"/>
                </a:solidFill>
                <a:latin typeface="Times New Roman" panose="02020603050405020304" pitchFamily="18" charset="0"/>
                <a:cs typeface="Times New Roman" panose="02020603050405020304" pitchFamily="18" charset="0"/>
              </a:rPr>
              <a:t>Research </a:t>
            </a:r>
            <a:r>
              <a:rPr sz="3000" b="1" spc="5" dirty="0">
                <a:solidFill>
                  <a:srgbClr val="FF0000"/>
                </a:solidFill>
                <a:latin typeface="Times New Roman" panose="02020603050405020304" pitchFamily="18" charset="0"/>
                <a:cs typeface="Times New Roman" panose="02020603050405020304" pitchFamily="18" charset="0"/>
              </a:rPr>
              <a:t>and </a:t>
            </a:r>
            <a:r>
              <a:rPr sz="3000" b="1" spc="-30" dirty="0" smtClean="0">
                <a:solidFill>
                  <a:srgbClr val="FF0000"/>
                </a:solidFill>
                <a:latin typeface="Times New Roman" panose="02020603050405020304" pitchFamily="18" charset="0"/>
                <a:cs typeface="Times New Roman" panose="02020603050405020304" pitchFamily="18" charset="0"/>
              </a:rPr>
              <a:t>Teaching</a:t>
            </a:r>
            <a:r>
              <a:rPr lang="en-IN" sz="3000" b="1" spc="-30" dirty="0" smtClean="0">
                <a:solidFill>
                  <a:srgbClr val="FF0000"/>
                </a:solidFill>
                <a:latin typeface="Times New Roman" panose="02020603050405020304" pitchFamily="18" charset="0"/>
                <a:cs typeface="Times New Roman" panose="02020603050405020304" pitchFamily="18" charset="0"/>
              </a:rPr>
              <a:t>:</a:t>
            </a:r>
            <a:r>
              <a:rPr sz="3000" b="1" spc="-30" dirty="0" smtClean="0">
                <a:solidFill>
                  <a:srgbClr val="FF0000"/>
                </a:solidFill>
                <a:latin typeface="Times New Roman" panose="02020603050405020304" pitchFamily="18" charset="0"/>
                <a:cs typeface="Times New Roman" panose="02020603050405020304" pitchFamily="18" charset="0"/>
              </a:rPr>
              <a:t> </a:t>
            </a:r>
            <a:r>
              <a:rPr sz="3000" b="1" spc="-10" dirty="0">
                <a:solidFill>
                  <a:srgbClr val="FF0000"/>
                </a:solidFill>
                <a:latin typeface="Times New Roman" panose="02020603050405020304" pitchFamily="18" charset="0"/>
                <a:cs typeface="Times New Roman" panose="02020603050405020304" pitchFamily="18" charset="0"/>
              </a:rPr>
              <a:t>Quality</a:t>
            </a:r>
            <a:r>
              <a:rPr sz="3000" b="1" spc="20" dirty="0">
                <a:solidFill>
                  <a:srgbClr val="FF0000"/>
                </a:solidFill>
                <a:latin typeface="Times New Roman" panose="02020603050405020304" pitchFamily="18" charset="0"/>
                <a:cs typeface="Times New Roman" panose="02020603050405020304" pitchFamily="18" charset="0"/>
              </a:rPr>
              <a:t> </a:t>
            </a:r>
            <a:r>
              <a:rPr sz="3000" b="1" spc="-15" dirty="0" smtClean="0">
                <a:solidFill>
                  <a:srgbClr val="FF0000"/>
                </a:solidFill>
                <a:latin typeface="Times New Roman" panose="02020603050405020304" pitchFamily="18" charset="0"/>
                <a:cs typeface="Times New Roman" panose="02020603050405020304" pitchFamily="18" charset="0"/>
              </a:rPr>
              <a:t>Parameters</a:t>
            </a:r>
            <a:endParaRPr lang="en-IN" sz="3000" b="1" spc="-15" dirty="0" smtClean="0">
              <a:solidFill>
                <a:srgbClr val="FF0000"/>
              </a:solidFill>
              <a:latin typeface="Times New Roman" panose="02020603050405020304" pitchFamily="18" charset="0"/>
              <a:cs typeface="Times New Roman" panose="02020603050405020304" pitchFamily="18" charset="0"/>
            </a:endParaRPr>
          </a:p>
          <a:p>
            <a:pPr marL="228600" indent="-229235" algn="ctr">
              <a:lnSpc>
                <a:spcPct val="100000"/>
              </a:lnSpc>
              <a:spcBef>
                <a:spcPts val="855"/>
              </a:spcBef>
              <a:tabLst>
                <a:tab pos="229235" algn="l"/>
              </a:tabLst>
            </a:pPr>
            <a:r>
              <a:rPr lang="en-IN" sz="3000" b="1" spc="-15" dirty="0" smtClean="0">
                <a:latin typeface="Times New Roman" panose="02020603050405020304" pitchFamily="18" charset="0"/>
                <a:cs typeface="Times New Roman" panose="02020603050405020304" pitchFamily="18" charset="0"/>
              </a:rPr>
              <a:t>By</a:t>
            </a:r>
            <a:endParaRPr sz="3000" b="1" dirty="0">
              <a:latin typeface="Times New Roman" panose="02020603050405020304" pitchFamily="18" charset="0"/>
              <a:cs typeface="Times New Roman" panose="02020603050405020304" pitchFamily="18" charset="0"/>
            </a:endParaRPr>
          </a:p>
          <a:p>
            <a:pPr marL="228600" indent="-229235" algn="ctr">
              <a:lnSpc>
                <a:spcPct val="100000"/>
              </a:lnSpc>
              <a:spcBef>
                <a:spcPts val="755"/>
              </a:spcBef>
              <a:tabLst>
                <a:tab pos="229235" algn="l"/>
              </a:tabLst>
            </a:pPr>
            <a:r>
              <a:rPr lang="en-IN" sz="3000" b="1" spc="15" dirty="0" smtClean="0">
                <a:solidFill>
                  <a:srgbClr val="002060"/>
                </a:solidFill>
                <a:latin typeface="Times New Roman" panose="02020603050405020304" pitchFamily="18" charset="0"/>
                <a:cs typeface="Times New Roman" panose="02020603050405020304" pitchFamily="18" charset="0"/>
              </a:rPr>
              <a:t>Dr </a:t>
            </a:r>
            <a:r>
              <a:rPr sz="3000" b="1" spc="15" dirty="0" smtClean="0">
                <a:solidFill>
                  <a:srgbClr val="002060"/>
                </a:solidFill>
                <a:latin typeface="Times New Roman" panose="02020603050405020304" pitchFamily="18" charset="0"/>
                <a:cs typeface="Times New Roman" panose="02020603050405020304" pitchFamily="18" charset="0"/>
              </a:rPr>
              <a:t>V </a:t>
            </a:r>
            <a:r>
              <a:rPr sz="3000" b="1" spc="20" dirty="0">
                <a:solidFill>
                  <a:srgbClr val="002060"/>
                </a:solidFill>
                <a:latin typeface="Times New Roman" panose="02020603050405020304" pitchFamily="18" charset="0"/>
                <a:cs typeface="Times New Roman" panose="02020603050405020304" pitchFamily="18" charset="0"/>
              </a:rPr>
              <a:t>M</a:t>
            </a:r>
            <a:r>
              <a:rPr sz="3000" b="1" spc="25" dirty="0">
                <a:solidFill>
                  <a:srgbClr val="002060"/>
                </a:solidFill>
                <a:latin typeface="Times New Roman" panose="02020603050405020304" pitchFamily="18" charset="0"/>
                <a:cs typeface="Times New Roman" panose="02020603050405020304" pitchFamily="18" charset="0"/>
              </a:rPr>
              <a:t> </a:t>
            </a:r>
            <a:r>
              <a:rPr sz="3000" b="1" spc="-10" dirty="0">
                <a:solidFill>
                  <a:srgbClr val="002060"/>
                </a:solidFill>
                <a:latin typeface="Times New Roman" panose="02020603050405020304" pitchFamily="18" charset="0"/>
                <a:cs typeface="Times New Roman" panose="02020603050405020304" pitchFamily="18" charset="0"/>
              </a:rPr>
              <a:t>Pandharipande</a:t>
            </a:r>
            <a:endParaRPr sz="3000" b="1" dirty="0">
              <a:solidFill>
                <a:srgbClr val="002060"/>
              </a:solidFill>
              <a:latin typeface="Times New Roman" panose="02020603050405020304" pitchFamily="18" charset="0"/>
              <a:cs typeface="Times New Roman" panose="02020603050405020304" pitchFamily="18" charset="0"/>
            </a:endParaRPr>
          </a:p>
          <a:p>
            <a:pPr marL="228600" indent="-229235" algn="ctr">
              <a:lnSpc>
                <a:spcPct val="100000"/>
              </a:lnSpc>
              <a:spcBef>
                <a:spcPts val="755"/>
              </a:spcBef>
              <a:tabLst>
                <a:tab pos="229235" algn="l"/>
              </a:tabLst>
            </a:pPr>
            <a:r>
              <a:rPr sz="3000" b="1" spc="10" dirty="0">
                <a:solidFill>
                  <a:srgbClr val="002060"/>
                </a:solidFill>
                <a:latin typeface="Times New Roman" panose="02020603050405020304" pitchFamily="18" charset="0"/>
                <a:cs typeface="Times New Roman" panose="02020603050405020304" pitchFamily="18" charset="0"/>
              </a:rPr>
              <a:t>Ex </a:t>
            </a:r>
            <a:r>
              <a:rPr sz="3000" b="1" spc="15" dirty="0">
                <a:solidFill>
                  <a:srgbClr val="002060"/>
                </a:solidFill>
                <a:latin typeface="Times New Roman" panose="02020603050405020304" pitchFamily="18" charset="0"/>
                <a:cs typeface="Times New Roman" panose="02020603050405020304" pitchFamily="18" charset="0"/>
              </a:rPr>
              <a:t>V </a:t>
            </a:r>
            <a:r>
              <a:rPr sz="3000" b="1" spc="10" dirty="0">
                <a:solidFill>
                  <a:srgbClr val="002060"/>
                </a:solidFill>
                <a:latin typeface="Times New Roman" panose="02020603050405020304" pitchFamily="18" charset="0"/>
                <a:cs typeface="Times New Roman" panose="02020603050405020304" pitchFamily="18" charset="0"/>
              </a:rPr>
              <a:t>C </a:t>
            </a:r>
            <a:r>
              <a:rPr sz="3000" b="1" spc="-5" dirty="0">
                <a:solidFill>
                  <a:srgbClr val="002060"/>
                </a:solidFill>
                <a:latin typeface="Times New Roman" panose="02020603050405020304" pitchFamily="18" charset="0"/>
                <a:cs typeface="Times New Roman" panose="02020603050405020304" pitchFamily="18" charset="0"/>
              </a:rPr>
              <a:t>BAMU,</a:t>
            </a:r>
            <a:r>
              <a:rPr sz="3000" b="1" spc="140" dirty="0">
                <a:solidFill>
                  <a:srgbClr val="002060"/>
                </a:solidFill>
                <a:latin typeface="Times New Roman" panose="02020603050405020304" pitchFamily="18" charset="0"/>
                <a:cs typeface="Times New Roman" panose="02020603050405020304" pitchFamily="18" charset="0"/>
              </a:rPr>
              <a:t> </a:t>
            </a:r>
            <a:r>
              <a:rPr sz="3000" b="1" spc="-15" dirty="0">
                <a:solidFill>
                  <a:srgbClr val="002060"/>
                </a:solidFill>
                <a:latin typeface="Times New Roman" panose="02020603050405020304" pitchFamily="18" charset="0"/>
                <a:cs typeface="Times New Roman" panose="02020603050405020304" pitchFamily="18" charset="0"/>
              </a:rPr>
              <a:t>Aurangabad</a:t>
            </a:r>
            <a:endParaRPr sz="3000" b="1" dirty="0">
              <a:solidFill>
                <a:srgbClr val="002060"/>
              </a:solidFill>
              <a:latin typeface="Times New Roman" panose="02020603050405020304" pitchFamily="18" charset="0"/>
              <a:cs typeface="Times New Roman" panose="02020603050405020304" pitchFamily="18" charset="0"/>
            </a:endParaRPr>
          </a:p>
          <a:p>
            <a:pPr marL="228600" indent="-229235" algn="ctr">
              <a:lnSpc>
                <a:spcPct val="100000"/>
              </a:lnSpc>
              <a:spcBef>
                <a:spcPts val="680"/>
              </a:spcBef>
              <a:tabLst>
                <a:tab pos="229235" algn="l"/>
              </a:tabLst>
            </a:pPr>
            <a:r>
              <a:rPr sz="3000" b="1" spc="-10" dirty="0" err="1" smtClean="0">
                <a:solidFill>
                  <a:srgbClr val="002060"/>
                </a:solidFill>
                <a:latin typeface="Times New Roman" panose="02020603050405020304" pitchFamily="18" charset="0"/>
                <a:cs typeface="Times New Roman" panose="02020603050405020304" pitchFamily="18" charset="0"/>
              </a:rPr>
              <a:t>Adj</a:t>
            </a:r>
            <a:r>
              <a:rPr lang="en-IN" sz="3000" b="1" spc="-10" dirty="0" smtClean="0">
                <a:solidFill>
                  <a:srgbClr val="002060"/>
                </a:solidFill>
                <a:latin typeface="Times New Roman" panose="02020603050405020304" pitchFamily="18" charset="0"/>
                <a:cs typeface="Times New Roman" panose="02020603050405020304" pitchFamily="18" charset="0"/>
              </a:rPr>
              <a:t>.</a:t>
            </a:r>
            <a:r>
              <a:rPr sz="3000" b="1" spc="-10" dirty="0" smtClean="0">
                <a:solidFill>
                  <a:srgbClr val="002060"/>
                </a:solidFill>
                <a:latin typeface="Times New Roman" panose="02020603050405020304" pitchFamily="18" charset="0"/>
                <a:cs typeface="Times New Roman" panose="02020603050405020304" pitchFamily="18" charset="0"/>
              </a:rPr>
              <a:t> </a:t>
            </a:r>
            <a:r>
              <a:rPr sz="3000" b="1" spc="-15" dirty="0" smtClean="0">
                <a:solidFill>
                  <a:srgbClr val="002060"/>
                </a:solidFill>
                <a:latin typeface="Times New Roman" panose="02020603050405020304" pitchFamily="18" charset="0"/>
                <a:cs typeface="Times New Roman" panose="02020603050405020304" pitchFamily="18" charset="0"/>
              </a:rPr>
              <a:t>Professor</a:t>
            </a:r>
            <a:r>
              <a:rPr lang="en-IN" sz="3000" b="1" spc="-15" dirty="0" smtClean="0">
                <a:solidFill>
                  <a:srgbClr val="002060"/>
                </a:solidFill>
                <a:latin typeface="Times New Roman" panose="02020603050405020304" pitchFamily="18" charset="0"/>
                <a:cs typeface="Times New Roman" panose="02020603050405020304" pitchFamily="18" charset="0"/>
              </a:rPr>
              <a:t>, Hon. Director CEME</a:t>
            </a:r>
            <a:endParaRPr lang="en-IN" sz="3000" b="1" spc="-15" dirty="0" smtClean="0">
              <a:solidFill>
                <a:srgbClr val="002060"/>
              </a:solidFill>
              <a:latin typeface="Times New Roman" panose="02020603050405020304" pitchFamily="18" charset="0"/>
              <a:cs typeface="Times New Roman" panose="02020603050405020304" pitchFamily="18" charset="0"/>
            </a:endParaRPr>
          </a:p>
          <a:p>
            <a:pPr marL="228600" indent="-229235" algn="ctr">
              <a:lnSpc>
                <a:spcPct val="100000"/>
              </a:lnSpc>
              <a:spcBef>
                <a:spcPts val="680"/>
              </a:spcBef>
              <a:tabLst>
                <a:tab pos="229235" algn="l"/>
              </a:tabLst>
            </a:pPr>
            <a:r>
              <a:rPr lang="en-IN" sz="3000" b="1" spc="-15" dirty="0" smtClean="0">
                <a:solidFill>
                  <a:srgbClr val="002060"/>
                </a:solidFill>
                <a:latin typeface="Times New Roman" panose="02020603050405020304" pitchFamily="18" charset="0"/>
                <a:cs typeface="Times New Roman" panose="02020603050405020304" pitchFamily="18" charset="0"/>
              </a:rPr>
              <a:t>UCE,</a:t>
            </a:r>
            <a:r>
              <a:rPr sz="3000" b="1" spc="-15" dirty="0" smtClean="0">
                <a:solidFill>
                  <a:srgbClr val="002060"/>
                </a:solidFill>
                <a:latin typeface="Times New Roman" panose="02020603050405020304" pitchFamily="18" charset="0"/>
                <a:cs typeface="Times New Roman" panose="02020603050405020304" pitchFamily="18" charset="0"/>
              </a:rPr>
              <a:t> </a:t>
            </a:r>
            <a:r>
              <a:rPr sz="3000" b="1" spc="30" dirty="0">
                <a:solidFill>
                  <a:srgbClr val="002060"/>
                </a:solidFill>
                <a:latin typeface="Times New Roman" panose="02020603050405020304" pitchFamily="18" charset="0"/>
                <a:cs typeface="Times New Roman" panose="02020603050405020304" pitchFamily="18" charset="0"/>
              </a:rPr>
              <a:t>OU</a:t>
            </a:r>
            <a:r>
              <a:rPr sz="3000" b="1" spc="-265" dirty="0">
                <a:solidFill>
                  <a:srgbClr val="002060"/>
                </a:solidFill>
                <a:latin typeface="Times New Roman" panose="02020603050405020304" pitchFamily="18" charset="0"/>
                <a:cs typeface="Times New Roman" panose="02020603050405020304" pitchFamily="18" charset="0"/>
              </a:rPr>
              <a:t> </a:t>
            </a:r>
            <a:r>
              <a:rPr sz="3000" b="1" spc="-5" dirty="0" smtClean="0">
                <a:solidFill>
                  <a:srgbClr val="002060"/>
                </a:solidFill>
                <a:latin typeface="Times New Roman" panose="02020603050405020304" pitchFamily="18" charset="0"/>
                <a:cs typeface="Times New Roman" panose="02020603050405020304" pitchFamily="18" charset="0"/>
              </a:rPr>
              <a:t>Hyderabad</a:t>
            </a:r>
            <a:endParaRPr lang="en-IN" sz="3000" b="1" spc="-5" dirty="0" smtClean="0">
              <a:solidFill>
                <a:srgbClr val="002060"/>
              </a:solidFill>
              <a:latin typeface="Times New Roman" panose="02020603050405020304" pitchFamily="18" charset="0"/>
              <a:cs typeface="Times New Roman" panose="02020603050405020304" pitchFamily="18" charset="0"/>
            </a:endParaRPr>
          </a:p>
          <a:p>
            <a:pPr>
              <a:lnSpc>
                <a:spcPct val="100000"/>
              </a:lnSpc>
              <a:spcBef>
                <a:spcPts val="755"/>
              </a:spcBef>
            </a:pPr>
            <a:endParaRPr sz="2750"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5990" y="228600"/>
            <a:ext cx="8233410" cy="753045"/>
          </a:xfrm>
        </p:spPr>
        <p:txBody>
          <a:bodyPr>
            <a:noAutofit/>
          </a:bodyPr>
          <a:lstStyle/>
          <a:p>
            <a:r>
              <a:rPr lang="en-IN" sz="2800" b="1" dirty="0" smtClean="0">
                <a:solidFill>
                  <a:schemeClr val="accent6">
                    <a:lumMod val="50000"/>
                  </a:schemeClr>
                </a:solidFill>
                <a:latin typeface="Times New Roman" panose="02020603050405020304" pitchFamily="18" charset="0"/>
                <a:cs typeface="Times New Roman" panose="02020603050405020304" pitchFamily="18" charset="0"/>
              </a:rPr>
              <a:t>SWOT ANALYSIS – ENGINEERING DISCIPLNE</a:t>
            </a:r>
            <a:endParaRPr lang="en-IN" sz="28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7575" y="990600"/>
            <a:ext cx="9521825" cy="4953000"/>
          </a:xfrm>
        </p:spPr>
        <p:txBody>
          <a:bodyPr>
            <a:normAutofit fontScale="92500" lnSpcReduction="10000"/>
          </a:bodyPr>
          <a:lstStyle/>
          <a:p>
            <a:pPr>
              <a:buNone/>
            </a:pPr>
            <a:r>
              <a:rPr lang="en-IN" sz="2000" b="1" dirty="0" smtClean="0">
                <a:solidFill>
                  <a:srgbClr val="002060"/>
                </a:solidFill>
                <a:latin typeface="Times New Roman" panose="02020603050405020304" pitchFamily="18" charset="0"/>
                <a:cs typeface="Times New Roman" panose="02020603050405020304" pitchFamily="18" charset="0"/>
              </a:rPr>
              <a:t>STRENGTHS : </a:t>
            </a:r>
            <a:endParaRPr lang="en-IN" sz="2000" b="1" dirty="0" smtClean="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b="1" dirty="0" smtClean="0">
                <a:solidFill>
                  <a:schemeClr val="accent3">
                    <a:lumMod val="75000"/>
                  </a:schemeClr>
                </a:solidFill>
                <a:latin typeface="Times New Roman" panose="02020603050405020304" pitchFamily="18" charset="0"/>
                <a:cs typeface="Times New Roman" panose="02020603050405020304" pitchFamily="18" charset="0"/>
              </a:rPr>
              <a:t>ANALYTICAL CAPABILITIES</a:t>
            </a:r>
            <a:endParaRPr lang="en-IN" sz="2000" b="1" dirty="0" smtClean="0">
              <a:solidFill>
                <a:schemeClr val="accent3">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b="1" dirty="0" smtClean="0">
                <a:solidFill>
                  <a:schemeClr val="accent3">
                    <a:lumMod val="75000"/>
                  </a:schemeClr>
                </a:solidFill>
                <a:latin typeface="Times New Roman" panose="02020603050405020304" pitchFamily="18" charset="0"/>
                <a:cs typeface="Times New Roman" panose="02020603050405020304" pitchFamily="18" charset="0"/>
              </a:rPr>
              <a:t>DESIGN CAPABILITIES</a:t>
            </a:r>
            <a:endParaRPr lang="en-IN" sz="2000" b="1" dirty="0" smtClean="0">
              <a:solidFill>
                <a:schemeClr val="accent3">
                  <a:lumMod val="75000"/>
                </a:schemeClr>
              </a:solidFill>
              <a:latin typeface="Times New Roman" panose="02020603050405020304" pitchFamily="18" charset="0"/>
              <a:cs typeface="Times New Roman" panose="02020603050405020304" pitchFamily="18" charset="0"/>
            </a:endParaRPr>
          </a:p>
          <a:p>
            <a:pPr marL="1043940">
              <a:buFont typeface="Wingdings" panose="05000000000000000000" pitchFamily="2" charset="2"/>
              <a:buChar char="§"/>
            </a:pPr>
            <a:r>
              <a:rPr lang="en-IN" sz="2000" b="1" dirty="0" smtClean="0">
                <a:solidFill>
                  <a:schemeClr val="accent3">
                    <a:lumMod val="75000"/>
                  </a:schemeClr>
                </a:solidFill>
                <a:latin typeface="Times New Roman" panose="02020603050405020304" pitchFamily="18" charset="0"/>
                <a:cs typeface="Times New Roman" panose="02020603050405020304" pitchFamily="18" charset="0"/>
              </a:rPr>
              <a:t>ABILITY TO HANDLE OPEN ENDED PROBLEMS.</a:t>
            </a:r>
            <a:endParaRPr lang="en-IN" sz="2000" b="1" dirty="0" smtClean="0">
              <a:solidFill>
                <a:schemeClr val="accent3">
                  <a:lumMod val="75000"/>
                </a:schemeClr>
              </a:solidFill>
              <a:latin typeface="Times New Roman" panose="02020603050405020304" pitchFamily="18" charset="0"/>
              <a:cs typeface="Times New Roman" panose="02020603050405020304" pitchFamily="18" charset="0"/>
            </a:endParaRPr>
          </a:p>
          <a:p>
            <a:pPr marL="1043940">
              <a:buFont typeface="Wingdings" panose="05000000000000000000" pitchFamily="2" charset="2"/>
              <a:buChar char="§"/>
            </a:pPr>
            <a:r>
              <a:rPr lang="en-IN" sz="2000" b="1" dirty="0" smtClean="0">
                <a:solidFill>
                  <a:schemeClr val="accent3">
                    <a:lumMod val="75000"/>
                  </a:schemeClr>
                </a:solidFill>
                <a:latin typeface="Times New Roman" panose="02020603050405020304" pitchFamily="18" charset="0"/>
                <a:cs typeface="Times New Roman" panose="02020603050405020304" pitchFamily="18" charset="0"/>
              </a:rPr>
              <a:t>CREATIVITY AND INNOVATION</a:t>
            </a:r>
            <a:endParaRPr lang="en-IN" sz="2000" b="1" dirty="0" smtClean="0">
              <a:solidFill>
                <a:schemeClr val="accent3">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b="1" dirty="0" smtClean="0">
                <a:solidFill>
                  <a:schemeClr val="accent3">
                    <a:lumMod val="75000"/>
                  </a:schemeClr>
                </a:solidFill>
                <a:latin typeface="Times New Roman" panose="02020603050405020304" pitchFamily="18" charset="0"/>
                <a:cs typeface="Times New Roman" panose="02020603050405020304" pitchFamily="18" charset="0"/>
              </a:rPr>
              <a:t>DECISION MAKING, PROBLEM SOLVING</a:t>
            </a:r>
            <a:endParaRPr lang="en-IN" sz="2000" b="1" dirty="0" smtClean="0">
              <a:solidFill>
                <a:schemeClr val="accent3">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b="1" dirty="0" smtClean="0">
                <a:solidFill>
                  <a:schemeClr val="accent3">
                    <a:lumMod val="75000"/>
                  </a:schemeClr>
                </a:solidFill>
                <a:latin typeface="Times New Roman" panose="02020603050405020304" pitchFamily="18" charset="0"/>
                <a:cs typeface="Times New Roman" panose="02020603050405020304" pitchFamily="18" charset="0"/>
              </a:rPr>
              <a:t>GRAPHICAL COMMUNICATION SKILLS</a:t>
            </a:r>
            <a:endParaRPr lang="en-IN" sz="2000" b="1" dirty="0" smtClean="0">
              <a:solidFill>
                <a:schemeClr val="accent3">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b="1" dirty="0" smtClean="0">
                <a:solidFill>
                  <a:schemeClr val="accent3">
                    <a:lumMod val="75000"/>
                  </a:schemeClr>
                </a:solidFill>
                <a:latin typeface="Times New Roman" panose="02020603050405020304" pitchFamily="18" charset="0"/>
                <a:cs typeface="Times New Roman" panose="02020603050405020304" pitchFamily="18" charset="0"/>
              </a:rPr>
              <a:t>DISCIPLINE, WORK ETHICS</a:t>
            </a:r>
            <a:endParaRPr lang="en-IN" sz="2000" b="1" dirty="0" smtClean="0">
              <a:solidFill>
                <a:schemeClr val="accent3">
                  <a:lumMod val="75000"/>
                </a:schemeClr>
              </a:solidFill>
              <a:latin typeface="Times New Roman" panose="02020603050405020304" pitchFamily="18" charset="0"/>
              <a:cs typeface="Times New Roman" panose="02020603050405020304" pitchFamily="18" charset="0"/>
            </a:endParaRPr>
          </a:p>
          <a:p>
            <a:pPr>
              <a:buNone/>
            </a:pPr>
            <a:r>
              <a:rPr lang="en-IN" sz="2000" b="1" dirty="0" smtClean="0">
                <a:solidFill>
                  <a:srgbClr val="002060"/>
                </a:solidFill>
                <a:latin typeface="Times New Roman" panose="02020603050405020304" pitchFamily="18" charset="0"/>
                <a:cs typeface="Times New Roman" panose="02020603050405020304" pitchFamily="18" charset="0"/>
              </a:rPr>
              <a:t>WEAKNESSES :</a:t>
            </a:r>
            <a:endParaRPr lang="en-IN" sz="2000" b="1" dirty="0" smtClean="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b="1" dirty="0" smtClean="0">
                <a:solidFill>
                  <a:srgbClr val="FF0000"/>
                </a:solidFill>
                <a:latin typeface="Times New Roman" panose="02020603050405020304" pitchFamily="18" charset="0"/>
                <a:cs typeface="Times New Roman" panose="02020603050405020304" pitchFamily="18" charset="0"/>
              </a:rPr>
              <a:t>ABILITY TO WORK IN A TEAM	</a:t>
            </a:r>
            <a:endParaRPr lang="en-IN" sz="2000" b="1" dirty="0" smtClean="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b="1" dirty="0" smtClean="0">
                <a:solidFill>
                  <a:srgbClr val="FF0000"/>
                </a:solidFill>
                <a:latin typeface="Times New Roman" panose="02020603050405020304" pitchFamily="18" charset="0"/>
                <a:cs typeface="Times New Roman" panose="02020603050405020304" pitchFamily="18" charset="0"/>
              </a:rPr>
              <a:t>INTER DISCIPLINARY KNOWLEDGE</a:t>
            </a:r>
            <a:endParaRPr lang="en-IN" sz="2000" b="1" dirty="0" smtClean="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b="1" dirty="0" smtClean="0">
                <a:solidFill>
                  <a:srgbClr val="FF0000"/>
                </a:solidFill>
                <a:latin typeface="Times New Roman" panose="02020603050405020304" pitchFamily="18" charset="0"/>
                <a:cs typeface="Times New Roman" panose="02020603050405020304" pitchFamily="18" charset="0"/>
              </a:rPr>
              <a:t>PRACTICAL ORIENTATION(ACADEMICS)</a:t>
            </a:r>
            <a:endParaRPr lang="en-IN" sz="2000" b="1" dirty="0" smtClean="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b="1" dirty="0" smtClean="0">
                <a:solidFill>
                  <a:srgbClr val="FF0000"/>
                </a:solidFill>
                <a:latin typeface="Times New Roman" panose="02020603050405020304" pitchFamily="18" charset="0"/>
                <a:cs typeface="Times New Roman" panose="02020603050405020304" pitchFamily="18" charset="0"/>
              </a:rPr>
              <a:t>COMMERCIAL OREINTATION</a:t>
            </a:r>
            <a:endParaRPr lang="en-IN" sz="2000" b="1" dirty="0" smtClean="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b="1" dirty="0" smtClean="0">
                <a:solidFill>
                  <a:srgbClr val="FF0000"/>
                </a:solidFill>
                <a:latin typeface="Times New Roman" panose="02020603050405020304" pitchFamily="18" charset="0"/>
                <a:cs typeface="Times New Roman" panose="02020603050405020304" pitchFamily="18" charset="0"/>
              </a:rPr>
              <a:t>MODESTY</a:t>
            </a:r>
            <a:endParaRPr lang="en-IN" sz="2000" b="1" dirty="0" smtClean="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b="1" dirty="0" smtClean="0">
                <a:solidFill>
                  <a:srgbClr val="FF0000"/>
                </a:solidFill>
                <a:latin typeface="Times New Roman" panose="02020603050405020304" pitchFamily="18" charset="0"/>
                <a:cs typeface="Times New Roman" panose="02020603050405020304" pitchFamily="18" charset="0"/>
              </a:rPr>
              <a:t>INTEGRATIVE SKILLS</a:t>
            </a:r>
            <a:endParaRPr lang="en-IN" sz="2000" b="1" dirty="0" smtClean="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b="1" dirty="0" smtClean="0">
                <a:solidFill>
                  <a:srgbClr val="FF0000"/>
                </a:solidFill>
                <a:latin typeface="Times New Roman" panose="02020603050405020304" pitchFamily="18" charset="0"/>
                <a:cs typeface="Times New Roman" panose="02020603050405020304" pitchFamily="18" charset="0"/>
              </a:rPr>
              <a:t>ABILITY TO EMPLOY IT</a:t>
            </a:r>
            <a:endParaRPr lang="en-IN" sz="2000" b="1" dirty="0" smtClean="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b="1" dirty="0" smtClean="0">
                <a:solidFill>
                  <a:srgbClr val="FF0000"/>
                </a:solidFill>
                <a:latin typeface="Times New Roman" panose="02020603050405020304" pitchFamily="18" charset="0"/>
                <a:cs typeface="Times New Roman" panose="02020603050405020304" pitchFamily="18" charset="0"/>
              </a:rPr>
              <a:t>OBSOLESCENCE (REMEDY: CONTINUING EDUCATION)</a:t>
            </a:r>
            <a:endParaRPr lang="en-IN" sz="2000" b="1" dirty="0" smtClean="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b="1" dirty="0" smtClean="0">
                <a:solidFill>
                  <a:srgbClr val="FF0000"/>
                </a:solidFill>
                <a:latin typeface="Times New Roman" panose="02020603050405020304" pitchFamily="18" charset="0"/>
                <a:cs typeface="Times New Roman" panose="02020603050405020304" pitchFamily="18" charset="0"/>
              </a:rPr>
              <a:t>PUBLIC PERCEPTION,RECOGNITION</a:t>
            </a:r>
            <a:endParaRPr lang="en-IN" sz="2000" b="1"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anose="02020603050405020304" pitchFamily="18" charset="0"/>
                <a:cs typeface="Times New Roman" panose="02020603050405020304" pitchFamily="18" charset="0"/>
              </a:rPr>
              <a:t>OPPORTUNITIES AND THREATS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7575" y="1219200"/>
            <a:ext cx="9750425" cy="4724400"/>
          </a:xfrm>
        </p:spPr>
        <p:txBody>
          <a:bodyPr>
            <a:normAutofit fontScale="92500" lnSpcReduction="10000"/>
          </a:bodyPr>
          <a:lstStyle/>
          <a:p>
            <a:pPr>
              <a:spcAft>
                <a:spcPts val="600"/>
              </a:spcAft>
              <a:buNone/>
            </a:pPr>
            <a:r>
              <a:rPr lang="en-IN" sz="2000" b="1" dirty="0" smtClean="0">
                <a:solidFill>
                  <a:srgbClr val="002060"/>
                </a:solidFill>
                <a:latin typeface="Times New Roman" panose="02020603050405020304" pitchFamily="18" charset="0"/>
                <a:cs typeface="Times New Roman" panose="02020603050405020304" pitchFamily="18" charset="0"/>
              </a:rPr>
              <a:t>OPPORTUNITIES :</a:t>
            </a:r>
            <a:endParaRPr lang="en-IN" sz="2000" b="1" dirty="0" smtClean="0">
              <a:solidFill>
                <a:srgbClr val="002060"/>
              </a:solidFill>
              <a:latin typeface="Times New Roman" panose="02020603050405020304" pitchFamily="18" charset="0"/>
              <a:cs typeface="Times New Roman" panose="02020603050405020304" pitchFamily="18" charset="0"/>
            </a:endParaRPr>
          </a:p>
          <a:p>
            <a:pPr>
              <a:spcAft>
                <a:spcPts val="600"/>
              </a:spcAft>
              <a:buFont typeface="Wingdings" panose="05000000000000000000" pitchFamily="2" charset="2"/>
              <a:buChar char="Ø"/>
            </a:pPr>
            <a:r>
              <a:rPr lang="en-IN" sz="2000" b="1" dirty="0" smtClean="0">
                <a:solidFill>
                  <a:srgbClr val="00B050"/>
                </a:solidFill>
                <a:latin typeface="Times New Roman" panose="02020603050405020304" pitchFamily="18" charset="0"/>
                <a:cs typeface="Times New Roman" panose="02020603050405020304" pitchFamily="18" charset="0"/>
              </a:rPr>
              <a:t>MOST REAL LIFE PROBS REQUIRE CONTRIBUTION FROM ENGINEERS</a:t>
            </a:r>
            <a:endParaRPr lang="en-IN" sz="2000" b="1" dirty="0" smtClean="0">
              <a:solidFill>
                <a:srgbClr val="00B050"/>
              </a:solidFill>
              <a:latin typeface="Times New Roman" panose="02020603050405020304" pitchFamily="18" charset="0"/>
              <a:cs typeface="Times New Roman" panose="02020603050405020304" pitchFamily="18" charset="0"/>
            </a:endParaRPr>
          </a:p>
          <a:p>
            <a:pPr>
              <a:spcAft>
                <a:spcPts val="600"/>
              </a:spcAft>
              <a:buFont typeface="Wingdings" panose="05000000000000000000" pitchFamily="2" charset="2"/>
              <a:buChar char="Ø"/>
            </a:pPr>
            <a:r>
              <a:rPr lang="en-IN" sz="2000" b="1" dirty="0" smtClean="0">
                <a:solidFill>
                  <a:srgbClr val="00B050"/>
                </a:solidFill>
                <a:latin typeface="Times New Roman" panose="02020603050405020304" pitchFamily="18" charset="0"/>
                <a:cs typeface="Times New Roman" panose="02020603050405020304" pitchFamily="18" charset="0"/>
              </a:rPr>
              <a:t>NATIONAL POLICIES RECOGNIZE ROLE OF S&amp;T</a:t>
            </a:r>
            <a:endParaRPr lang="en-IN" sz="2000" b="1" dirty="0" smtClean="0">
              <a:solidFill>
                <a:srgbClr val="00B050"/>
              </a:solidFill>
              <a:latin typeface="Times New Roman" panose="02020603050405020304" pitchFamily="18" charset="0"/>
              <a:cs typeface="Times New Roman" panose="02020603050405020304" pitchFamily="18" charset="0"/>
            </a:endParaRPr>
          </a:p>
          <a:p>
            <a:pPr>
              <a:spcAft>
                <a:spcPts val="600"/>
              </a:spcAft>
              <a:buFont typeface="Wingdings" panose="05000000000000000000" pitchFamily="2" charset="2"/>
              <a:buChar char="Ø"/>
            </a:pPr>
            <a:r>
              <a:rPr lang="en-IN" sz="2000" b="1" dirty="0" smtClean="0">
                <a:solidFill>
                  <a:srgbClr val="00B050"/>
                </a:solidFill>
                <a:latin typeface="Times New Roman" panose="02020603050405020304" pitchFamily="18" charset="0"/>
                <a:cs typeface="Times New Roman" panose="02020603050405020304" pitchFamily="18" charset="0"/>
              </a:rPr>
              <a:t>BUSINESS RECOGNIZES ROLE OF TECHNOLOGY</a:t>
            </a:r>
            <a:endParaRPr lang="en-IN" sz="2000" b="1" dirty="0" smtClean="0">
              <a:solidFill>
                <a:srgbClr val="00B050"/>
              </a:solidFill>
              <a:latin typeface="Times New Roman" panose="02020603050405020304" pitchFamily="18" charset="0"/>
              <a:cs typeface="Times New Roman" panose="02020603050405020304" pitchFamily="18" charset="0"/>
            </a:endParaRPr>
          </a:p>
          <a:p>
            <a:pPr>
              <a:spcAft>
                <a:spcPts val="600"/>
              </a:spcAft>
              <a:buFont typeface="Wingdings" panose="05000000000000000000" pitchFamily="2" charset="2"/>
              <a:buChar char="Ø"/>
            </a:pPr>
            <a:r>
              <a:rPr lang="en-IN" sz="2000" b="1" dirty="0" smtClean="0">
                <a:solidFill>
                  <a:srgbClr val="00B050"/>
                </a:solidFill>
                <a:latin typeface="Times New Roman" panose="02020603050405020304" pitchFamily="18" charset="0"/>
                <a:cs typeface="Times New Roman" panose="02020603050405020304" pitchFamily="18" charset="0"/>
              </a:rPr>
              <a:t>AMBITION OF BRIGHT YOUTH TO BECOME ENGINEERS</a:t>
            </a:r>
            <a:endParaRPr lang="en-IN" sz="2000" b="1" dirty="0" smtClean="0">
              <a:solidFill>
                <a:srgbClr val="00B050"/>
              </a:solidFill>
              <a:latin typeface="Times New Roman" panose="02020603050405020304" pitchFamily="18" charset="0"/>
              <a:cs typeface="Times New Roman" panose="02020603050405020304" pitchFamily="18" charset="0"/>
            </a:endParaRPr>
          </a:p>
          <a:p>
            <a:pPr>
              <a:spcAft>
                <a:spcPts val="600"/>
              </a:spcAft>
              <a:buFont typeface="Wingdings" panose="05000000000000000000" pitchFamily="2" charset="2"/>
              <a:buChar char="Ø"/>
            </a:pPr>
            <a:r>
              <a:rPr lang="en-IN" sz="2000" b="1" dirty="0" smtClean="0">
                <a:solidFill>
                  <a:srgbClr val="00B050"/>
                </a:solidFill>
                <a:latin typeface="Times New Roman" panose="02020603050405020304" pitchFamily="18" charset="0"/>
                <a:cs typeface="Times New Roman" panose="02020603050405020304" pitchFamily="18" charset="0"/>
              </a:rPr>
              <a:t>GLOBALISATION  OFFERS OPPORTUNITIES FOR ACQUISITION OF STATE OF THE ART TECHNOLOGY</a:t>
            </a:r>
            <a:endParaRPr lang="en-IN" sz="2000" b="1" dirty="0" smtClean="0">
              <a:solidFill>
                <a:srgbClr val="00B050"/>
              </a:solidFill>
              <a:latin typeface="Times New Roman" panose="02020603050405020304" pitchFamily="18" charset="0"/>
              <a:cs typeface="Times New Roman" panose="02020603050405020304" pitchFamily="18" charset="0"/>
            </a:endParaRPr>
          </a:p>
          <a:p>
            <a:pPr>
              <a:spcAft>
                <a:spcPts val="600"/>
              </a:spcAft>
              <a:buNone/>
            </a:pPr>
            <a:r>
              <a:rPr lang="en-IN" sz="2000" b="1" dirty="0" smtClean="0">
                <a:solidFill>
                  <a:srgbClr val="002060"/>
                </a:solidFill>
                <a:latin typeface="Times New Roman" panose="02020603050405020304" pitchFamily="18" charset="0"/>
                <a:cs typeface="Times New Roman" panose="02020603050405020304" pitchFamily="18" charset="0"/>
              </a:rPr>
              <a:t>THREATS :</a:t>
            </a:r>
            <a:endParaRPr lang="en-IN" sz="2000" b="1" dirty="0" smtClean="0">
              <a:solidFill>
                <a:srgbClr val="002060"/>
              </a:solidFill>
              <a:latin typeface="Times New Roman" panose="02020603050405020304" pitchFamily="18" charset="0"/>
              <a:cs typeface="Times New Roman" panose="02020603050405020304" pitchFamily="18" charset="0"/>
            </a:endParaRPr>
          </a:p>
          <a:p>
            <a:pPr>
              <a:spcAft>
                <a:spcPts val="600"/>
              </a:spcAft>
              <a:buFont typeface="Wingdings" panose="05000000000000000000" pitchFamily="2" charset="2"/>
              <a:buChar char="Ø"/>
            </a:pPr>
            <a:r>
              <a:rPr lang="en-IN" sz="2000" b="1" dirty="0" smtClean="0">
                <a:solidFill>
                  <a:srgbClr val="FF0000"/>
                </a:solidFill>
                <a:latin typeface="Times New Roman" panose="02020603050405020304" pitchFamily="18" charset="0"/>
                <a:cs typeface="Times New Roman" panose="02020603050405020304" pitchFamily="18" charset="0"/>
              </a:rPr>
              <a:t>COMPETITION FROM SCIENTIST, ECONOMIST, FINANCIAL EXPERTS, ADMINISTRATORS IN HIGH LEVEL DECISION MAKING BODIES</a:t>
            </a:r>
            <a:endParaRPr lang="en-IN" sz="2000" b="1" dirty="0" smtClean="0">
              <a:solidFill>
                <a:srgbClr val="FF0000"/>
              </a:solidFill>
              <a:latin typeface="Times New Roman" panose="02020603050405020304" pitchFamily="18" charset="0"/>
              <a:cs typeface="Times New Roman" panose="02020603050405020304" pitchFamily="18" charset="0"/>
            </a:endParaRPr>
          </a:p>
          <a:p>
            <a:pPr>
              <a:spcAft>
                <a:spcPts val="600"/>
              </a:spcAft>
              <a:buFont typeface="Wingdings" panose="05000000000000000000" pitchFamily="2" charset="2"/>
              <a:buChar char="Ø"/>
            </a:pPr>
            <a:r>
              <a:rPr lang="en-IN" sz="2000" b="1" dirty="0" smtClean="0">
                <a:solidFill>
                  <a:srgbClr val="FF0000"/>
                </a:solidFill>
                <a:latin typeface="Times New Roman" panose="02020603050405020304" pitchFamily="18" charset="0"/>
                <a:cs typeface="Times New Roman" panose="02020603050405020304" pitchFamily="18" charset="0"/>
              </a:rPr>
              <a:t>QUANTITATIVE  EXPANSION  IN TECH. EDUCATION WITHOUT SIMULTANEOUS QUALITY ASSURANCE</a:t>
            </a:r>
            <a:endParaRPr lang="en-IN" sz="2000" b="1" dirty="0" smtClean="0">
              <a:solidFill>
                <a:srgbClr val="FF0000"/>
              </a:solidFill>
              <a:latin typeface="Times New Roman" panose="02020603050405020304" pitchFamily="18" charset="0"/>
              <a:cs typeface="Times New Roman" panose="02020603050405020304" pitchFamily="18" charset="0"/>
            </a:endParaRPr>
          </a:p>
          <a:p>
            <a:pPr>
              <a:spcAft>
                <a:spcPts val="600"/>
              </a:spcAft>
              <a:buFont typeface="Wingdings" panose="05000000000000000000" pitchFamily="2" charset="2"/>
              <a:buChar char="Ø"/>
            </a:pPr>
            <a:r>
              <a:rPr lang="en-IN" sz="2000" b="1" dirty="0" smtClean="0">
                <a:solidFill>
                  <a:srgbClr val="FF0000"/>
                </a:solidFill>
                <a:latin typeface="Times New Roman" panose="02020603050405020304" pitchFamily="18" charset="0"/>
                <a:cs typeface="Times New Roman" panose="02020603050405020304" pitchFamily="18" charset="0"/>
              </a:rPr>
              <a:t>INDUSTRIAL DEVELOPMENT ENTAILS DEPLETION OF NATURAL RESOURCES &amp; ENVIRONMENTAL DEGRADATION-</a:t>
            </a:r>
            <a:endParaRPr lang="en-IN" sz="2000" b="1" dirty="0" smtClean="0">
              <a:solidFill>
                <a:srgbClr val="FF0000"/>
              </a:solidFill>
              <a:latin typeface="Times New Roman" panose="02020603050405020304" pitchFamily="18" charset="0"/>
              <a:cs typeface="Times New Roman" panose="02020603050405020304" pitchFamily="18" charset="0"/>
            </a:endParaRPr>
          </a:p>
          <a:p>
            <a:pPr>
              <a:spcAft>
                <a:spcPts val="600"/>
              </a:spcAft>
              <a:buFont typeface="Wingdings" panose="05000000000000000000" pitchFamily="2" charset="2"/>
              <a:buChar char="Ø"/>
            </a:pPr>
            <a:r>
              <a:rPr lang="en-IN" sz="2000" b="1" dirty="0" smtClean="0">
                <a:solidFill>
                  <a:srgbClr val="FF0000"/>
                </a:solidFill>
                <a:latin typeface="Times New Roman" panose="02020603050405020304" pitchFamily="18" charset="0"/>
                <a:cs typeface="Times New Roman" panose="02020603050405020304" pitchFamily="18" charset="0"/>
              </a:rPr>
              <a:t> ENGINEERS HELD RESPONSIBLE FOR THESE</a:t>
            </a:r>
            <a:r>
              <a:rPr lang="en-IN" sz="2000" b="1" dirty="0" smtClean="0">
                <a:solidFill>
                  <a:srgbClr val="00B050"/>
                </a:solidFill>
                <a:latin typeface="Times New Roman" panose="02020603050405020304" pitchFamily="18" charset="0"/>
                <a:cs typeface="Times New Roman" panose="02020603050405020304" pitchFamily="18" charset="0"/>
              </a:rPr>
              <a:t> </a:t>
            </a:r>
            <a:endParaRPr lang="en-IN" sz="2000" b="1"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400" y="381000"/>
            <a:ext cx="9220200" cy="7316747"/>
          </a:xfrm>
          <a:prstGeom prst="rect">
            <a:avLst/>
          </a:prstGeom>
        </p:spPr>
        <p:txBody>
          <a:bodyPr vert="horz" wrap="square" lIns="0" tIns="108585" rIns="0" bIns="0" rtlCol="0">
            <a:spAutoFit/>
          </a:bodyPr>
          <a:lstStyle/>
          <a:p>
            <a:pPr marL="241300" indent="-229235">
              <a:lnSpc>
                <a:spcPct val="100000"/>
              </a:lnSpc>
              <a:spcBef>
                <a:spcPts val="855"/>
              </a:spcBef>
              <a:buFont typeface="Arial" panose="020B0604020202020204"/>
              <a:buChar char="•"/>
              <a:tabLst>
                <a:tab pos="241935" algn="l"/>
              </a:tabLst>
            </a:pPr>
            <a:r>
              <a:rPr sz="3000" b="1" spc="10" dirty="0">
                <a:solidFill>
                  <a:srgbClr val="FF0000"/>
                </a:solidFill>
                <a:latin typeface="Times New Roman" panose="02020603050405020304" pitchFamily="18" charset="0"/>
                <a:cs typeface="Times New Roman" panose="02020603050405020304" pitchFamily="18" charset="0"/>
              </a:rPr>
              <a:t>What </a:t>
            </a:r>
            <a:r>
              <a:rPr sz="3000" b="1" spc="-15" dirty="0">
                <a:solidFill>
                  <a:srgbClr val="FF0000"/>
                </a:solidFill>
                <a:latin typeface="Times New Roman" panose="02020603050405020304" pitchFamily="18" charset="0"/>
                <a:cs typeface="Times New Roman" panose="02020603050405020304" pitchFamily="18" charset="0"/>
              </a:rPr>
              <a:t>is</a:t>
            </a:r>
            <a:r>
              <a:rPr sz="3000" b="1" spc="90" dirty="0">
                <a:solidFill>
                  <a:srgbClr val="FF0000"/>
                </a:solidFill>
                <a:latin typeface="Times New Roman" panose="02020603050405020304" pitchFamily="18" charset="0"/>
                <a:cs typeface="Times New Roman" panose="02020603050405020304" pitchFamily="18" charset="0"/>
              </a:rPr>
              <a:t> </a:t>
            </a:r>
            <a:r>
              <a:rPr sz="3000" b="1" spc="-20" dirty="0">
                <a:solidFill>
                  <a:srgbClr val="FF0000"/>
                </a:solidFill>
                <a:latin typeface="Times New Roman" panose="02020603050405020304" pitchFamily="18" charset="0"/>
                <a:cs typeface="Times New Roman" panose="02020603050405020304" pitchFamily="18" charset="0"/>
              </a:rPr>
              <a:t>Research?</a:t>
            </a:r>
            <a:endParaRPr sz="3000" b="1" dirty="0">
              <a:solidFill>
                <a:srgbClr val="FF0000"/>
              </a:solidFill>
              <a:latin typeface="Times New Roman" panose="02020603050405020304" pitchFamily="18" charset="0"/>
              <a:cs typeface="Times New Roman" panose="02020603050405020304" pitchFamily="18" charset="0"/>
            </a:endParaRPr>
          </a:p>
          <a:p>
            <a:pPr marL="241300" indent="-229235">
              <a:lnSpc>
                <a:spcPct val="100000"/>
              </a:lnSpc>
              <a:spcBef>
                <a:spcPts val="755"/>
              </a:spcBef>
              <a:buFont typeface="Arial" panose="020B0604020202020204"/>
              <a:buChar char="•"/>
              <a:tabLst>
                <a:tab pos="241935" algn="l"/>
              </a:tabLst>
            </a:pPr>
            <a:r>
              <a:rPr sz="3000" spc="-10" dirty="0">
                <a:latin typeface="Times New Roman" panose="02020603050405020304" pitchFamily="18" charset="0"/>
                <a:cs typeface="Times New Roman" panose="02020603050405020304" pitchFamily="18" charset="0"/>
              </a:rPr>
              <a:t>Innovation, </a:t>
            </a:r>
            <a:r>
              <a:rPr sz="3000" spc="-20" dirty="0">
                <a:latin typeface="Times New Roman" panose="02020603050405020304" pitchFamily="18" charset="0"/>
                <a:cs typeface="Times New Roman" panose="02020603050405020304" pitchFamily="18" charset="0"/>
              </a:rPr>
              <a:t>Invention,</a:t>
            </a:r>
            <a:r>
              <a:rPr sz="3000" spc="-17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Discovery</a:t>
            </a:r>
            <a:endParaRPr sz="3000" dirty="0">
              <a:latin typeface="Times New Roman" panose="02020603050405020304" pitchFamily="18" charset="0"/>
              <a:cs typeface="Times New Roman" panose="02020603050405020304" pitchFamily="18" charset="0"/>
            </a:endParaRPr>
          </a:p>
          <a:p>
            <a:pPr marL="241300" indent="-229235">
              <a:lnSpc>
                <a:spcPct val="100000"/>
              </a:lnSpc>
              <a:spcBef>
                <a:spcPts val="755"/>
              </a:spcBef>
              <a:buFont typeface="Arial" panose="020B0604020202020204"/>
              <a:buChar char="•"/>
              <a:tabLst>
                <a:tab pos="241935" algn="l"/>
              </a:tabLst>
            </a:pPr>
            <a:r>
              <a:rPr sz="3000" spc="5" dirty="0">
                <a:latin typeface="Times New Roman" panose="02020603050405020304" pitchFamily="18" charset="0"/>
                <a:cs typeface="Times New Roman" panose="02020603050405020304" pitchFamily="18" charset="0"/>
              </a:rPr>
              <a:t>New</a:t>
            </a:r>
            <a:r>
              <a:rPr sz="3000" spc="8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Ideas</a:t>
            </a:r>
            <a:endParaRPr sz="3000" dirty="0">
              <a:latin typeface="Times New Roman" panose="02020603050405020304" pitchFamily="18" charset="0"/>
              <a:cs typeface="Times New Roman" panose="02020603050405020304" pitchFamily="18" charset="0"/>
            </a:endParaRPr>
          </a:p>
          <a:p>
            <a:pPr marL="241300" indent="-229235">
              <a:lnSpc>
                <a:spcPct val="100000"/>
              </a:lnSpc>
              <a:spcBef>
                <a:spcPts val="680"/>
              </a:spcBef>
              <a:buFont typeface="Arial" panose="020B0604020202020204"/>
              <a:buChar char="•"/>
              <a:tabLst>
                <a:tab pos="241935" algn="l"/>
                <a:tab pos="3889375" algn="l"/>
              </a:tabLst>
            </a:pPr>
            <a:r>
              <a:rPr sz="3000" spc="15" dirty="0">
                <a:latin typeface="Times New Roman" panose="02020603050405020304" pitchFamily="18" charset="0"/>
                <a:cs typeface="Times New Roman" panose="02020603050405020304" pitchFamily="18" charset="0"/>
              </a:rPr>
              <a:t>Novel </a:t>
            </a:r>
            <a:r>
              <a:rPr sz="3000" spc="-25" dirty="0" smtClean="0">
                <a:latin typeface="Times New Roman" panose="02020603050405020304" pitchFamily="18" charset="0"/>
                <a:cs typeface="Times New Roman" panose="02020603050405020304" pitchFamily="18" charset="0"/>
              </a:rPr>
              <a:t>contribution, Value</a:t>
            </a:r>
            <a:r>
              <a:rPr lang="en-IN" sz="3000" spc="-25" dirty="0" smtClean="0">
                <a:latin typeface="Times New Roman" panose="02020603050405020304" pitchFamily="18" charset="0"/>
                <a:cs typeface="Times New Roman" panose="02020603050405020304" pitchFamily="18" charset="0"/>
              </a:rPr>
              <a:t> </a:t>
            </a:r>
            <a:r>
              <a:rPr sz="3000" spc="-5" dirty="0" smtClean="0">
                <a:latin typeface="Times New Roman" panose="02020603050405020304" pitchFamily="18" charset="0"/>
                <a:cs typeface="Times New Roman" panose="02020603050405020304" pitchFamily="18" charset="0"/>
              </a:rPr>
              <a:t>addition</a:t>
            </a:r>
            <a:endParaRPr sz="3000" dirty="0">
              <a:latin typeface="Times New Roman" panose="02020603050405020304" pitchFamily="18" charset="0"/>
              <a:cs typeface="Times New Roman" panose="02020603050405020304" pitchFamily="18" charset="0"/>
            </a:endParaRPr>
          </a:p>
          <a:p>
            <a:pPr marL="241300" indent="-229235">
              <a:lnSpc>
                <a:spcPct val="100000"/>
              </a:lnSpc>
              <a:spcBef>
                <a:spcPts val="755"/>
              </a:spcBef>
              <a:buFont typeface="Arial" panose="020B0604020202020204"/>
              <a:buChar char="•"/>
              <a:tabLst>
                <a:tab pos="241935" algn="l"/>
              </a:tabLst>
            </a:pPr>
            <a:r>
              <a:rPr sz="3000" spc="-15" dirty="0" err="1" smtClean="0">
                <a:latin typeface="Times New Roman" panose="02020603050405020304" pitchFamily="18" charset="0"/>
                <a:cs typeface="Times New Roman" panose="02020603050405020304" pitchFamily="18" charset="0"/>
              </a:rPr>
              <a:t>Usefull</a:t>
            </a:r>
            <a:r>
              <a:rPr lang="en-IN" sz="3000" spc="-15" dirty="0" err="1" smtClean="0">
                <a:latin typeface="Times New Roman" panose="02020603050405020304" pitchFamily="18" charset="0"/>
                <a:cs typeface="Times New Roman" panose="02020603050405020304" pitchFamily="18" charset="0"/>
              </a:rPr>
              <a:t>ness</a:t>
            </a:r>
            <a:r>
              <a:rPr lang="en-IN" sz="3000" spc="-15" dirty="0" smtClean="0">
                <a:latin typeface="Times New Roman" panose="02020603050405020304" pitchFamily="18" charset="0"/>
                <a:cs typeface="Times New Roman" panose="02020603050405020304" pitchFamily="18" charset="0"/>
              </a:rPr>
              <a:t> </a:t>
            </a:r>
            <a:r>
              <a:rPr sz="3000" spc="-5" dirty="0" smtClean="0">
                <a:latin typeface="Times New Roman" panose="02020603050405020304" pitchFamily="18" charset="0"/>
                <a:cs typeface="Times New Roman" panose="02020603050405020304" pitchFamily="18" charset="0"/>
              </a:rPr>
              <a:t>to </a:t>
            </a:r>
            <a:r>
              <a:rPr sz="3000" spc="-25" dirty="0">
                <a:latin typeface="Times New Roman" panose="02020603050405020304" pitchFamily="18" charset="0"/>
                <a:cs typeface="Times New Roman" panose="02020603050405020304" pitchFamily="18" charset="0"/>
              </a:rPr>
              <a:t>Society, </a:t>
            </a:r>
            <a:r>
              <a:rPr lang="en-IN" sz="3000" spc="-5" dirty="0" smtClean="0">
                <a:latin typeface="Times New Roman" panose="02020603050405020304" pitchFamily="18" charset="0"/>
                <a:cs typeface="Times New Roman" panose="02020603050405020304" pitchFamily="18" charset="0"/>
              </a:rPr>
              <a:t>E</a:t>
            </a:r>
            <a:r>
              <a:rPr sz="3000" spc="-5" dirty="0" err="1" smtClean="0">
                <a:latin typeface="Times New Roman" panose="02020603050405020304" pitchFamily="18" charset="0"/>
                <a:cs typeface="Times New Roman" panose="02020603050405020304" pitchFamily="18" charset="0"/>
              </a:rPr>
              <a:t>nhance</a:t>
            </a:r>
            <a:r>
              <a:rPr sz="3000" spc="-5" dirty="0" smtClean="0">
                <a:latin typeface="Times New Roman" panose="02020603050405020304" pitchFamily="18" charset="0"/>
                <a:cs typeface="Times New Roman" panose="02020603050405020304" pitchFamily="18" charset="0"/>
              </a:rPr>
              <a:t> </a:t>
            </a:r>
            <a:r>
              <a:rPr lang="en-IN" sz="3000" spc="10" dirty="0" smtClean="0">
                <a:latin typeface="Times New Roman" panose="02020603050405020304" pitchFamily="18" charset="0"/>
                <a:cs typeface="Times New Roman" panose="02020603050405020304" pitchFamily="18" charset="0"/>
              </a:rPr>
              <a:t>H</a:t>
            </a:r>
            <a:r>
              <a:rPr sz="3000" spc="10" dirty="0" err="1" smtClean="0">
                <a:latin typeface="Times New Roman" panose="02020603050405020304" pitchFamily="18" charset="0"/>
                <a:cs typeface="Times New Roman" panose="02020603050405020304" pitchFamily="18" charset="0"/>
              </a:rPr>
              <a:t>uman</a:t>
            </a:r>
            <a:r>
              <a:rPr sz="3000" spc="10" dirty="0" smtClean="0">
                <a:latin typeface="Times New Roman" panose="02020603050405020304" pitchFamily="18" charset="0"/>
                <a:cs typeface="Times New Roman" panose="02020603050405020304" pitchFamily="18" charset="0"/>
              </a:rPr>
              <a:t> </a:t>
            </a:r>
            <a:r>
              <a:rPr lang="en-IN" sz="3000" spc="-15" dirty="0" smtClean="0">
                <a:latin typeface="Times New Roman" panose="02020603050405020304" pitchFamily="18" charset="0"/>
                <a:cs typeface="Times New Roman" panose="02020603050405020304" pitchFamily="18" charset="0"/>
              </a:rPr>
              <a:t>Q</a:t>
            </a:r>
            <a:r>
              <a:rPr sz="3000" spc="-15" dirty="0" err="1" smtClean="0">
                <a:latin typeface="Times New Roman" panose="02020603050405020304" pitchFamily="18" charset="0"/>
                <a:cs typeface="Times New Roman" panose="02020603050405020304" pitchFamily="18" charset="0"/>
              </a:rPr>
              <a:t>uality</a:t>
            </a:r>
            <a:r>
              <a:rPr sz="3000" spc="-15" dirty="0" smtClean="0">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of</a:t>
            </a:r>
            <a:r>
              <a:rPr sz="3000" spc="235" dirty="0">
                <a:latin typeface="Times New Roman" panose="02020603050405020304" pitchFamily="18" charset="0"/>
                <a:cs typeface="Times New Roman" panose="02020603050405020304" pitchFamily="18" charset="0"/>
              </a:rPr>
              <a:t> </a:t>
            </a:r>
            <a:r>
              <a:rPr lang="en-IN" sz="3000" spc="-40" dirty="0" smtClean="0">
                <a:latin typeface="Times New Roman" panose="02020603050405020304" pitchFamily="18" charset="0"/>
                <a:cs typeface="Times New Roman" panose="02020603050405020304" pitchFamily="18" charset="0"/>
              </a:rPr>
              <a:t>L</a:t>
            </a:r>
            <a:r>
              <a:rPr sz="3000" spc="-40" dirty="0" err="1" smtClean="0">
                <a:latin typeface="Times New Roman" panose="02020603050405020304" pitchFamily="18" charset="0"/>
                <a:cs typeface="Times New Roman" panose="02020603050405020304" pitchFamily="18" charset="0"/>
              </a:rPr>
              <a:t>ife</a:t>
            </a:r>
            <a:endParaRPr lang="en-IN" sz="3000" spc="-40" dirty="0" smtClean="0">
              <a:latin typeface="Times New Roman" panose="02020603050405020304" pitchFamily="18" charset="0"/>
              <a:cs typeface="Times New Roman" panose="02020603050405020304" pitchFamily="18" charset="0"/>
            </a:endParaRPr>
          </a:p>
          <a:p>
            <a:pPr marL="241300" indent="-229235">
              <a:spcBef>
                <a:spcPts val="755"/>
              </a:spcBef>
              <a:buFont typeface="Arial" panose="020B0604020202020204"/>
              <a:buChar char="•"/>
              <a:tabLst>
                <a:tab pos="241935" algn="l"/>
              </a:tabLst>
            </a:pPr>
            <a:r>
              <a:rPr lang="en-IN" sz="3000" b="1" spc="10" dirty="0" smtClean="0">
                <a:solidFill>
                  <a:srgbClr val="FF0000"/>
                </a:solidFill>
                <a:latin typeface="Times New Roman" panose="02020603050405020304" pitchFamily="18" charset="0"/>
                <a:cs typeface="Times New Roman" panose="02020603050405020304" pitchFamily="18" charset="0"/>
              </a:rPr>
              <a:t>Why</a:t>
            </a:r>
            <a:r>
              <a:rPr lang="en-IN" sz="3000" b="1" spc="90" dirty="0" smtClean="0">
                <a:solidFill>
                  <a:srgbClr val="FF0000"/>
                </a:solidFill>
                <a:latin typeface="Times New Roman" panose="02020603050405020304" pitchFamily="18" charset="0"/>
                <a:cs typeface="Times New Roman" panose="02020603050405020304" pitchFamily="18" charset="0"/>
              </a:rPr>
              <a:t> </a:t>
            </a:r>
            <a:r>
              <a:rPr lang="en-IN" sz="3000" b="1" spc="-20" dirty="0" smtClean="0">
                <a:solidFill>
                  <a:srgbClr val="FF0000"/>
                </a:solidFill>
                <a:latin typeface="Times New Roman" panose="02020603050405020304" pitchFamily="18" charset="0"/>
                <a:cs typeface="Times New Roman" panose="02020603050405020304" pitchFamily="18" charset="0"/>
              </a:rPr>
              <a:t>Research?</a:t>
            </a:r>
            <a:endParaRPr lang="en-IN" sz="3000" b="1" dirty="0" smtClean="0">
              <a:solidFill>
                <a:srgbClr val="FF0000"/>
              </a:solidFill>
              <a:latin typeface="Times New Roman" panose="02020603050405020304" pitchFamily="18" charset="0"/>
              <a:cs typeface="Times New Roman" panose="02020603050405020304" pitchFamily="18" charset="0"/>
            </a:endParaRPr>
          </a:p>
          <a:p>
            <a:pPr marL="241300" indent="-229235">
              <a:lnSpc>
                <a:spcPct val="100000"/>
              </a:lnSpc>
              <a:spcBef>
                <a:spcPts val="755"/>
              </a:spcBef>
              <a:buFont typeface="Arial" panose="020B0604020202020204"/>
              <a:buChar char="•"/>
              <a:tabLst>
                <a:tab pos="241935" algn="l"/>
              </a:tabLst>
            </a:pPr>
            <a:r>
              <a:rPr lang="en-IN" sz="3000" dirty="0" smtClean="0">
                <a:latin typeface="Times New Roman" panose="02020603050405020304" pitchFamily="18" charset="0"/>
                <a:cs typeface="Times New Roman" panose="02020603050405020304" pitchFamily="18" charset="0"/>
              </a:rPr>
              <a:t>For Degree / For Promotion</a:t>
            </a:r>
            <a:endParaRPr lang="en-IN" sz="3000" dirty="0" smtClean="0">
              <a:latin typeface="Times New Roman" panose="02020603050405020304" pitchFamily="18" charset="0"/>
              <a:cs typeface="Times New Roman" panose="02020603050405020304" pitchFamily="18" charset="0"/>
            </a:endParaRPr>
          </a:p>
          <a:p>
            <a:pPr marL="241300" indent="-229235">
              <a:lnSpc>
                <a:spcPct val="100000"/>
              </a:lnSpc>
              <a:spcBef>
                <a:spcPts val="755"/>
              </a:spcBef>
              <a:buFont typeface="Arial" panose="020B0604020202020204"/>
              <a:buChar char="•"/>
              <a:tabLst>
                <a:tab pos="241935" algn="l"/>
              </a:tabLst>
            </a:pPr>
            <a:r>
              <a:rPr lang="en-IN" sz="3000" spc="10" dirty="0" smtClean="0">
                <a:latin typeface="Times New Roman" panose="02020603050405020304" pitchFamily="18" charset="0"/>
                <a:cs typeface="Times New Roman" panose="02020603050405020304" pitchFamily="18" charset="0"/>
              </a:rPr>
              <a:t>As </a:t>
            </a:r>
            <a:r>
              <a:rPr lang="en-IN" sz="3000" spc="15" dirty="0" smtClean="0">
                <a:latin typeface="Times New Roman" panose="02020603050405020304" pitchFamily="18" charset="0"/>
                <a:cs typeface="Times New Roman" panose="02020603050405020304" pitchFamily="18" charset="0"/>
              </a:rPr>
              <a:t>Passion, with </a:t>
            </a:r>
            <a:r>
              <a:rPr lang="en-IN" sz="3000" dirty="0" smtClean="0">
                <a:latin typeface="Times New Roman" panose="02020603050405020304" pitchFamily="18" charset="0"/>
                <a:cs typeface="Times New Roman" panose="02020603050405020304" pitchFamily="18" charset="0"/>
              </a:rPr>
              <a:t>Devotion  </a:t>
            </a:r>
            <a:endParaRPr lang="en-IN" sz="3000" dirty="0" smtClean="0">
              <a:latin typeface="Times New Roman" panose="02020603050405020304" pitchFamily="18" charset="0"/>
              <a:cs typeface="Times New Roman" panose="02020603050405020304" pitchFamily="18" charset="0"/>
            </a:endParaRPr>
          </a:p>
          <a:p>
            <a:pPr marL="241300" indent="-229235">
              <a:spcBef>
                <a:spcPts val="755"/>
              </a:spcBef>
              <a:buFont typeface="Arial" panose="020B0604020202020204"/>
              <a:buChar char="•"/>
              <a:tabLst>
                <a:tab pos="241935" algn="l"/>
              </a:tabLst>
            </a:pPr>
            <a:r>
              <a:rPr lang="en-IN" sz="3000" spc="5" dirty="0" smtClean="0">
                <a:latin typeface="Times New Roman" panose="02020603050405020304" pitchFamily="18" charset="0"/>
                <a:cs typeface="Times New Roman" panose="02020603050405020304" pitchFamily="18" charset="0"/>
              </a:rPr>
              <a:t>Is </a:t>
            </a:r>
            <a:r>
              <a:rPr lang="en-IN" sz="3000" spc="15" dirty="0" smtClean="0">
                <a:latin typeface="Times New Roman" panose="02020603050405020304" pitchFamily="18" charset="0"/>
                <a:cs typeface="Times New Roman" panose="02020603050405020304" pitchFamily="18" charset="0"/>
              </a:rPr>
              <a:t>PhD degree </a:t>
            </a:r>
            <a:r>
              <a:rPr lang="en-IN" sz="3000" spc="10" dirty="0" smtClean="0">
                <a:latin typeface="Times New Roman" panose="02020603050405020304" pitchFamily="18" charset="0"/>
                <a:cs typeface="Times New Roman" panose="02020603050405020304" pitchFamily="18" charset="0"/>
              </a:rPr>
              <a:t>must </a:t>
            </a:r>
            <a:r>
              <a:rPr lang="en-IN" sz="3000" spc="-5" dirty="0" smtClean="0">
                <a:latin typeface="Times New Roman" panose="02020603050405020304" pitchFamily="18" charset="0"/>
                <a:cs typeface="Times New Roman" panose="02020603050405020304" pitchFamily="18" charset="0"/>
              </a:rPr>
              <a:t>for</a:t>
            </a:r>
            <a:r>
              <a:rPr lang="en-IN" sz="3000" spc="-65" dirty="0" smtClean="0">
                <a:latin typeface="Times New Roman" panose="02020603050405020304" pitchFamily="18" charset="0"/>
                <a:cs typeface="Times New Roman" panose="02020603050405020304" pitchFamily="18" charset="0"/>
              </a:rPr>
              <a:t> </a:t>
            </a:r>
            <a:r>
              <a:rPr lang="en-IN" sz="3000" spc="-30" dirty="0" smtClean="0">
                <a:latin typeface="Times New Roman" panose="02020603050405020304" pitchFamily="18" charset="0"/>
                <a:cs typeface="Times New Roman" panose="02020603050405020304" pitchFamily="18" charset="0"/>
              </a:rPr>
              <a:t>Teacher?</a:t>
            </a:r>
            <a:endParaRPr lang="en-IN" sz="3000" dirty="0" smtClean="0">
              <a:latin typeface="Times New Roman" panose="02020603050405020304" pitchFamily="18" charset="0"/>
              <a:cs typeface="Times New Roman" panose="02020603050405020304" pitchFamily="18" charset="0"/>
            </a:endParaRPr>
          </a:p>
          <a:p>
            <a:pPr marL="241300" indent="-229235">
              <a:spcBef>
                <a:spcPts val="755"/>
              </a:spcBef>
              <a:buFont typeface="Arial" panose="020B0604020202020204"/>
              <a:buChar char="•"/>
              <a:tabLst>
                <a:tab pos="241935" algn="l"/>
              </a:tabLst>
            </a:pPr>
            <a:r>
              <a:rPr lang="en-IN" sz="3000" spc="-35" dirty="0" smtClean="0">
                <a:latin typeface="Times New Roman" panose="02020603050405020304" pitchFamily="18" charset="0"/>
                <a:cs typeface="Times New Roman" panose="02020603050405020304" pitchFamily="18" charset="0"/>
              </a:rPr>
              <a:t>Teacher </a:t>
            </a:r>
            <a:r>
              <a:rPr lang="en-IN" sz="3000" spc="30" dirty="0" smtClean="0">
                <a:latin typeface="Times New Roman" panose="02020603050405020304" pitchFamily="18" charset="0"/>
                <a:cs typeface="Times New Roman" panose="02020603050405020304" pitchFamily="18" charset="0"/>
              </a:rPr>
              <a:t>should </a:t>
            </a:r>
            <a:r>
              <a:rPr lang="en-IN" sz="3000" spc="25" dirty="0" smtClean="0">
                <a:latin typeface="Times New Roman" panose="02020603050405020304" pitchFamily="18" charset="0"/>
                <a:cs typeface="Times New Roman" panose="02020603050405020304" pitchFamily="18" charset="0"/>
              </a:rPr>
              <a:t>be good</a:t>
            </a:r>
            <a:r>
              <a:rPr lang="en-IN" sz="3000" spc="-130" dirty="0" smtClean="0">
                <a:latin typeface="Times New Roman" panose="02020603050405020304" pitchFamily="18" charset="0"/>
                <a:cs typeface="Times New Roman" panose="02020603050405020304" pitchFamily="18" charset="0"/>
              </a:rPr>
              <a:t> </a:t>
            </a:r>
            <a:r>
              <a:rPr lang="en-IN" sz="3000" spc="-5" dirty="0" smtClean="0">
                <a:latin typeface="Times New Roman" panose="02020603050405020304" pitchFamily="18" charset="0"/>
                <a:cs typeface="Times New Roman" panose="02020603050405020304" pitchFamily="18" charset="0"/>
              </a:rPr>
              <a:t>Researcher</a:t>
            </a:r>
            <a:r>
              <a:rPr lang="en-IN" sz="3000" spc="-30" dirty="0" smtClean="0">
                <a:latin typeface="Times New Roman" panose="02020603050405020304" pitchFamily="18" charset="0"/>
                <a:cs typeface="Times New Roman" panose="02020603050405020304" pitchFamily="18" charset="0"/>
              </a:rPr>
              <a:t> ?</a:t>
            </a:r>
            <a:endParaRPr lang="en-IN" sz="3000" dirty="0" smtClean="0">
              <a:latin typeface="Times New Roman" panose="02020603050405020304" pitchFamily="18" charset="0"/>
              <a:cs typeface="Times New Roman" panose="02020603050405020304" pitchFamily="18" charset="0"/>
            </a:endParaRPr>
          </a:p>
          <a:p>
            <a:pPr marL="241300" indent="-229235">
              <a:lnSpc>
                <a:spcPct val="100000"/>
              </a:lnSpc>
              <a:spcBef>
                <a:spcPts val="755"/>
              </a:spcBef>
              <a:buFont typeface="Arial" panose="020B0604020202020204"/>
              <a:buChar char="•"/>
              <a:tabLst>
                <a:tab pos="241935" algn="l"/>
              </a:tabLst>
            </a:pPr>
            <a:r>
              <a:rPr lang="en-IN" sz="3000" spc="5" dirty="0" smtClean="0">
                <a:latin typeface="Times New Roman" panose="02020603050405020304" pitchFamily="18" charset="0"/>
                <a:cs typeface="Times New Roman" panose="02020603050405020304" pitchFamily="18" charset="0"/>
              </a:rPr>
              <a:t>Importance </a:t>
            </a:r>
            <a:r>
              <a:rPr lang="en-IN" sz="3000" spc="20" dirty="0" smtClean="0">
                <a:latin typeface="Times New Roman" panose="02020603050405020304" pitchFamily="18" charset="0"/>
                <a:cs typeface="Times New Roman" panose="02020603050405020304" pitchFamily="18" charset="0"/>
              </a:rPr>
              <a:t>of </a:t>
            </a:r>
            <a:r>
              <a:rPr lang="en-IN" sz="3000" spc="5" dirty="0" smtClean="0">
                <a:latin typeface="Times New Roman" panose="02020603050405020304" pitchFamily="18" charset="0"/>
                <a:cs typeface="Times New Roman" panose="02020603050405020304" pitchFamily="18" charset="0"/>
              </a:rPr>
              <a:t>having </a:t>
            </a:r>
            <a:r>
              <a:rPr lang="en-IN" sz="3000" spc="-5" dirty="0" smtClean="0">
                <a:latin typeface="Times New Roman" panose="02020603050405020304" pitchFamily="18" charset="0"/>
                <a:cs typeface="Times New Roman" panose="02020603050405020304" pitchFamily="18" charset="0"/>
              </a:rPr>
              <a:t>Publications/Patents/Copy  </a:t>
            </a:r>
            <a:r>
              <a:rPr lang="en-IN" sz="3000" spc="5" dirty="0" smtClean="0">
                <a:latin typeface="Times New Roman" panose="02020603050405020304" pitchFamily="18" charset="0"/>
                <a:cs typeface="Times New Roman" panose="02020603050405020304" pitchFamily="18" charset="0"/>
              </a:rPr>
              <a:t>Rights</a:t>
            </a:r>
            <a:endParaRPr lang="en-IN" sz="3000" dirty="0" smtClean="0">
              <a:latin typeface="Times New Roman" panose="02020603050405020304" pitchFamily="18" charset="0"/>
              <a:cs typeface="Times New Roman" panose="02020603050405020304" pitchFamily="18" charset="0"/>
            </a:endParaRPr>
          </a:p>
          <a:p>
            <a:pPr marL="12700" marR="5080">
              <a:lnSpc>
                <a:spcPts val="4280"/>
              </a:lnSpc>
              <a:spcBef>
                <a:spcPts val="335"/>
              </a:spcBef>
            </a:pPr>
            <a:r>
              <a:rPr lang="en-IN" sz="3000" spc="5" dirty="0" smtClean="0">
                <a:latin typeface="Times New Roman" panose="02020603050405020304" pitchFamily="18" charset="0"/>
                <a:cs typeface="Times New Roman" panose="02020603050405020304" pitchFamily="18" charset="0"/>
              </a:rPr>
              <a:t>.</a:t>
            </a:r>
            <a:endParaRPr lang="en-IN" sz="3000" dirty="0" smtClean="0">
              <a:latin typeface="Times New Roman" panose="02020603050405020304" pitchFamily="18" charset="0"/>
              <a:cs typeface="Times New Roman" panose="02020603050405020304" pitchFamily="18" charset="0"/>
            </a:endParaRPr>
          </a:p>
          <a:p>
            <a:pPr marL="241300" indent="-229235">
              <a:lnSpc>
                <a:spcPct val="100000"/>
              </a:lnSpc>
              <a:spcBef>
                <a:spcPts val="755"/>
              </a:spcBef>
              <a:buFont typeface="Arial" panose="020B0604020202020204"/>
              <a:buChar char="•"/>
              <a:tabLst>
                <a:tab pos="241935" algn="l"/>
              </a:tabLst>
            </a:pPr>
            <a:endParaRPr sz="3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574" y="838200"/>
            <a:ext cx="8378826" cy="4754507"/>
          </a:xfrm>
          <a:prstGeom prst="rect">
            <a:avLst/>
          </a:prstGeom>
        </p:spPr>
        <p:txBody>
          <a:bodyPr vert="horz" wrap="square" lIns="0" tIns="108585" rIns="0" bIns="0" rtlCol="0">
            <a:spAutoFit/>
          </a:bodyPr>
          <a:lstStyle/>
          <a:p>
            <a:pPr marL="241300" indent="-229235">
              <a:lnSpc>
                <a:spcPct val="100000"/>
              </a:lnSpc>
              <a:spcBef>
                <a:spcPts val="855"/>
              </a:spcBef>
              <a:tabLst>
                <a:tab pos="241935" algn="l"/>
              </a:tabLst>
            </a:pPr>
            <a:r>
              <a:rPr lang="en-IN" sz="3200" b="1" spc="-20" dirty="0" smtClean="0">
                <a:solidFill>
                  <a:srgbClr val="FF0000"/>
                </a:solidFill>
                <a:latin typeface="Times New Roman" panose="02020603050405020304" pitchFamily="18" charset="0"/>
                <a:cs typeface="Times New Roman" panose="02020603050405020304" pitchFamily="18" charset="0"/>
              </a:rPr>
              <a:t>Research</a:t>
            </a:r>
            <a:endParaRPr lang="en-IN" sz="3200" b="1" spc="-20" dirty="0" smtClean="0">
              <a:solidFill>
                <a:srgbClr val="FF0000"/>
              </a:solidFill>
              <a:latin typeface="Times New Roman" panose="02020603050405020304" pitchFamily="18" charset="0"/>
              <a:cs typeface="Times New Roman" panose="02020603050405020304" pitchFamily="18" charset="0"/>
            </a:endParaRPr>
          </a:p>
          <a:p>
            <a:pPr marL="241300" indent="-229235">
              <a:lnSpc>
                <a:spcPct val="100000"/>
              </a:lnSpc>
              <a:spcBef>
                <a:spcPts val="855"/>
              </a:spcBef>
              <a:buFont typeface="Arial" panose="020B0604020202020204"/>
              <a:buChar char="•"/>
              <a:tabLst>
                <a:tab pos="241935" algn="l"/>
              </a:tabLst>
            </a:pPr>
            <a:r>
              <a:rPr sz="3200" spc="-20" dirty="0" smtClean="0">
                <a:latin typeface="Times New Roman" panose="02020603050405020304" pitchFamily="18" charset="0"/>
                <a:cs typeface="Times New Roman" panose="02020603050405020304" pitchFamily="18" charset="0"/>
              </a:rPr>
              <a:t>Writing </a:t>
            </a:r>
            <a:r>
              <a:rPr sz="3200" spc="-5" dirty="0">
                <a:latin typeface="Times New Roman" panose="02020603050405020304" pitchFamily="18" charset="0"/>
                <a:cs typeface="Times New Roman" panose="02020603050405020304" pitchFamily="18" charset="0"/>
              </a:rPr>
              <a:t>research paper </a:t>
            </a:r>
            <a:r>
              <a:rPr sz="3200" spc="-15" dirty="0" smtClean="0">
                <a:latin typeface="Times New Roman" panose="02020603050405020304" pitchFamily="18" charset="0"/>
                <a:cs typeface="Times New Roman" panose="02020603050405020304" pitchFamily="18" charset="0"/>
              </a:rPr>
              <a:t>is</a:t>
            </a:r>
            <a:r>
              <a:rPr lang="en-IN" sz="3200" spc="-15" dirty="0" smtClean="0">
                <a:latin typeface="Times New Roman" panose="02020603050405020304" pitchFamily="18" charset="0"/>
                <a:cs typeface="Times New Roman" panose="02020603050405020304" pitchFamily="18" charset="0"/>
              </a:rPr>
              <a:t> a</a:t>
            </a:r>
            <a:r>
              <a:rPr sz="3200" spc="550" dirty="0" smtClean="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skill</a:t>
            </a:r>
            <a:endParaRPr sz="3200" dirty="0">
              <a:latin typeface="Times New Roman" panose="02020603050405020304" pitchFamily="18" charset="0"/>
              <a:cs typeface="Times New Roman" panose="02020603050405020304" pitchFamily="18" charset="0"/>
            </a:endParaRPr>
          </a:p>
          <a:p>
            <a:pPr marL="241300" indent="-229235">
              <a:lnSpc>
                <a:spcPct val="100000"/>
              </a:lnSpc>
              <a:spcBef>
                <a:spcPts val="755"/>
              </a:spcBef>
              <a:buFont typeface="Arial" panose="020B0604020202020204"/>
              <a:buChar char="•"/>
              <a:tabLst>
                <a:tab pos="241935" algn="l"/>
              </a:tabLst>
            </a:pPr>
            <a:r>
              <a:rPr sz="3200" spc="-5" dirty="0">
                <a:latin typeface="Times New Roman" panose="02020603050405020304" pitchFamily="18" charset="0"/>
                <a:cs typeface="Times New Roman" panose="02020603050405020304" pitchFamily="18" charset="0"/>
              </a:rPr>
              <a:t>Many </a:t>
            </a:r>
            <a:r>
              <a:rPr lang="en-IN" sz="3200" spc="-20" dirty="0" smtClean="0">
                <a:latin typeface="Times New Roman" panose="02020603050405020304" pitchFamily="18" charset="0"/>
                <a:cs typeface="Times New Roman" panose="02020603050405020304" pitchFamily="18" charset="0"/>
              </a:rPr>
              <a:t>papers</a:t>
            </a:r>
            <a:r>
              <a:rPr sz="3200" spc="-20" dirty="0" smtClean="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are </a:t>
            </a:r>
            <a:r>
              <a:rPr sz="3200" spc="-10" dirty="0">
                <a:latin typeface="Times New Roman" panose="02020603050405020304" pitchFamily="18" charset="0"/>
                <a:cs typeface="Times New Roman" panose="02020603050405020304" pitchFamily="18" charset="0"/>
              </a:rPr>
              <a:t>badly</a:t>
            </a:r>
            <a:r>
              <a:rPr sz="3200" spc="310" dirty="0">
                <a:latin typeface="Times New Roman" panose="02020603050405020304" pitchFamily="18" charset="0"/>
                <a:cs typeface="Times New Roman" panose="02020603050405020304" pitchFamily="18" charset="0"/>
              </a:rPr>
              <a:t> </a:t>
            </a:r>
            <a:r>
              <a:rPr sz="3200" spc="-25" dirty="0">
                <a:latin typeface="Times New Roman" panose="02020603050405020304" pitchFamily="18" charset="0"/>
                <a:cs typeface="Times New Roman" panose="02020603050405020304" pitchFamily="18" charset="0"/>
              </a:rPr>
              <a:t>written</a:t>
            </a:r>
            <a:endParaRPr sz="3200" dirty="0">
              <a:latin typeface="Times New Roman" panose="02020603050405020304" pitchFamily="18" charset="0"/>
              <a:cs typeface="Times New Roman" panose="02020603050405020304" pitchFamily="18" charset="0"/>
            </a:endParaRPr>
          </a:p>
          <a:p>
            <a:pPr marL="241300" indent="-229235">
              <a:lnSpc>
                <a:spcPct val="100000"/>
              </a:lnSpc>
              <a:spcBef>
                <a:spcPts val="755"/>
              </a:spcBef>
              <a:buFont typeface="Arial" panose="020B0604020202020204"/>
              <a:buChar char="•"/>
              <a:tabLst>
                <a:tab pos="241935" algn="l"/>
              </a:tabLst>
            </a:pPr>
            <a:r>
              <a:rPr sz="3200" spc="20" dirty="0">
                <a:latin typeface="Times New Roman" panose="02020603050405020304" pitchFamily="18" charset="0"/>
                <a:cs typeface="Times New Roman" panose="02020603050405020304" pitchFamily="18" charset="0"/>
              </a:rPr>
              <a:t>Good </a:t>
            </a:r>
            <a:r>
              <a:rPr sz="3200" spc="-20" dirty="0">
                <a:latin typeface="Times New Roman" panose="02020603050405020304" pitchFamily="18" charset="0"/>
                <a:cs typeface="Times New Roman" panose="02020603050405020304" pitchFamily="18" charset="0"/>
              </a:rPr>
              <a:t>writing </a:t>
            </a:r>
            <a:r>
              <a:rPr sz="3200" spc="-15" dirty="0">
                <a:latin typeface="Times New Roman" panose="02020603050405020304" pitchFamily="18" charset="0"/>
                <a:cs typeface="Times New Roman" panose="02020603050405020304" pitchFamily="18" charset="0"/>
              </a:rPr>
              <a:t>is </a:t>
            </a:r>
            <a:r>
              <a:rPr lang="en-IN" sz="3200" spc="-15" dirty="0" smtClean="0">
                <a:latin typeface="Times New Roman" panose="02020603050405020304" pitchFamily="18" charset="0"/>
                <a:cs typeface="Times New Roman" panose="02020603050405020304" pitchFamily="18" charset="0"/>
              </a:rPr>
              <a:t>a </a:t>
            </a:r>
            <a:r>
              <a:rPr sz="3200" spc="-15" dirty="0" smtClean="0">
                <a:latin typeface="Times New Roman" panose="02020603050405020304" pitchFamily="18" charset="0"/>
                <a:cs typeface="Times New Roman" panose="02020603050405020304" pitchFamily="18" charset="0"/>
              </a:rPr>
              <a:t>skill </a:t>
            </a:r>
            <a:r>
              <a:rPr sz="3200" spc="25" dirty="0">
                <a:latin typeface="Times New Roman" panose="02020603050405020304" pitchFamily="18" charset="0"/>
                <a:cs typeface="Times New Roman" panose="02020603050405020304" pitchFamily="18" charset="0"/>
              </a:rPr>
              <a:t>you </a:t>
            </a:r>
            <a:r>
              <a:rPr sz="3200" spc="20" dirty="0">
                <a:latin typeface="Times New Roman" panose="02020603050405020304" pitchFamily="18" charset="0"/>
                <a:cs typeface="Times New Roman" panose="02020603050405020304" pitchFamily="18" charset="0"/>
              </a:rPr>
              <a:t>can</a:t>
            </a:r>
            <a:r>
              <a:rPr sz="3200" spc="-22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learn</a:t>
            </a:r>
            <a:endParaRPr sz="3200" dirty="0">
              <a:latin typeface="Times New Roman" panose="02020603050405020304" pitchFamily="18" charset="0"/>
              <a:cs typeface="Times New Roman" panose="02020603050405020304" pitchFamily="18" charset="0"/>
            </a:endParaRPr>
          </a:p>
          <a:p>
            <a:pPr marL="241300" indent="-229235">
              <a:lnSpc>
                <a:spcPct val="100000"/>
              </a:lnSpc>
              <a:spcBef>
                <a:spcPts val="680"/>
              </a:spcBef>
              <a:buFont typeface="Arial" panose="020B0604020202020204"/>
              <a:buChar char="•"/>
              <a:tabLst>
                <a:tab pos="241935" algn="l"/>
              </a:tabLst>
            </a:pPr>
            <a:r>
              <a:rPr sz="3200" spc="-15" dirty="0">
                <a:latin typeface="Times New Roman" panose="02020603050405020304" pitchFamily="18" charset="0"/>
                <a:cs typeface="Times New Roman" panose="02020603050405020304" pitchFamily="18" charset="0"/>
              </a:rPr>
              <a:t>Its </a:t>
            </a:r>
            <a:r>
              <a:rPr sz="3200" spc="10" dirty="0">
                <a:latin typeface="Times New Roman" panose="02020603050405020304" pitchFamily="18" charset="0"/>
                <a:cs typeface="Times New Roman" panose="02020603050405020304" pitchFamily="18" charset="0"/>
              </a:rPr>
              <a:t>a </a:t>
            </a:r>
            <a:r>
              <a:rPr sz="3200" spc="-15" dirty="0">
                <a:latin typeface="Times New Roman" panose="02020603050405020304" pitchFamily="18" charset="0"/>
                <a:cs typeface="Times New Roman" panose="02020603050405020304" pitchFamily="18" charset="0"/>
              </a:rPr>
              <a:t>skill </a:t>
            </a:r>
            <a:r>
              <a:rPr lang="en-IN" sz="3200" spc="-15" dirty="0" smtClean="0">
                <a:latin typeface="Times New Roman" panose="02020603050405020304" pitchFamily="18" charset="0"/>
                <a:cs typeface="Times New Roman" panose="02020603050405020304" pitchFamily="18" charset="0"/>
              </a:rPr>
              <a:t>that is </a:t>
            </a:r>
            <a:r>
              <a:rPr sz="3200" spc="5" dirty="0" smtClean="0">
                <a:latin typeface="Times New Roman" panose="02020603050405020304" pitchFamily="18" charset="0"/>
                <a:cs typeface="Times New Roman" panose="02020603050405020304" pitchFamily="18" charset="0"/>
              </a:rPr>
              <a:t>worth</a:t>
            </a:r>
            <a:r>
              <a:rPr sz="3200" spc="335" dirty="0" smtClean="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learning</a:t>
            </a:r>
            <a:endParaRPr sz="3200" dirty="0">
              <a:latin typeface="Times New Roman" panose="02020603050405020304" pitchFamily="18" charset="0"/>
              <a:cs typeface="Times New Roman" panose="02020603050405020304" pitchFamily="18" charset="0"/>
            </a:endParaRPr>
          </a:p>
          <a:p>
            <a:pPr marL="612140" indent="-229235">
              <a:lnSpc>
                <a:spcPct val="100000"/>
              </a:lnSpc>
              <a:spcBef>
                <a:spcPts val="755"/>
              </a:spcBef>
              <a:buFont typeface="Wingdings" panose="05000000000000000000" pitchFamily="2" charset="2"/>
              <a:buChar char="v"/>
              <a:tabLst>
                <a:tab pos="241935" algn="l"/>
              </a:tabLst>
            </a:pPr>
            <a:r>
              <a:rPr sz="3000" spc="-55" dirty="0">
                <a:latin typeface="Times New Roman" panose="02020603050405020304" pitchFamily="18" charset="0"/>
                <a:cs typeface="Times New Roman" panose="02020603050405020304" pitchFamily="18" charset="0"/>
              </a:rPr>
              <a:t>You </a:t>
            </a:r>
            <a:r>
              <a:rPr sz="3000" spc="-20" dirty="0">
                <a:latin typeface="Times New Roman" panose="02020603050405020304" pitchFamily="18" charset="0"/>
                <a:cs typeface="Times New Roman" panose="02020603050405020304" pitchFamily="18" charset="0"/>
              </a:rPr>
              <a:t>will</a:t>
            </a:r>
            <a:r>
              <a:rPr sz="3000" spc="225"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benefit</a:t>
            </a:r>
            <a:endParaRPr sz="3000" dirty="0">
              <a:latin typeface="Times New Roman" panose="02020603050405020304" pitchFamily="18" charset="0"/>
              <a:cs typeface="Times New Roman" panose="02020603050405020304" pitchFamily="18" charset="0"/>
            </a:endParaRPr>
          </a:p>
          <a:p>
            <a:pPr marL="612140" indent="-229235">
              <a:lnSpc>
                <a:spcPct val="100000"/>
              </a:lnSpc>
              <a:spcBef>
                <a:spcPts val="755"/>
              </a:spcBef>
              <a:buFont typeface="Wingdings" panose="05000000000000000000" pitchFamily="2" charset="2"/>
              <a:buChar char="v"/>
              <a:tabLst>
                <a:tab pos="241935" algn="l"/>
              </a:tabLst>
            </a:pPr>
            <a:r>
              <a:rPr sz="3000" spc="-50" dirty="0">
                <a:latin typeface="Times New Roman" panose="02020603050405020304" pitchFamily="18" charset="0"/>
                <a:cs typeface="Times New Roman" panose="02020603050405020304" pitchFamily="18" charset="0"/>
              </a:rPr>
              <a:t>Your </a:t>
            </a:r>
            <a:r>
              <a:rPr sz="3000" spc="-10" dirty="0">
                <a:latin typeface="Times New Roman" panose="02020603050405020304" pitchFamily="18" charset="0"/>
                <a:cs typeface="Times New Roman" panose="02020603050405020304" pitchFamily="18" charset="0"/>
              </a:rPr>
              <a:t>ideas </a:t>
            </a:r>
            <a:r>
              <a:rPr sz="3000" spc="-25" dirty="0">
                <a:latin typeface="Times New Roman" panose="02020603050405020304" pitchFamily="18" charset="0"/>
                <a:cs typeface="Times New Roman" panose="02020603050405020304" pitchFamily="18" charset="0"/>
              </a:rPr>
              <a:t>will </a:t>
            </a:r>
            <a:r>
              <a:rPr sz="3000" spc="-10" dirty="0">
                <a:latin typeface="Times New Roman" panose="02020603050405020304" pitchFamily="18" charset="0"/>
                <a:cs typeface="Times New Roman" panose="02020603050405020304" pitchFamily="18" charset="0"/>
              </a:rPr>
              <a:t>have </a:t>
            </a:r>
            <a:r>
              <a:rPr sz="3000" spc="25" dirty="0">
                <a:latin typeface="Times New Roman" panose="02020603050405020304" pitchFamily="18" charset="0"/>
                <a:cs typeface="Times New Roman" panose="02020603050405020304" pitchFamily="18" charset="0"/>
              </a:rPr>
              <a:t>more</a:t>
            </a:r>
            <a:r>
              <a:rPr sz="3000" spc="-175" dirty="0">
                <a:latin typeface="Times New Roman" panose="02020603050405020304" pitchFamily="18" charset="0"/>
                <a:cs typeface="Times New Roman" panose="02020603050405020304" pitchFamily="18" charset="0"/>
              </a:rPr>
              <a:t> </a:t>
            </a:r>
            <a:r>
              <a:rPr sz="3000" spc="10" dirty="0">
                <a:latin typeface="Times New Roman" panose="02020603050405020304" pitchFamily="18" charset="0"/>
                <a:cs typeface="Times New Roman" panose="02020603050405020304" pitchFamily="18" charset="0"/>
              </a:rPr>
              <a:t>impact</a:t>
            </a:r>
            <a:endParaRPr sz="3000" dirty="0">
              <a:latin typeface="Times New Roman" panose="02020603050405020304" pitchFamily="18" charset="0"/>
              <a:cs typeface="Times New Roman" panose="02020603050405020304" pitchFamily="18" charset="0"/>
            </a:endParaRPr>
          </a:p>
          <a:p>
            <a:pPr marL="612140" indent="-229235">
              <a:lnSpc>
                <a:spcPct val="100000"/>
              </a:lnSpc>
              <a:spcBef>
                <a:spcPts val="680"/>
              </a:spcBef>
              <a:buFont typeface="Wingdings" panose="05000000000000000000" pitchFamily="2" charset="2"/>
              <a:buChar char="v"/>
              <a:tabLst>
                <a:tab pos="241935" algn="l"/>
              </a:tabLst>
            </a:pPr>
            <a:r>
              <a:rPr sz="3000" spc="-55" dirty="0">
                <a:latin typeface="Times New Roman" panose="02020603050405020304" pitchFamily="18" charset="0"/>
                <a:cs typeface="Times New Roman" panose="02020603050405020304" pitchFamily="18" charset="0"/>
              </a:rPr>
              <a:t>You </a:t>
            </a:r>
            <a:r>
              <a:rPr sz="3000" spc="-25" dirty="0">
                <a:latin typeface="Times New Roman" panose="02020603050405020304" pitchFamily="18" charset="0"/>
                <a:cs typeface="Times New Roman" panose="02020603050405020304" pitchFamily="18" charset="0"/>
              </a:rPr>
              <a:t>will </a:t>
            </a:r>
            <a:r>
              <a:rPr sz="3000" spc="-10" dirty="0">
                <a:latin typeface="Times New Roman" panose="02020603050405020304" pitchFamily="18" charset="0"/>
                <a:cs typeface="Times New Roman" panose="02020603050405020304" pitchFamily="18" charset="0"/>
              </a:rPr>
              <a:t>have </a:t>
            </a:r>
            <a:r>
              <a:rPr sz="3000" spc="-30" dirty="0">
                <a:latin typeface="Times New Roman" panose="02020603050405020304" pitchFamily="18" charset="0"/>
                <a:cs typeface="Times New Roman" panose="02020603050405020304" pitchFamily="18" charset="0"/>
              </a:rPr>
              <a:t>better</a:t>
            </a:r>
            <a:r>
              <a:rPr sz="3000" spc="-125" dirty="0">
                <a:latin typeface="Times New Roman" panose="02020603050405020304" pitchFamily="18" charset="0"/>
                <a:cs typeface="Times New Roman" panose="02020603050405020304" pitchFamily="18" charset="0"/>
              </a:rPr>
              <a:t> </a:t>
            </a:r>
            <a:r>
              <a:rPr sz="3000" spc="-10" dirty="0">
                <a:latin typeface="Times New Roman" panose="02020603050405020304" pitchFamily="18" charset="0"/>
                <a:cs typeface="Times New Roman" panose="02020603050405020304" pitchFamily="18" charset="0"/>
              </a:rPr>
              <a:t>ideas</a:t>
            </a:r>
            <a:endParaRPr sz="3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5559425" cy="693780"/>
          </a:xfrm>
          <a:prstGeom prst="rect">
            <a:avLst/>
          </a:prstGeom>
        </p:spPr>
        <p:txBody>
          <a:bodyPr vert="horz" wrap="square" lIns="0" tIns="16510" rIns="0" bIns="0" rtlCol="0">
            <a:spAutoFit/>
          </a:bodyPr>
          <a:lstStyle/>
          <a:p>
            <a:pPr marL="12700">
              <a:lnSpc>
                <a:spcPct val="100000"/>
              </a:lnSpc>
              <a:spcBef>
                <a:spcPts val="130"/>
              </a:spcBef>
            </a:pPr>
            <a:r>
              <a:rPr lang="en-IN" sz="4400" b="1" spc="-15" dirty="0" smtClean="0">
                <a:solidFill>
                  <a:srgbClr val="FF0000"/>
                </a:solidFill>
                <a:latin typeface="Times New Roman" panose="02020603050405020304" pitchFamily="18" charset="0"/>
                <a:cs typeface="Times New Roman" panose="02020603050405020304" pitchFamily="18" charset="0"/>
              </a:rPr>
              <a:t>Writing Papers</a:t>
            </a:r>
            <a:endParaRPr sz="4400" b="1"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917574" y="3733800"/>
            <a:ext cx="9750425" cy="2623154"/>
          </a:xfrm>
          <a:prstGeom prst="rect">
            <a:avLst/>
          </a:prstGeom>
        </p:spPr>
        <p:txBody>
          <a:bodyPr vert="horz" wrap="square" lIns="0" tIns="108585" rIns="0" bIns="0" rtlCol="0">
            <a:spAutoFit/>
          </a:bodyPr>
          <a:lstStyle/>
          <a:p>
            <a:pPr marL="241300" indent="-229235">
              <a:lnSpc>
                <a:spcPct val="100000"/>
              </a:lnSpc>
              <a:spcBef>
                <a:spcPts val="855"/>
              </a:spcBef>
              <a:tabLst>
                <a:tab pos="241935" algn="l"/>
              </a:tabLst>
            </a:pPr>
            <a:endParaRPr lang="en-IN" sz="3000" spc="-10" dirty="0" smtClean="0">
              <a:latin typeface="Times New Roman" panose="02020603050405020304" pitchFamily="18" charset="0"/>
              <a:cs typeface="Times New Roman" panose="02020603050405020304" pitchFamily="18" charset="0"/>
            </a:endParaRPr>
          </a:p>
          <a:p>
            <a:pPr marL="241300" indent="-229235">
              <a:lnSpc>
                <a:spcPct val="100000"/>
              </a:lnSpc>
              <a:spcBef>
                <a:spcPts val="855"/>
              </a:spcBef>
              <a:buFont typeface="Arial" panose="020B0604020202020204"/>
              <a:buChar char="•"/>
              <a:tabLst>
                <a:tab pos="241935" algn="l"/>
              </a:tabLst>
            </a:pPr>
            <a:r>
              <a:rPr sz="3000" spc="-10" dirty="0" smtClean="0">
                <a:latin typeface="Times New Roman" panose="02020603050405020304" pitchFamily="18" charset="0"/>
                <a:cs typeface="Times New Roman" panose="02020603050405020304" pitchFamily="18" charset="0"/>
              </a:rPr>
              <a:t>Forces </a:t>
            </a:r>
            <a:r>
              <a:rPr sz="3000" spc="25" dirty="0">
                <a:latin typeface="Times New Roman" panose="02020603050405020304" pitchFamily="18" charset="0"/>
                <a:cs typeface="Times New Roman" panose="02020603050405020304" pitchFamily="18" charset="0"/>
              </a:rPr>
              <a:t>you </a:t>
            </a:r>
            <a:r>
              <a:rPr sz="3000" spc="-5" dirty="0">
                <a:latin typeface="Times New Roman" panose="02020603050405020304" pitchFamily="18" charset="0"/>
                <a:cs typeface="Times New Roman" panose="02020603050405020304" pitchFamily="18" charset="0"/>
              </a:rPr>
              <a:t>to be </a:t>
            </a:r>
            <a:r>
              <a:rPr sz="3000" spc="-10" dirty="0">
                <a:latin typeface="Times New Roman" panose="02020603050405020304" pitchFamily="18" charset="0"/>
                <a:cs typeface="Times New Roman" panose="02020603050405020304" pitchFamily="18" charset="0"/>
              </a:rPr>
              <a:t>focused </a:t>
            </a:r>
            <a:r>
              <a:rPr sz="3000" spc="5" dirty="0">
                <a:latin typeface="Times New Roman" panose="02020603050405020304" pitchFamily="18" charset="0"/>
                <a:cs typeface="Times New Roman" panose="02020603050405020304" pitchFamily="18" charset="0"/>
              </a:rPr>
              <a:t>and scope </a:t>
            </a:r>
            <a:r>
              <a:rPr sz="3000" spc="-5" dirty="0">
                <a:latin typeface="Times New Roman" panose="02020603050405020304" pitchFamily="18" charset="0"/>
                <a:cs typeface="Times New Roman" panose="02020603050405020304" pitchFamily="18" charset="0"/>
              </a:rPr>
              <a:t>research</a:t>
            </a:r>
            <a:r>
              <a:rPr sz="3000" spc="-70"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steps</a:t>
            </a:r>
            <a:endParaRPr sz="3000" dirty="0">
              <a:latin typeface="Times New Roman" panose="02020603050405020304" pitchFamily="18" charset="0"/>
              <a:cs typeface="Times New Roman" panose="02020603050405020304" pitchFamily="18" charset="0"/>
            </a:endParaRPr>
          </a:p>
          <a:p>
            <a:pPr marL="241300" indent="-229235">
              <a:lnSpc>
                <a:spcPct val="100000"/>
              </a:lnSpc>
              <a:spcBef>
                <a:spcPts val="755"/>
              </a:spcBef>
              <a:buFont typeface="Arial" panose="020B0604020202020204"/>
              <a:buChar char="•"/>
              <a:tabLst>
                <a:tab pos="241935" algn="l"/>
              </a:tabLst>
            </a:pPr>
            <a:r>
              <a:rPr sz="3000" spc="-10" dirty="0" smtClean="0">
                <a:latin typeface="Times New Roman" panose="02020603050405020304" pitchFamily="18" charset="0"/>
                <a:cs typeface="Times New Roman" panose="02020603050405020304" pitchFamily="18" charset="0"/>
              </a:rPr>
              <a:t>Crystal</a:t>
            </a:r>
            <a:r>
              <a:rPr lang="en-IN" sz="3000" spc="-10" dirty="0" smtClean="0">
                <a:latin typeface="Times New Roman" panose="02020603050405020304" pitchFamily="18" charset="0"/>
                <a:cs typeface="Times New Roman" panose="02020603050405020304" pitchFamily="18" charset="0"/>
              </a:rPr>
              <a:t>l</a:t>
            </a:r>
            <a:r>
              <a:rPr sz="3000" spc="-10" dirty="0" err="1" smtClean="0">
                <a:latin typeface="Times New Roman" panose="02020603050405020304" pitchFamily="18" charset="0"/>
                <a:cs typeface="Times New Roman" panose="02020603050405020304" pitchFamily="18" charset="0"/>
              </a:rPr>
              <a:t>ises</a:t>
            </a:r>
            <a:r>
              <a:rPr sz="3000" spc="-10" dirty="0" smtClean="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what </a:t>
            </a:r>
            <a:r>
              <a:rPr sz="3000" spc="25" dirty="0">
                <a:latin typeface="Times New Roman" panose="02020603050405020304" pitchFamily="18" charset="0"/>
                <a:cs typeface="Times New Roman" panose="02020603050405020304" pitchFamily="18" charset="0"/>
              </a:rPr>
              <a:t>you </a:t>
            </a:r>
            <a:r>
              <a:rPr sz="3000" spc="-5" dirty="0">
                <a:latin typeface="Times New Roman" panose="02020603050405020304" pitchFamily="18" charset="0"/>
                <a:cs typeface="Times New Roman" panose="02020603050405020304" pitchFamily="18" charset="0"/>
              </a:rPr>
              <a:t>don’t</a:t>
            </a:r>
            <a:r>
              <a:rPr sz="3000" spc="280"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understand</a:t>
            </a:r>
            <a:endParaRPr sz="3000" dirty="0">
              <a:latin typeface="Times New Roman" panose="02020603050405020304" pitchFamily="18" charset="0"/>
              <a:cs typeface="Times New Roman" panose="02020603050405020304" pitchFamily="18" charset="0"/>
            </a:endParaRPr>
          </a:p>
          <a:p>
            <a:pPr marL="241300" marR="5080" indent="-229235">
              <a:lnSpc>
                <a:spcPts val="3000"/>
              </a:lnSpc>
              <a:spcBef>
                <a:spcPts val="1105"/>
              </a:spcBef>
              <a:buFont typeface="Arial" panose="020B0604020202020204"/>
              <a:buChar char="•"/>
              <a:tabLst>
                <a:tab pos="241935" algn="l"/>
              </a:tabLst>
            </a:pPr>
            <a:r>
              <a:rPr sz="3000" spc="-5" dirty="0">
                <a:latin typeface="Times New Roman" panose="02020603050405020304" pitchFamily="18" charset="0"/>
                <a:cs typeface="Times New Roman" panose="02020603050405020304" pitchFamily="18" charset="0"/>
              </a:rPr>
              <a:t>Opens </a:t>
            </a:r>
            <a:r>
              <a:rPr sz="3000" spc="-15" dirty="0">
                <a:latin typeface="Times New Roman" panose="02020603050405020304" pitchFamily="18" charset="0"/>
                <a:cs typeface="Times New Roman" panose="02020603050405020304" pitchFamily="18" charset="0"/>
              </a:rPr>
              <a:t>the </a:t>
            </a:r>
            <a:r>
              <a:rPr sz="3000" spc="-20" dirty="0">
                <a:latin typeface="Times New Roman" panose="02020603050405020304" pitchFamily="18" charset="0"/>
                <a:cs typeface="Times New Roman" panose="02020603050405020304" pitchFamily="18" charset="0"/>
              </a:rPr>
              <a:t>way </a:t>
            </a:r>
            <a:r>
              <a:rPr sz="3000" spc="-10" dirty="0">
                <a:latin typeface="Times New Roman" panose="02020603050405020304" pitchFamily="18" charset="0"/>
                <a:cs typeface="Times New Roman" panose="02020603050405020304" pitchFamily="18" charset="0"/>
              </a:rPr>
              <a:t>to dialogue </a:t>
            </a:r>
            <a:r>
              <a:rPr sz="3000" spc="-20" dirty="0">
                <a:latin typeface="Times New Roman" panose="02020603050405020304" pitchFamily="18" charset="0"/>
                <a:cs typeface="Times New Roman" panose="02020603050405020304" pitchFamily="18" charset="0"/>
              </a:rPr>
              <a:t>with </a:t>
            </a:r>
            <a:r>
              <a:rPr sz="3000" spc="-15" dirty="0" smtClean="0">
                <a:latin typeface="Times New Roman" panose="02020603050405020304" pitchFamily="18" charset="0"/>
                <a:cs typeface="Times New Roman" panose="02020603050405020304" pitchFamily="18" charset="0"/>
              </a:rPr>
              <a:t>others,</a:t>
            </a:r>
            <a:r>
              <a:rPr lang="en-IN" sz="3000" spc="-15" dirty="0" smtClean="0">
                <a:latin typeface="Times New Roman" panose="02020603050405020304" pitchFamily="18" charset="0"/>
                <a:cs typeface="Times New Roman" panose="02020603050405020304" pitchFamily="18" charset="0"/>
              </a:rPr>
              <a:t> R</a:t>
            </a:r>
            <a:r>
              <a:rPr sz="3000" spc="-15" dirty="0" smtClean="0">
                <a:latin typeface="Times New Roman" panose="02020603050405020304" pitchFamily="18" charset="0"/>
                <a:cs typeface="Times New Roman" panose="02020603050405020304" pitchFamily="18" charset="0"/>
              </a:rPr>
              <a:t>eality </a:t>
            </a:r>
            <a:r>
              <a:rPr lang="en-IN" sz="3000" spc="5" dirty="0" smtClean="0">
                <a:latin typeface="Times New Roman" panose="02020603050405020304" pitchFamily="18" charset="0"/>
                <a:cs typeface="Times New Roman" panose="02020603050405020304" pitchFamily="18" charset="0"/>
              </a:rPr>
              <a:t>C</a:t>
            </a:r>
            <a:r>
              <a:rPr sz="3000" spc="5" dirty="0" smtClean="0">
                <a:latin typeface="Times New Roman" panose="02020603050405020304" pitchFamily="18" charset="0"/>
                <a:cs typeface="Times New Roman" panose="02020603050405020304" pitchFamily="18" charset="0"/>
              </a:rPr>
              <a:t>heck</a:t>
            </a:r>
            <a:r>
              <a:rPr sz="3000" spc="5" dirty="0">
                <a:latin typeface="Times New Roman" panose="02020603050405020304" pitchFamily="18" charset="0"/>
                <a:cs typeface="Times New Roman" panose="02020603050405020304" pitchFamily="18" charset="0"/>
              </a:rPr>
              <a:t>, </a:t>
            </a:r>
            <a:r>
              <a:rPr lang="en-IN" sz="3000" spc="-15" dirty="0" smtClean="0">
                <a:latin typeface="Times New Roman" panose="02020603050405020304" pitchFamily="18" charset="0"/>
                <a:cs typeface="Times New Roman" panose="02020603050405020304" pitchFamily="18" charset="0"/>
              </a:rPr>
              <a:t>C</a:t>
            </a:r>
            <a:r>
              <a:rPr sz="3000" spc="-15" dirty="0" smtClean="0">
                <a:latin typeface="Times New Roman" panose="02020603050405020304" pitchFamily="18" charset="0"/>
                <a:cs typeface="Times New Roman" panose="02020603050405020304" pitchFamily="18" charset="0"/>
              </a:rPr>
              <a:t>ritique</a:t>
            </a:r>
            <a:r>
              <a:rPr sz="3000" spc="-15" dirty="0">
                <a:latin typeface="Times New Roman" panose="02020603050405020304" pitchFamily="18" charset="0"/>
                <a:cs typeface="Times New Roman" panose="02020603050405020304" pitchFamily="18" charset="0"/>
              </a:rPr>
              <a:t>,  </a:t>
            </a:r>
            <a:r>
              <a:rPr lang="en-IN" sz="3000" dirty="0" smtClean="0">
                <a:latin typeface="Times New Roman" panose="02020603050405020304" pitchFamily="18" charset="0"/>
                <a:cs typeface="Times New Roman" panose="02020603050405020304" pitchFamily="18" charset="0"/>
              </a:rPr>
              <a:t>C</a:t>
            </a:r>
            <a:r>
              <a:rPr sz="3000" dirty="0" err="1" smtClean="0">
                <a:latin typeface="Times New Roman" panose="02020603050405020304" pitchFamily="18" charset="0"/>
                <a:cs typeface="Times New Roman" panose="02020603050405020304" pitchFamily="18" charset="0"/>
              </a:rPr>
              <a:t>ollaboration</a:t>
            </a:r>
            <a:endParaRPr sz="3000" dirty="0">
              <a:latin typeface="Times New Roman" panose="02020603050405020304" pitchFamily="18" charset="0"/>
              <a:cs typeface="Times New Roman" panose="02020603050405020304" pitchFamily="18" charset="0"/>
            </a:endParaRPr>
          </a:p>
        </p:txBody>
      </p:sp>
      <p:sp>
        <p:nvSpPr>
          <p:cNvPr id="7" name="Rectangle 6"/>
          <p:cNvSpPr/>
          <p:nvPr/>
        </p:nvSpPr>
        <p:spPr>
          <a:xfrm>
            <a:off x="1981200" y="1600200"/>
            <a:ext cx="13716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600" dirty="0" smtClean="0">
                <a:solidFill>
                  <a:schemeClr val="tx1"/>
                </a:solidFill>
                <a:latin typeface="Times New Roman" panose="02020603050405020304" pitchFamily="18" charset="0"/>
                <a:cs typeface="Times New Roman" panose="02020603050405020304" pitchFamily="18" charset="0"/>
              </a:rPr>
              <a:t>Idea</a:t>
            </a:r>
            <a:endParaRPr lang="en-IN" sz="2600" dirty="0">
              <a:solidFill>
                <a:schemeClr val="tx1"/>
              </a:solidFill>
              <a:latin typeface="Times New Roman" panose="02020603050405020304" pitchFamily="18" charset="0"/>
              <a:cs typeface="Times New Roman" panose="02020603050405020304" pitchFamily="18" charset="0"/>
            </a:endParaRPr>
          </a:p>
        </p:txBody>
      </p:sp>
      <p:sp>
        <p:nvSpPr>
          <p:cNvPr id="9" name="Rectangle 8"/>
          <p:cNvSpPr/>
          <p:nvPr/>
        </p:nvSpPr>
        <p:spPr>
          <a:xfrm>
            <a:off x="4191000" y="1600200"/>
            <a:ext cx="21336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smtClean="0">
                <a:solidFill>
                  <a:schemeClr val="tx1"/>
                </a:solidFill>
                <a:latin typeface="Times New Roman" panose="02020603050405020304" pitchFamily="18" charset="0"/>
                <a:cs typeface="Times New Roman" panose="02020603050405020304" pitchFamily="18" charset="0"/>
              </a:rPr>
              <a:t>Write Concept draft</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7315200" y="1676400"/>
            <a:ext cx="19050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sz="2600" dirty="0" smtClean="0">
                <a:solidFill>
                  <a:schemeClr val="tx1"/>
                </a:solidFill>
                <a:latin typeface="Times New Roman" panose="02020603050405020304" pitchFamily="18" charset="0"/>
                <a:cs typeface="Times New Roman" panose="02020603050405020304" pitchFamily="18" charset="0"/>
              </a:rPr>
              <a:t>Do Research</a:t>
            </a:r>
            <a:endParaRPr lang="en-IN" sz="2600" dirty="0">
              <a:solidFill>
                <a:schemeClr val="tx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6096000" y="2971800"/>
            <a:ext cx="19812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sz="2600" dirty="0" smtClean="0">
                <a:solidFill>
                  <a:schemeClr val="tx1"/>
                </a:solidFill>
                <a:latin typeface="Times New Roman" panose="02020603050405020304" pitchFamily="18" charset="0"/>
                <a:cs typeface="Times New Roman" panose="02020603050405020304" pitchFamily="18" charset="0"/>
              </a:rPr>
              <a:t>Write Paper</a:t>
            </a:r>
            <a:endParaRPr lang="en-IN" sz="2600" dirty="0">
              <a:solidFill>
                <a:schemeClr val="tx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9296400" y="3048000"/>
            <a:ext cx="19050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sz="2600" dirty="0" smtClean="0">
                <a:solidFill>
                  <a:schemeClr val="tx1"/>
                </a:solidFill>
                <a:latin typeface="Times New Roman" panose="02020603050405020304" pitchFamily="18" charset="0"/>
                <a:cs typeface="Times New Roman" panose="02020603050405020304" pitchFamily="18" charset="0"/>
              </a:rPr>
              <a:t>Give Talk</a:t>
            </a:r>
            <a:endParaRPr lang="en-IN" sz="2600" dirty="0">
              <a:solidFill>
                <a:schemeClr val="tx1"/>
              </a:solidFill>
              <a:latin typeface="Times New Roman" panose="02020603050405020304" pitchFamily="18" charset="0"/>
              <a:cs typeface="Times New Roman" panose="02020603050405020304" pitchFamily="18" charset="0"/>
            </a:endParaRPr>
          </a:p>
        </p:txBody>
      </p:sp>
      <p:cxnSp>
        <p:nvCxnSpPr>
          <p:cNvPr id="16" name="Straight Arrow Connector 15"/>
          <p:cNvCxnSpPr>
            <a:stCxn id="7" idx="3"/>
            <a:endCxn id="9" idx="1"/>
          </p:cNvCxnSpPr>
          <p:nvPr/>
        </p:nvCxnSpPr>
        <p:spPr>
          <a:xfrm>
            <a:off x="3352800" y="2057400"/>
            <a:ext cx="838200" cy="0"/>
          </a:xfrm>
          <a:prstGeom prst="straightConnector1">
            <a:avLst/>
          </a:prstGeom>
          <a:ln w="15875">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9" idx="3"/>
            <a:endCxn id="10" idx="1"/>
          </p:cNvCxnSpPr>
          <p:nvPr/>
        </p:nvCxnSpPr>
        <p:spPr>
          <a:xfrm>
            <a:off x="6324600" y="2057400"/>
            <a:ext cx="9906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3"/>
            <a:endCxn id="12" idx="1"/>
          </p:cNvCxnSpPr>
          <p:nvPr/>
        </p:nvCxnSpPr>
        <p:spPr>
          <a:xfrm>
            <a:off x="8077200" y="3429000"/>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a:xfrm>
            <a:off x="5181600" y="2514600"/>
            <a:ext cx="914400" cy="914400"/>
          </a:xfrm>
          <a:prstGeom prst="bentConnector3">
            <a:avLst>
              <a:gd name="adj1" fmla="val -943"/>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0" idx="0"/>
            <a:endCxn id="9" idx="0"/>
          </p:cNvCxnSpPr>
          <p:nvPr/>
        </p:nvCxnSpPr>
        <p:spPr>
          <a:xfrm rot="16200000" flipV="1">
            <a:off x="6724650" y="133350"/>
            <a:ext cx="76200" cy="3009900"/>
          </a:xfrm>
          <a:prstGeom prst="bentConnector3">
            <a:avLst>
              <a:gd name="adj1" fmla="val 400000"/>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5990" y="40576"/>
            <a:ext cx="7700009" cy="782907"/>
          </a:xfrm>
          <a:prstGeom prst="rect">
            <a:avLst/>
          </a:prstGeom>
        </p:spPr>
        <p:txBody>
          <a:bodyPr vert="horz" wrap="square" lIns="0" tIns="13335" rIns="0" bIns="0" rtlCol="0">
            <a:spAutoFit/>
          </a:bodyPr>
          <a:lstStyle/>
          <a:p>
            <a:pPr marL="192405" algn="ctr">
              <a:lnSpc>
                <a:spcPct val="100000"/>
              </a:lnSpc>
              <a:spcBef>
                <a:spcPts val="105"/>
              </a:spcBef>
            </a:pPr>
            <a:r>
              <a:rPr sz="5000" b="1" spc="-10" dirty="0">
                <a:solidFill>
                  <a:srgbClr val="FF0000"/>
                </a:solidFill>
                <a:latin typeface="Times New Roman" panose="02020603050405020304" pitchFamily="18" charset="0"/>
                <a:cs typeface="Times New Roman" panose="02020603050405020304" pitchFamily="18" charset="0"/>
              </a:rPr>
              <a:t>Paper </a:t>
            </a:r>
            <a:r>
              <a:rPr sz="5000" b="1" spc="10" dirty="0">
                <a:solidFill>
                  <a:srgbClr val="FF0000"/>
                </a:solidFill>
                <a:latin typeface="Times New Roman" panose="02020603050405020304" pitchFamily="18" charset="0"/>
                <a:cs typeface="Times New Roman" panose="02020603050405020304" pitchFamily="18" charset="0"/>
              </a:rPr>
              <a:t>writing </a:t>
            </a:r>
            <a:r>
              <a:rPr sz="5000" b="1" spc="5" dirty="0">
                <a:solidFill>
                  <a:srgbClr val="FF0000"/>
                </a:solidFill>
                <a:latin typeface="Times New Roman" panose="02020603050405020304" pitchFamily="18" charset="0"/>
                <a:cs typeface="Times New Roman" panose="02020603050405020304" pitchFamily="18" charset="0"/>
              </a:rPr>
              <a:t>is</a:t>
            </a:r>
            <a:r>
              <a:rPr sz="5000" b="1" spc="-315" dirty="0">
                <a:solidFill>
                  <a:srgbClr val="FF0000"/>
                </a:solidFill>
                <a:latin typeface="Times New Roman" panose="02020603050405020304" pitchFamily="18" charset="0"/>
                <a:cs typeface="Times New Roman" panose="02020603050405020304" pitchFamily="18" charset="0"/>
              </a:rPr>
              <a:t> </a:t>
            </a:r>
            <a:r>
              <a:rPr sz="5000" b="1" spc="-50" dirty="0">
                <a:solidFill>
                  <a:srgbClr val="FF0000"/>
                </a:solidFill>
                <a:latin typeface="Times New Roman" panose="02020603050405020304" pitchFamily="18" charset="0"/>
                <a:cs typeface="Times New Roman" panose="02020603050405020304" pitchFamily="18" charset="0"/>
              </a:rPr>
              <a:t>Teaching</a:t>
            </a:r>
            <a:endParaRPr sz="5000" b="1" spc="-50"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838200" y="1219200"/>
            <a:ext cx="10591800" cy="5214248"/>
          </a:xfrm>
          <a:prstGeom prst="rect">
            <a:avLst/>
          </a:prstGeom>
        </p:spPr>
        <p:txBody>
          <a:bodyPr vert="horz" wrap="square" lIns="0" tIns="12700" rIns="0" bIns="0" rtlCol="0">
            <a:spAutoFit/>
          </a:bodyPr>
          <a:lstStyle/>
          <a:p>
            <a:pPr algn="ctr">
              <a:lnSpc>
                <a:spcPct val="100000"/>
              </a:lnSpc>
              <a:spcBef>
                <a:spcPts val="100"/>
              </a:spcBef>
              <a:buFont typeface="Wingdings" panose="05000000000000000000" pitchFamily="2" charset="2"/>
              <a:buChar char="v"/>
            </a:pPr>
            <a:r>
              <a:rPr sz="2600" b="1" spc="-10" dirty="0">
                <a:solidFill>
                  <a:srgbClr val="002060"/>
                </a:solidFill>
                <a:latin typeface="Times New Roman" panose="02020603050405020304" pitchFamily="18" charset="0"/>
                <a:cs typeface="Times New Roman" panose="02020603050405020304" pitchFamily="18" charset="0"/>
              </a:rPr>
              <a:t>Your </a:t>
            </a:r>
            <a:r>
              <a:rPr sz="2600" b="1" dirty="0" smtClean="0">
                <a:solidFill>
                  <a:srgbClr val="002060"/>
                </a:solidFill>
                <a:latin typeface="Times New Roman" panose="02020603050405020304" pitchFamily="18" charset="0"/>
                <a:cs typeface="Times New Roman" panose="02020603050405020304" pitchFamily="18" charset="0"/>
              </a:rPr>
              <a:t>Goal:</a:t>
            </a:r>
            <a:r>
              <a:rPr lang="en-IN" sz="2600" dirty="0" smtClean="0">
                <a:latin typeface="Times New Roman" panose="02020603050405020304" pitchFamily="18" charset="0"/>
                <a:cs typeface="Times New Roman" panose="02020603050405020304" pitchFamily="18" charset="0"/>
              </a:rPr>
              <a:t>T</a:t>
            </a:r>
            <a:r>
              <a:rPr sz="2600" dirty="0" smtClean="0">
                <a:latin typeface="Times New Roman" panose="02020603050405020304" pitchFamily="18" charset="0"/>
                <a:cs typeface="Times New Roman" panose="02020603050405020304" pitchFamily="18" charset="0"/>
              </a:rPr>
              <a:t>o </a:t>
            </a:r>
            <a:r>
              <a:rPr sz="2600" spc="-15" dirty="0">
                <a:latin typeface="Times New Roman" panose="02020603050405020304" pitchFamily="18" charset="0"/>
                <a:cs typeface="Times New Roman" panose="02020603050405020304" pitchFamily="18" charset="0"/>
              </a:rPr>
              <a:t>infect </a:t>
            </a:r>
            <a:r>
              <a:rPr sz="2600" dirty="0">
                <a:latin typeface="Times New Roman" panose="02020603050405020304" pitchFamily="18" charset="0"/>
                <a:cs typeface="Times New Roman" panose="02020603050405020304" pitchFamily="18" charset="0"/>
              </a:rPr>
              <a:t>the </a:t>
            </a:r>
            <a:r>
              <a:rPr sz="2600" spc="-10" dirty="0">
                <a:latin typeface="Times New Roman" panose="02020603050405020304" pitchFamily="18" charset="0"/>
                <a:cs typeface="Times New Roman" panose="02020603050405020304" pitchFamily="18" charset="0"/>
              </a:rPr>
              <a:t>mind of </a:t>
            </a:r>
            <a:r>
              <a:rPr sz="2600" spc="-5" dirty="0">
                <a:latin typeface="Times New Roman" panose="02020603050405020304" pitchFamily="18" charset="0"/>
                <a:cs typeface="Times New Roman" panose="02020603050405020304" pitchFamily="18" charset="0"/>
              </a:rPr>
              <a:t>your </a:t>
            </a:r>
            <a:r>
              <a:rPr sz="2600" dirty="0">
                <a:latin typeface="Times New Roman" panose="02020603050405020304" pitchFamily="18" charset="0"/>
                <a:cs typeface="Times New Roman" panose="02020603050405020304" pitchFamily="18" charset="0"/>
              </a:rPr>
              <a:t>reader </a:t>
            </a:r>
            <a:r>
              <a:rPr sz="2600" spc="10" dirty="0">
                <a:latin typeface="Times New Roman" panose="02020603050405020304" pitchFamily="18" charset="0"/>
                <a:cs typeface="Times New Roman" panose="02020603050405020304" pitchFamily="18" charset="0"/>
              </a:rPr>
              <a:t>with </a:t>
            </a:r>
            <a:r>
              <a:rPr sz="2600" spc="-5" dirty="0">
                <a:latin typeface="Times New Roman" panose="02020603050405020304" pitchFamily="18" charset="0"/>
                <a:cs typeface="Times New Roman" panose="02020603050405020304" pitchFamily="18" charset="0"/>
              </a:rPr>
              <a:t>your idea </a:t>
            </a:r>
            <a:r>
              <a:rPr sz="2600" spc="10" dirty="0">
                <a:latin typeface="Times New Roman" panose="02020603050405020304" pitchFamily="18" charset="0"/>
                <a:cs typeface="Times New Roman" panose="02020603050405020304" pitchFamily="18" charset="0"/>
              </a:rPr>
              <a:t>like </a:t>
            </a:r>
            <a:r>
              <a:rPr sz="2600" dirty="0">
                <a:latin typeface="Times New Roman" panose="02020603050405020304" pitchFamily="18" charset="0"/>
                <a:cs typeface="Times New Roman" panose="02020603050405020304" pitchFamily="18" charset="0"/>
              </a:rPr>
              <a:t>a</a:t>
            </a:r>
            <a:r>
              <a:rPr sz="2600" spc="75" dirty="0">
                <a:latin typeface="Times New Roman" panose="02020603050405020304" pitchFamily="18" charset="0"/>
                <a:cs typeface="Times New Roman" panose="02020603050405020304" pitchFamily="18" charset="0"/>
              </a:rPr>
              <a:t> </a:t>
            </a:r>
            <a:r>
              <a:rPr sz="2600" spc="-10" dirty="0">
                <a:latin typeface="Times New Roman" panose="02020603050405020304" pitchFamily="18" charset="0"/>
                <a:cs typeface="Times New Roman" panose="02020603050405020304" pitchFamily="18" charset="0"/>
              </a:rPr>
              <a:t>virus</a:t>
            </a:r>
            <a:endParaRPr sz="2600" dirty="0">
              <a:latin typeface="Times New Roman" panose="02020603050405020304" pitchFamily="18" charset="0"/>
              <a:cs typeface="Times New Roman" panose="02020603050405020304" pitchFamily="18" charset="0"/>
            </a:endParaRPr>
          </a:p>
          <a:p>
            <a:pPr>
              <a:lnSpc>
                <a:spcPct val="100000"/>
              </a:lnSpc>
              <a:spcBef>
                <a:spcPts val="35"/>
              </a:spcBef>
            </a:pPr>
            <a:endParaRPr sz="2600" dirty="0" smtClean="0">
              <a:latin typeface="Times New Roman" panose="02020603050405020304" pitchFamily="18" charset="0"/>
              <a:cs typeface="Times New Roman" panose="02020603050405020304" pitchFamily="18" charset="0"/>
            </a:endParaRPr>
          </a:p>
          <a:p>
            <a:pPr algn="ctr">
              <a:lnSpc>
                <a:spcPct val="100000"/>
              </a:lnSpc>
              <a:spcBef>
                <a:spcPts val="100"/>
              </a:spcBef>
              <a:buFont typeface="Wingdings" panose="05000000000000000000" pitchFamily="2" charset="2"/>
              <a:buChar char="v"/>
            </a:pPr>
            <a:r>
              <a:rPr sz="2600" spc="-5" dirty="0" smtClean="0">
                <a:latin typeface="Times New Roman" panose="02020603050405020304" pitchFamily="18" charset="0"/>
                <a:cs typeface="Times New Roman" panose="02020603050405020304" pitchFamily="18" charset="0"/>
              </a:rPr>
              <a:t>It</a:t>
            </a:r>
            <a:r>
              <a:rPr sz="2600" spc="35" dirty="0" smtClean="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is</a:t>
            </a:r>
            <a:r>
              <a:rPr sz="2600" dirty="0">
                <a:latin typeface="Times New Roman" panose="02020603050405020304" pitchFamily="18" charset="0"/>
                <a:cs typeface="Times New Roman" panose="02020603050405020304" pitchFamily="18" charset="0"/>
              </a:rPr>
              <a:t> </a:t>
            </a:r>
            <a:r>
              <a:rPr sz="2600" spc="-15" dirty="0">
                <a:latin typeface="Times New Roman" panose="02020603050405020304" pitchFamily="18" charset="0"/>
                <a:cs typeface="Times New Roman" panose="02020603050405020304" pitchFamily="18" charset="0"/>
              </a:rPr>
              <a:t>useful</a:t>
            </a:r>
            <a:r>
              <a:rPr sz="2600" spc="25" dirty="0">
                <a:latin typeface="Times New Roman" panose="02020603050405020304" pitchFamily="18" charset="0"/>
                <a:cs typeface="Times New Roman" panose="02020603050405020304" pitchFamily="18" charset="0"/>
              </a:rPr>
              <a:t> </a:t>
            </a:r>
            <a:r>
              <a:rPr sz="2600" spc="10" dirty="0">
                <a:latin typeface="Times New Roman" panose="02020603050405020304" pitchFamily="18" charset="0"/>
                <a:cs typeface="Times New Roman" panose="02020603050405020304" pitchFamily="18" charset="0"/>
              </a:rPr>
              <a:t>to</a:t>
            </a:r>
            <a:r>
              <a:rPr sz="2600" spc="-5" dirty="0">
                <a:latin typeface="Times New Roman" panose="02020603050405020304" pitchFamily="18" charset="0"/>
                <a:cs typeface="Times New Roman" panose="02020603050405020304" pitchFamily="18" charset="0"/>
              </a:rPr>
              <a:t> think</a:t>
            </a:r>
            <a:r>
              <a:rPr sz="2600" spc="4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that</a:t>
            </a:r>
            <a:r>
              <a:rPr sz="2600" spc="35"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you </a:t>
            </a:r>
            <a:r>
              <a:rPr sz="2600" spc="5" dirty="0">
                <a:latin typeface="Times New Roman" panose="02020603050405020304" pitchFamily="18" charset="0"/>
                <a:cs typeface="Times New Roman" panose="02020603050405020304" pitchFamily="18" charset="0"/>
              </a:rPr>
              <a:t>are</a:t>
            </a:r>
            <a:r>
              <a:rPr sz="2600" spc="1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teaching</a:t>
            </a:r>
            <a:r>
              <a:rPr sz="2600" spc="3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your</a:t>
            </a:r>
            <a:r>
              <a:rPr sz="2600" spc="25" dirty="0">
                <a:latin typeface="Times New Roman" panose="02020603050405020304" pitchFamily="18" charset="0"/>
                <a:cs typeface="Times New Roman" panose="02020603050405020304" pitchFamily="18" charset="0"/>
              </a:rPr>
              <a:t> </a:t>
            </a:r>
            <a:r>
              <a:rPr sz="2600" spc="-15" dirty="0">
                <a:latin typeface="Times New Roman" panose="02020603050405020304" pitchFamily="18" charset="0"/>
                <a:cs typeface="Times New Roman" panose="02020603050405020304" pitchFamily="18" charset="0"/>
              </a:rPr>
              <a:t>reader</a:t>
            </a:r>
            <a:r>
              <a:rPr sz="2600" spc="3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your</a:t>
            </a:r>
            <a:r>
              <a:rPr sz="2600" spc="25"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idea</a:t>
            </a:r>
            <a:endParaRPr sz="2600" dirty="0">
              <a:latin typeface="Times New Roman" panose="02020603050405020304" pitchFamily="18" charset="0"/>
              <a:cs typeface="Times New Roman" panose="02020603050405020304" pitchFamily="18" charset="0"/>
            </a:endParaRPr>
          </a:p>
          <a:p>
            <a:pPr>
              <a:lnSpc>
                <a:spcPct val="100000"/>
              </a:lnSpc>
              <a:spcBef>
                <a:spcPts val="35"/>
              </a:spcBef>
            </a:pPr>
            <a:endParaRPr sz="2600" dirty="0">
              <a:latin typeface="Times New Roman" panose="02020603050405020304" pitchFamily="18" charset="0"/>
              <a:cs typeface="Times New Roman" panose="02020603050405020304" pitchFamily="18" charset="0"/>
            </a:endParaRPr>
          </a:p>
          <a:p>
            <a:pPr marL="4445" algn="ctr">
              <a:lnSpc>
                <a:spcPct val="100000"/>
              </a:lnSpc>
              <a:buFont typeface="Wingdings" panose="05000000000000000000" pitchFamily="2" charset="2"/>
              <a:buChar char="Ø"/>
            </a:pPr>
            <a:r>
              <a:rPr sz="2600" spc="-5" dirty="0">
                <a:latin typeface="Times New Roman" panose="02020603050405020304" pitchFamily="18" charset="0"/>
                <a:cs typeface="Times New Roman" panose="02020603050405020304" pitchFamily="18" charset="0"/>
              </a:rPr>
              <a:t>What </a:t>
            </a:r>
            <a:r>
              <a:rPr sz="2600" dirty="0">
                <a:latin typeface="Times New Roman" panose="02020603050405020304" pitchFamily="18" charset="0"/>
                <a:cs typeface="Times New Roman" panose="02020603050405020304" pitchFamily="18" charset="0"/>
              </a:rPr>
              <a:t>you</a:t>
            </a:r>
            <a:r>
              <a:rPr sz="2600" spc="3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did</a:t>
            </a:r>
            <a:endParaRPr sz="2600" dirty="0">
              <a:latin typeface="Times New Roman" panose="02020603050405020304" pitchFamily="18" charset="0"/>
              <a:cs typeface="Times New Roman" panose="02020603050405020304" pitchFamily="18" charset="0"/>
            </a:endParaRPr>
          </a:p>
          <a:p>
            <a:pPr algn="ctr">
              <a:lnSpc>
                <a:spcPct val="100000"/>
              </a:lnSpc>
              <a:spcBef>
                <a:spcPts val="35"/>
              </a:spcBef>
            </a:pPr>
            <a:endParaRPr sz="2600" dirty="0">
              <a:latin typeface="Times New Roman" panose="02020603050405020304" pitchFamily="18" charset="0"/>
              <a:cs typeface="Times New Roman" panose="02020603050405020304" pitchFamily="18" charset="0"/>
            </a:endParaRPr>
          </a:p>
          <a:p>
            <a:pPr algn="ctr">
              <a:lnSpc>
                <a:spcPct val="100000"/>
              </a:lnSpc>
              <a:buFont typeface="Wingdings" panose="05000000000000000000" pitchFamily="2" charset="2"/>
              <a:buChar char="Ø"/>
            </a:pPr>
            <a:r>
              <a:rPr sz="2600" spc="-10" dirty="0">
                <a:latin typeface="Times New Roman" panose="02020603050405020304" pitchFamily="18" charset="0"/>
                <a:cs typeface="Times New Roman" panose="02020603050405020304" pitchFamily="18" charset="0"/>
              </a:rPr>
              <a:t>Why  </a:t>
            </a:r>
            <a:r>
              <a:rPr sz="2600" spc="5" dirty="0">
                <a:latin typeface="Times New Roman" panose="02020603050405020304" pitchFamily="18" charset="0"/>
                <a:cs typeface="Times New Roman" panose="02020603050405020304" pitchFamily="18" charset="0"/>
              </a:rPr>
              <a:t>it’s</a:t>
            </a:r>
            <a:r>
              <a:rPr sz="2600" spc="-8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important</a:t>
            </a:r>
            <a:endParaRPr sz="2600" dirty="0">
              <a:latin typeface="Times New Roman" panose="02020603050405020304" pitchFamily="18" charset="0"/>
              <a:cs typeface="Times New Roman" panose="02020603050405020304" pitchFamily="18" charset="0"/>
            </a:endParaRPr>
          </a:p>
          <a:p>
            <a:pPr algn="ctr">
              <a:lnSpc>
                <a:spcPct val="100000"/>
              </a:lnSpc>
              <a:spcBef>
                <a:spcPts val="35"/>
              </a:spcBef>
            </a:pPr>
            <a:endParaRPr sz="2600" dirty="0">
              <a:latin typeface="Times New Roman" panose="02020603050405020304" pitchFamily="18" charset="0"/>
              <a:cs typeface="Times New Roman" panose="02020603050405020304" pitchFamily="18" charset="0"/>
            </a:endParaRPr>
          </a:p>
          <a:p>
            <a:pPr marL="3175" algn="ctr">
              <a:lnSpc>
                <a:spcPct val="100000"/>
              </a:lnSpc>
              <a:buFont typeface="Wingdings" panose="05000000000000000000" pitchFamily="2" charset="2"/>
              <a:buChar char="Ø"/>
            </a:pPr>
            <a:r>
              <a:rPr sz="2600" spc="-5" dirty="0">
                <a:latin typeface="Times New Roman" panose="02020603050405020304" pitchFamily="18" charset="0"/>
                <a:cs typeface="Times New Roman" panose="02020603050405020304" pitchFamily="18" charset="0"/>
              </a:rPr>
              <a:t>How </a:t>
            </a:r>
            <a:r>
              <a:rPr sz="2600" spc="5" dirty="0">
                <a:latin typeface="Times New Roman" panose="02020603050405020304" pitchFamily="18" charset="0"/>
                <a:cs typeface="Times New Roman" panose="02020603050405020304" pitchFamily="18" charset="0"/>
              </a:rPr>
              <a:t>it</a:t>
            </a:r>
            <a:r>
              <a:rPr sz="2600" spc="65" dirty="0">
                <a:latin typeface="Times New Roman" panose="02020603050405020304" pitchFamily="18" charset="0"/>
                <a:cs typeface="Times New Roman" panose="02020603050405020304" pitchFamily="18" charset="0"/>
              </a:rPr>
              <a:t> </a:t>
            </a:r>
            <a:r>
              <a:rPr sz="2600" spc="5" dirty="0" smtClean="0">
                <a:latin typeface="Times New Roman" panose="02020603050405020304" pitchFamily="18" charset="0"/>
                <a:cs typeface="Times New Roman" panose="02020603050405020304" pitchFamily="18" charset="0"/>
              </a:rPr>
              <a:t>works</a:t>
            </a:r>
            <a:endParaRPr lang="en-IN" sz="2600" dirty="0">
              <a:latin typeface="Times New Roman" panose="02020603050405020304" pitchFamily="18" charset="0"/>
              <a:cs typeface="Times New Roman" panose="02020603050405020304" pitchFamily="18" charset="0"/>
            </a:endParaRPr>
          </a:p>
          <a:p>
            <a:pPr marL="3175" algn="ctr">
              <a:lnSpc>
                <a:spcPct val="100000"/>
              </a:lnSpc>
            </a:pPr>
            <a:endParaRPr sz="2600" dirty="0">
              <a:latin typeface="Times New Roman" panose="02020603050405020304" pitchFamily="18" charset="0"/>
              <a:cs typeface="Times New Roman" panose="02020603050405020304" pitchFamily="18" charset="0"/>
            </a:endParaRPr>
          </a:p>
          <a:p>
            <a:pPr algn="ctr">
              <a:lnSpc>
                <a:spcPct val="100000"/>
              </a:lnSpc>
              <a:buFont typeface="Wingdings" panose="05000000000000000000" pitchFamily="2" charset="2"/>
              <a:buChar char="v"/>
            </a:pPr>
            <a:r>
              <a:rPr sz="2600" dirty="0">
                <a:latin typeface="Times New Roman" panose="02020603050405020304" pitchFamily="18" charset="0"/>
                <a:cs typeface="Times New Roman" panose="02020603050405020304" pitchFamily="18" charset="0"/>
              </a:rPr>
              <a:t>Well </a:t>
            </a:r>
            <a:r>
              <a:rPr sz="2600" spc="10" dirty="0">
                <a:latin typeface="Times New Roman" panose="02020603050405020304" pitchFamily="18" charset="0"/>
                <a:cs typeface="Times New Roman" panose="02020603050405020304" pitchFamily="18" charset="0"/>
              </a:rPr>
              <a:t>written </a:t>
            </a:r>
            <a:r>
              <a:rPr sz="2600" spc="-10" dirty="0">
                <a:latin typeface="Times New Roman" panose="02020603050405020304" pitchFamily="18" charset="0"/>
                <a:cs typeface="Times New Roman" panose="02020603050405020304" pitchFamily="18" charset="0"/>
              </a:rPr>
              <a:t>paper </a:t>
            </a:r>
            <a:r>
              <a:rPr sz="2600" spc="-5" dirty="0">
                <a:latin typeface="Times New Roman" panose="02020603050405020304" pitchFamily="18" charset="0"/>
                <a:cs typeface="Times New Roman" panose="02020603050405020304" pitchFamily="18" charset="0"/>
              </a:rPr>
              <a:t>contribute </a:t>
            </a:r>
            <a:r>
              <a:rPr sz="2600" spc="-10" dirty="0">
                <a:latin typeface="Times New Roman" panose="02020603050405020304" pitchFamily="18" charset="0"/>
                <a:cs typeface="Times New Roman" panose="02020603050405020304" pitchFamily="18" charset="0"/>
              </a:rPr>
              <a:t>more </a:t>
            </a:r>
            <a:r>
              <a:rPr sz="2600" dirty="0">
                <a:latin typeface="Times New Roman" panose="02020603050405020304" pitchFamily="18" charset="0"/>
                <a:cs typeface="Times New Roman" panose="02020603050405020304" pitchFamily="18" charset="0"/>
              </a:rPr>
              <a:t>than </a:t>
            </a:r>
            <a:r>
              <a:rPr sz="2600" spc="-10" dirty="0">
                <a:latin typeface="Times New Roman" panose="02020603050405020304" pitchFamily="18" charset="0"/>
                <a:cs typeface="Times New Roman" panose="02020603050405020304" pitchFamily="18" charset="0"/>
              </a:rPr>
              <a:t>just </a:t>
            </a:r>
            <a:r>
              <a:rPr sz="2600" dirty="0">
                <a:latin typeface="Times New Roman" panose="02020603050405020304" pitchFamily="18" charset="0"/>
                <a:cs typeface="Times New Roman" panose="02020603050405020304" pitchFamily="18" charset="0"/>
              </a:rPr>
              <a:t>their </a:t>
            </a:r>
            <a:r>
              <a:rPr sz="2600" spc="-10" dirty="0">
                <a:latin typeface="Times New Roman" panose="02020603050405020304" pitchFamily="18" charset="0"/>
                <a:cs typeface="Times New Roman" panose="02020603050405020304" pitchFamily="18" charset="0"/>
              </a:rPr>
              <a:t>described</a:t>
            </a:r>
            <a:r>
              <a:rPr sz="2600" spc="-65" dirty="0">
                <a:latin typeface="Times New Roman" panose="02020603050405020304" pitchFamily="18" charset="0"/>
                <a:cs typeface="Times New Roman" panose="02020603050405020304" pitchFamily="18" charset="0"/>
              </a:rPr>
              <a:t> </a:t>
            </a:r>
            <a:r>
              <a:rPr sz="2600" dirty="0" smtClean="0">
                <a:latin typeface="Times New Roman" panose="02020603050405020304" pitchFamily="18" charset="0"/>
                <a:cs typeface="Times New Roman" panose="02020603050405020304" pitchFamily="18" charset="0"/>
              </a:rPr>
              <a:t>results</a:t>
            </a:r>
            <a:endParaRPr lang="en-IN" sz="2600" dirty="0" smtClean="0">
              <a:latin typeface="Times New Roman" panose="02020603050405020304" pitchFamily="18" charset="0"/>
              <a:cs typeface="Times New Roman" panose="02020603050405020304" pitchFamily="18" charset="0"/>
            </a:endParaRPr>
          </a:p>
          <a:p>
            <a:pPr algn="ctr">
              <a:lnSpc>
                <a:spcPct val="100000"/>
              </a:lnSpc>
            </a:pPr>
            <a:endParaRPr sz="2600" dirty="0">
              <a:latin typeface="Times New Roman" panose="02020603050405020304" pitchFamily="18" charset="0"/>
              <a:cs typeface="Times New Roman" panose="02020603050405020304" pitchFamily="18" charset="0"/>
            </a:endParaRPr>
          </a:p>
          <a:p>
            <a:pPr algn="ctr">
              <a:lnSpc>
                <a:spcPct val="100000"/>
              </a:lnSpc>
              <a:buFont typeface="Wingdings" panose="05000000000000000000" pitchFamily="2" charset="2"/>
              <a:buChar char="Ø"/>
            </a:pPr>
            <a:r>
              <a:rPr sz="2600" spc="-5" dirty="0">
                <a:latin typeface="Times New Roman" panose="02020603050405020304" pitchFamily="18" charset="0"/>
                <a:cs typeface="Times New Roman" panose="02020603050405020304" pitchFamily="18" charset="0"/>
              </a:rPr>
              <a:t>You and your </a:t>
            </a:r>
            <a:r>
              <a:rPr lang="en-IN" sz="2600" dirty="0" smtClean="0">
                <a:latin typeface="Times New Roman" panose="02020603050405020304" pitchFamily="18" charset="0"/>
                <a:cs typeface="Times New Roman" panose="02020603050405020304" pitchFamily="18" charset="0"/>
              </a:rPr>
              <a:t>R</a:t>
            </a:r>
            <a:r>
              <a:rPr sz="2600" dirty="0" err="1" smtClean="0">
                <a:latin typeface="Times New Roman" panose="02020603050405020304" pitchFamily="18" charset="0"/>
                <a:cs typeface="Times New Roman" panose="02020603050405020304" pitchFamily="18" charset="0"/>
              </a:rPr>
              <a:t>eader</a:t>
            </a:r>
            <a:r>
              <a:rPr sz="2600" dirty="0" smtClean="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understand </a:t>
            </a:r>
            <a:r>
              <a:rPr sz="2600" dirty="0">
                <a:latin typeface="Times New Roman" panose="02020603050405020304" pitchFamily="18" charset="0"/>
                <a:cs typeface="Times New Roman" panose="02020603050405020304" pitchFamily="18" charset="0"/>
              </a:rPr>
              <a:t>the </a:t>
            </a:r>
            <a:r>
              <a:rPr sz="2600" spc="-5" dirty="0">
                <a:latin typeface="Times New Roman" panose="02020603050405020304" pitchFamily="18" charset="0"/>
                <a:cs typeface="Times New Roman" panose="02020603050405020304" pitchFamily="18" charset="0"/>
              </a:rPr>
              <a:t>topic</a:t>
            </a:r>
            <a:r>
              <a:rPr sz="2600" spc="6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better</a:t>
            </a:r>
            <a:endParaRPr sz="2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2587625" cy="693780"/>
          </a:xfrm>
          <a:prstGeom prst="rect">
            <a:avLst/>
          </a:prstGeom>
        </p:spPr>
        <p:txBody>
          <a:bodyPr vert="horz" wrap="square" lIns="0" tIns="16510" rIns="0" bIns="0" rtlCol="0">
            <a:spAutoFit/>
          </a:bodyPr>
          <a:lstStyle/>
          <a:p>
            <a:pPr marL="12700">
              <a:lnSpc>
                <a:spcPct val="100000"/>
              </a:lnSpc>
              <a:spcBef>
                <a:spcPts val="130"/>
              </a:spcBef>
            </a:pPr>
            <a:r>
              <a:rPr sz="4400" b="1" spc="25" dirty="0">
                <a:solidFill>
                  <a:srgbClr val="FF0000"/>
                </a:solidFill>
                <a:latin typeface="Times New Roman" panose="02020603050405020304" pitchFamily="18" charset="0"/>
                <a:cs typeface="Times New Roman" panose="02020603050405020304" pitchFamily="18" charset="0"/>
              </a:rPr>
              <a:t>The</a:t>
            </a:r>
            <a:r>
              <a:rPr sz="4400" b="1" spc="-180" dirty="0">
                <a:solidFill>
                  <a:srgbClr val="FF0000"/>
                </a:solidFill>
                <a:latin typeface="Times New Roman" panose="02020603050405020304" pitchFamily="18" charset="0"/>
                <a:cs typeface="Times New Roman" panose="02020603050405020304" pitchFamily="18" charset="0"/>
              </a:rPr>
              <a:t> </a:t>
            </a:r>
            <a:r>
              <a:rPr sz="4400" b="1" spc="5" dirty="0">
                <a:solidFill>
                  <a:srgbClr val="FF0000"/>
                </a:solidFill>
                <a:latin typeface="Times New Roman" panose="02020603050405020304" pitchFamily="18" charset="0"/>
                <a:cs typeface="Times New Roman" panose="02020603050405020304" pitchFamily="18" charset="0"/>
              </a:rPr>
              <a:t>Idea</a:t>
            </a:r>
            <a:endParaRPr sz="4400" b="1"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914400" y="1752600"/>
            <a:ext cx="10360026" cy="3931204"/>
          </a:xfrm>
          <a:prstGeom prst="rect">
            <a:avLst/>
          </a:prstGeom>
        </p:spPr>
        <p:txBody>
          <a:bodyPr vert="horz" wrap="square" lIns="0" tIns="108585" rIns="0" bIns="0" rtlCol="0">
            <a:spAutoFit/>
          </a:bodyPr>
          <a:lstStyle/>
          <a:p>
            <a:pPr marL="241300" indent="-229235">
              <a:lnSpc>
                <a:spcPct val="100000"/>
              </a:lnSpc>
              <a:spcBef>
                <a:spcPts val="855"/>
              </a:spcBef>
              <a:buFont typeface="Arial" panose="020B0604020202020204"/>
              <a:buChar char="•"/>
              <a:tabLst>
                <a:tab pos="241935" algn="l"/>
              </a:tabLst>
            </a:pPr>
            <a:r>
              <a:rPr sz="3000" spc="-10" dirty="0">
                <a:latin typeface="Times New Roman" panose="02020603050405020304" pitchFamily="18" charset="0"/>
                <a:cs typeface="Times New Roman" panose="02020603050405020304" pitchFamily="18" charset="0"/>
              </a:rPr>
              <a:t>Figure </a:t>
            </a:r>
            <a:r>
              <a:rPr sz="3000" spc="10" dirty="0">
                <a:latin typeface="Times New Roman" panose="02020603050405020304" pitchFamily="18" charset="0"/>
                <a:cs typeface="Times New Roman" panose="02020603050405020304" pitchFamily="18" charset="0"/>
              </a:rPr>
              <a:t>out </a:t>
            </a:r>
            <a:r>
              <a:rPr sz="3000" dirty="0">
                <a:latin typeface="Times New Roman" panose="02020603050405020304" pitchFamily="18" charset="0"/>
                <a:cs typeface="Times New Roman" panose="02020603050405020304" pitchFamily="18" charset="0"/>
              </a:rPr>
              <a:t>what </a:t>
            </a:r>
            <a:r>
              <a:rPr sz="3000" spc="15" dirty="0">
                <a:latin typeface="Times New Roman" panose="02020603050405020304" pitchFamily="18" charset="0"/>
                <a:cs typeface="Times New Roman" panose="02020603050405020304" pitchFamily="18" charset="0"/>
              </a:rPr>
              <a:t>your </a:t>
            </a:r>
            <a:r>
              <a:rPr sz="3000" spc="-15" dirty="0">
                <a:latin typeface="Times New Roman" panose="02020603050405020304" pitchFamily="18" charset="0"/>
                <a:cs typeface="Times New Roman" panose="02020603050405020304" pitchFamily="18" charset="0"/>
              </a:rPr>
              <a:t>idea</a:t>
            </a:r>
            <a:r>
              <a:rPr sz="3000" spc="38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is</a:t>
            </a:r>
            <a:endParaRPr sz="3000" dirty="0">
              <a:latin typeface="Times New Roman" panose="02020603050405020304" pitchFamily="18" charset="0"/>
              <a:cs typeface="Times New Roman" panose="02020603050405020304" pitchFamily="18" charset="0"/>
            </a:endParaRPr>
          </a:p>
          <a:p>
            <a:pPr marL="241300" indent="-229235">
              <a:lnSpc>
                <a:spcPct val="100000"/>
              </a:lnSpc>
              <a:spcBef>
                <a:spcPts val="755"/>
              </a:spcBef>
              <a:buFont typeface="Arial" panose="020B0604020202020204"/>
              <a:buChar char="•"/>
              <a:tabLst>
                <a:tab pos="241935" algn="l"/>
              </a:tabLst>
            </a:pPr>
            <a:r>
              <a:rPr sz="3000" spc="5" dirty="0">
                <a:latin typeface="Times New Roman" panose="02020603050405020304" pitchFamily="18" charset="0"/>
                <a:cs typeface="Times New Roman" panose="02020603050405020304" pitchFamily="18" charset="0"/>
              </a:rPr>
              <a:t>Make </a:t>
            </a:r>
            <a:r>
              <a:rPr sz="3000" dirty="0">
                <a:latin typeface="Times New Roman" panose="02020603050405020304" pitchFamily="18" charset="0"/>
                <a:cs typeface="Times New Roman" panose="02020603050405020304" pitchFamily="18" charset="0"/>
              </a:rPr>
              <a:t>certain </a:t>
            </a:r>
            <a:r>
              <a:rPr sz="3000" spc="-5" dirty="0">
                <a:latin typeface="Times New Roman" panose="02020603050405020304" pitchFamily="18" charset="0"/>
                <a:cs typeface="Times New Roman" panose="02020603050405020304" pitchFamily="18" charset="0"/>
              </a:rPr>
              <a:t>that </a:t>
            </a:r>
            <a:r>
              <a:rPr sz="3000" spc="-15" dirty="0">
                <a:latin typeface="Times New Roman" panose="02020603050405020304" pitchFamily="18" charset="0"/>
                <a:cs typeface="Times New Roman" panose="02020603050405020304" pitchFamily="18" charset="0"/>
              </a:rPr>
              <a:t>the </a:t>
            </a:r>
            <a:r>
              <a:rPr sz="3000" spc="-5" dirty="0">
                <a:latin typeface="Times New Roman" panose="02020603050405020304" pitchFamily="18" charset="0"/>
                <a:cs typeface="Times New Roman" panose="02020603050405020304" pitchFamily="18" charset="0"/>
              </a:rPr>
              <a:t>reader </a:t>
            </a:r>
            <a:r>
              <a:rPr sz="3000" spc="-15" dirty="0">
                <a:latin typeface="Times New Roman" panose="02020603050405020304" pitchFamily="18" charset="0"/>
                <a:cs typeface="Times New Roman" panose="02020603050405020304" pitchFamily="18" charset="0"/>
              </a:rPr>
              <a:t>is </a:t>
            </a:r>
            <a:r>
              <a:rPr sz="3000" spc="-10" dirty="0">
                <a:latin typeface="Times New Roman" panose="02020603050405020304" pitchFamily="18" charset="0"/>
                <a:cs typeface="Times New Roman" panose="02020603050405020304" pitchFamily="18" charset="0"/>
              </a:rPr>
              <a:t>in </a:t>
            </a:r>
            <a:r>
              <a:rPr sz="3000" spc="-5" dirty="0" smtClean="0">
                <a:latin typeface="Times New Roman" panose="02020603050405020304" pitchFamily="18" charset="0"/>
                <a:cs typeface="Times New Roman" panose="02020603050405020304" pitchFamily="18" charset="0"/>
              </a:rPr>
              <a:t>no</a:t>
            </a:r>
            <a:r>
              <a:rPr lang="en-IN" sz="3000" spc="-5" dirty="0" smtClean="0">
                <a:latin typeface="Times New Roman" panose="02020603050405020304" pitchFamily="18" charset="0"/>
                <a:cs typeface="Times New Roman" panose="02020603050405020304" pitchFamily="18" charset="0"/>
              </a:rPr>
              <a:t> </a:t>
            </a:r>
            <a:r>
              <a:rPr sz="3000" spc="-5" dirty="0" smtClean="0">
                <a:latin typeface="Times New Roman" panose="02020603050405020304" pitchFamily="18" charset="0"/>
                <a:cs typeface="Times New Roman" panose="02020603050405020304" pitchFamily="18" charset="0"/>
              </a:rPr>
              <a:t>doubt,</a:t>
            </a:r>
            <a:r>
              <a:rPr lang="en-IN" sz="3000" spc="-5" dirty="0" smtClean="0">
                <a:latin typeface="Times New Roman" panose="02020603050405020304" pitchFamily="18" charset="0"/>
                <a:cs typeface="Times New Roman" panose="02020603050405020304" pitchFamily="18" charset="0"/>
              </a:rPr>
              <a:t> </a:t>
            </a:r>
            <a:r>
              <a:rPr sz="3000" spc="-5" dirty="0" smtClean="0">
                <a:latin typeface="Times New Roman" panose="02020603050405020304" pitchFamily="18" charset="0"/>
                <a:cs typeface="Times New Roman" panose="02020603050405020304" pitchFamily="18" charset="0"/>
              </a:rPr>
              <a:t>what </a:t>
            </a:r>
            <a:r>
              <a:rPr sz="3000" spc="-15" dirty="0">
                <a:latin typeface="Times New Roman" panose="02020603050405020304" pitchFamily="18" charset="0"/>
                <a:cs typeface="Times New Roman" panose="02020603050405020304" pitchFamily="18" charset="0"/>
              </a:rPr>
              <a:t>the </a:t>
            </a:r>
            <a:r>
              <a:rPr sz="3000" spc="-20" dirty="0">
                <a:latin typeface="Times New Roman" panose="02020603050405020304" pitchFamily="18" charset="0"/>
                <a:cs typeface="Times New Roman" panose="02020603050405020304" pitchFamily="18" charset="0"/>
              </a:rPr>
              <a:t>idea</a:t>
            </a:r>
            <a:r>
              <a:rPr sz="3000" spc="46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is</a:t>
            </a:r>
            <a:endParaRPr sz="3000" dirty="0">
              <a:latin typeface="Times New Roman" panose="02020603050405020304" pitchFamily="18" charset="0"/>
              <a:cs typeface="Times New Roman" panose="02020603050405020304" pitchFamily="18" charset="0"/>
            </a:endParaRPr>
          </a:p>
          <a:p>
            <a:pPr marL="504190" indent="-229235">
              <a:lnSpc>
                <a:spcPct val="100000"/>
              </a:lnSpc>
              <a:spcBef>
                <a:spcPts val="755"/>
              </a:spcBef>
              <a:buFont typeface="Wingdings" panose="05000000000000000000" pitchFamily="2" charset="2"/>
              <a:buChar char="Ø"/>
              <a:tabLst>
                <a:tab pos="241935" algn="l"/>
              </a:tabLst>
            </a:pPr>
            <a:r>
              <a:rPr sz="2800" spc="5" dirty="0">
                <a:latin typeface="Times New Roman" panose="02020603050405020304" pitchFamily="18" charset="0"/>
                <a:cs typeface="Times New Roman" panose="02020603050405020304" pitchFamily="18" charset="0"/>
              </a:rPr>
              <a:t>Be </a:t>
            </a:r>
            <a:r>
              <a:rPr sz="2800" spc="20" dirty="0">
                <a:latin typeface="Times New Roman" panose="02020603050405020304" pitchFamily="18" charset="0"/>
                <a:cs typeface="Times New Roman" panose="02020603050405020304" pitchFamily="18" charset="0"/>
              </a:rPr>
              <a:t>100%</a:t>
            </a:r>
            <a:r>
              <a:rPr sz="2800" spc="1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explicit</a:t>
            </a:r>
            <a:endParaRPr sz="2800" dirty="0">
              <a:latin typeface="Times New Roman" panose="02020603050405020304" pitchFamily="18" charset="0"/>
              <a:cs typeface="Times New Roman" panose="02020603050405020304" pitchFamily="18" charset="0"/>
            </a:endParaRPr>
          </a:p>
          <a:p>
            <a:pPr marL="504190" indent="-229235">
              <a:lnSpc>
                <a:spcPct val="100000"/>
              </a:lnSpc>
              <a:spcBef>
                <a:spcPts val="680"/>
              </a:spcBef>
              <a:buFont typeface="Wingdings" panose="05000000000000000000" pitchFamily="2" charset="2"/>
              <a:buChar char="Ø"/>
              <a:tabLst>
                <a:tab pos="241935" algn="l"/>
              </a:tabLst>
            </a:pPr>
            <a:r>
              <a:rPr sz="2800" dirty="0">
                <a:latin typeface="Times New Roman" panose="02020603050405020304" pitchFamily="18" charset="0"/>
                <a:cs typeface="Times New Roman" panose="02020603050405020304" pitchFamily="18" charset="0"/>
              </a:rPr>
              <a:t>The </a:t>
            </a:r>
            <a:r>
              <a:rPr sz="2800" spc="15" dirty="0">
                <a:latin typeface="Times New Roman" panose="02020603050405020304" pitchFamily="18" charset="0"/>
                <a:cs typeface="Times New Roman" panose="02020603050405020304" pitchFamily="18" charset="0"/>
              </a:rPr>
              <a:t>main </a:t>
            </a:r>
            <a:r>
              <a:rPr sz="2800" spc="-15" dirty="0">
                <a:latin typeface="Times New Roman" panose="02020603050405020304" pitchFamily="18" charset="0"/>
                <a:cs typeface="Times New Roman" panose="02020603050405020304" pitchFamily="18" charset="0"/>
              </a:rPr>
              <a:t>idea </a:t>
            </a:r>
            <a:r>
              <a:rPr sz="2800" spc="25" dirty="0">
                <a:latin typeface="Times New Roman" panose="02020603050405020304" pitchFamily="18" charset="0"/>
                <a:cs typeface="Times New Roman" panose="02020603050405020304" pitchFamily="18" charset="0"/>
              </a:rPr>
              <a:t>of </a:t>
            </a:r>
            <a:r>
              <a:rPr sz="2800" spc="-10" dirty="0">
                <a:latin typeface="Times New Roman" panose="02020603050405020304" pitchFamily="18" charset="0"/>
                <a:cs typeface="Times New Roman" panose="02020603050405020304" pitchFamily="18" charset="0"/>
              </a:rPr>
              <a:t>the </a:t>
            </a:r>
            <a:r>
              <a:rPr sz="2800" spc="-5" dirty="0">
                <a:latin typeface="Times New Roman" panose="02020603050405020304" pitchFamily="18" charset="0"/>
                <a:cs typeface="Times New Roman" panose="02020603050405020304" pitchFamily="18" charset="0"/>
              </a:rPr>
              <a:t>paper </a:t>
            </a:r>
            <a:r>
              <a:rPr sz="2800" spc="-15" dirty="0">
                <a:latin typeface="Times New Roman" panose="02020603050405020304" pitchFamily="18" charset="0"/>
                <a:cs typeface="Times New Roman" panose="02020603050405020304" pitchFamily="18" charset="0"/>
              </a:rPr>
              <a:t>is</a:t>
            </a:r>
            <a:r>
              <a:rPr sz="2800" spc="55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marL="504190" indent="-229235">
              <a:lnSpc>
                <a:spcPct val="100000"/>
              </a:lnSpc>
              <a:spcBef>
                <a:spcPts val="755"/>
              </a:spcBef>
              <a:buFont typeface="Wingdings" panose="05000000000000000000" pitchFamily="2" charset="2"/>
              <a:buChar char="Ø"/>
              <a:tabLst>
                <a:tab pos="241935" algn="l"/>
              </a:tabLst>
            </a:pPr>
            <a:r>
              <a:rPr sz="2800" spc="-5" dirty="0">
                <a:latin typeface="Times New Roman" panose="02020603050405020304" pitchFamily="18" charset="0"/>
                <a:cs typeface="Times New Roman" panose="02020603050405020304" pitchFamily="18" charset="0"/>
              </a:rPr>
              <a:t>In </a:t>
            </a:r>
            <a:r>
              <a:rPr sz="2800" spc="-20" dirty="0">
                <a:latin typeface="Times New Roman" panose="02020603050405020304" pitchFamily="18" charset="0"/>
                <a:cs typeface="Times New Roman" panose="02020603050405020304" pitchFamily="18" charset="0"/>
              </a:rPr>
              <a:t>this </a:t>
            </a:r>
            <a:r>
              <a:rPr sz="2800" spc="-5" dirty="0">
                <a:latin typeface="Times New Roman" panose="02020603050405020304" pitchFamily="18" charset="0"/>
                <a:cs typeface="Times New Roman" panose="02020603050405020304" pitchFamily="18" charset="0"/>
              </a:rPr>
              <a:t>section we </a:t>
            </a:r>
            <a:r>
              <a:rPr sz="2800" spc="-15" dirty="0">
                <a:latin typeface="Times New Roman" panose="02020603050405020304" pitchFamily="18" charset="0"/>
                <a:cs typeface="Times New Roman" panose="02020603050405020304" pitchFamily="18" charset="0"/>
              </a:rPr>
              <a:t>present </a:t>
            </a:r>
            <a:r>
              <a:rPr sz="2800" spc="-10" dirty="0">
                <a:latin typeface="Times New Roman" panose="02020603050405020304" pitchFamily="18" charset="0"/>
                <a:cs typeface="Times New Roman" panose="02020603050405020304" pitchFamily="18" charset="0"/>
              </a:rPr>
              <a:t>the </a:t>
            </a:r>
            <a:r>
              <a:rPr sz="2800" spc="15" dirty="0">
                <a:latin typeface="Times New Roman" panose="02020603050405020304" pitchFamily="18" charset="0"/>
                <a:cs typeface="Times New Roman" panose="02020603050405020304" pitchFamily="18" charset="0"/>
              </a:rPr>
              <a:t>main </a:t>
            </a:r>
            <a:r>
              <a:rPr sz="2800" spc="-5" dirty="0">
                <a:latin typeface="Times New Roman" panose="02020603050405020304" pitchFamily="18" charset="0"/>
                <a:cs typeface="Times New Roman" panose="02020603050405020304" pitchFamily="18" charset="0"/>
              </a:rPr>
              <a:t>contribution </a:t>
            </a:r>
            <a:r>
              <a:rPr sz="2800" spc="25" dirty="0">
                <a:latin typeface="Times New Roman" panose="02020603050405020304" pitchFamily="18" charset="0"/>
                <a:cs typeface="Times New Roman" panose="02020603050405020304" pitchFamily="18" charset="0"/>
              </a:rPr>
              <a:t>of </a:t>
            </a:r>
            <a:r>
              <a:rPr sz="2800" spc="-10" dirty="0">
                <a:latin typeface="Times New Roman" panose="02020603050405020304" pitchFamily="18" charset="0"/>
                <a:cs typeface="Times New Roman" panose="02020603050405020304" pitchFamily="18" charset="0"/>
              </a:rPr>
              <a:t>the</a:t>
            </a:r>
            <a:r>
              <a:rPr sz="2800" spc="5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paper</a:t>
            </a:r>
            <a:endParaRPr sz="2800" dirty="0">
              <a:latin typeface="Times New Roman" panose="02020603050405020304" pitchFamily="18" charset="0"/>
              <a:cs typeface="Times New Roman" panose="02020603050405020304" pitchFamily="18" charset="0"/>
            </a:endParaRPr>
          </a:p>
          <a:p>
            <a:pPr marL="241300" indent="-229235">
              <a:lnSpc>
                <a:spcPct val="100000"/>
              </a:lnSpc>
              <a:spcBef>
                <a:spcPts val="755"/>
              </a:spcBef>
              <a:buFont typeface="Arial" panose="020B0604020202020204"/>
              <a:buChar char="•"/>
              <a:tabLst>
                <a:tab pos="241935" algn="l"/>
              </a:tabLst>
            </a:pPr>
            <a:r>
              <a:rPr sz="3000" spc="-5" dirty="0">
                <a:latin typeface="Times New Roman" panose="02020603050405020304" pitchFamily="18" charset="0"/>
                <a:cs typeface="Times New Roman" panose="02020603050405020304" pitchFamily="18" charset="0"/>
              </a:rPr>
              <a:t>Many paper </a:t>
            </a:r>
            <a:r>
              <a:rPr sz="3000" spc="5" dirty="0">
                <a:latin typeface="Times New Roman" panose="02020603050405020304" pitchFamily="18" charset="0"/>
                <a:cs typeface="Times New Roman" panose="02020603050405020304" pitchFamily="18" charset="0"/>
              </a:rPr>
              <a:t>contain </a:t>
            </a:r>
            <a:r>
              <a:rPr sz="3000" spc="20" dirty="0">
                <a:latin typeface="Times New Roman" panose="02020603050405020304" pitchFamily="18" charset="0"/>
                <a:cs typeface="Times New Roman" panose="02020603050405020304" pitchFamily="18" charset="0"/>
              </a:rPr>
              <a:t>good </a:t>
            </a:r>
            <a:r>
              <a:rPr sz="3000" spc="-10" dirty="0">
                <a:latin typeface="Times New Roman" panose="02020603050405020304" pitchFamily="18" charset="0"/>
                <a:cs typeface="Times New Roman" panose="02020603050405020304" pitchFamily="18" charset="0"/>
              </a:rPr>
              <a:t>ideas </a:t>
            </a:r>
            <a:r>
              <a:rPr sz="3000" spc="-15" dirty="0">
                <a:latin typeface="Times New Roman" panose="02020603050405020304" pitchFamily="18" charset="0"/>
                <a:cs typeface="Times New Roman" panose="02020603050405020304" pitchFamily="18" charset="0"/>
              </a:rPr>
              <a:t>but </a:t>
            </a:r>
            <a:r>
              <a:rPr sz="3000" spc="-5" dirty="0">
                <a:latin typeface="Times New Roman" panose="02020603050405020304" pitchFamily="18" charset="0"/>
                <a:cs typeface="Times New Roman" panose="02020603050405020304" pitchFamily="18" charset="0"/>
              </a:rPr>
              <a:t>don’t </a:t>
            </a:r>
            <a:r>
              <a:rPr sz="3000" spc="-25" dirty="0">
                <a:latin typeface="Times New Roman" panose="02020603050405020304" pitchFamily="18" charset="0"/>
                <a:cs typeface="Times New Roman" panose="02020603050405020304" pitchFamily="18" charset="0"/>
              </a:rPr>
              <a:t>distill </a:t>
            </a:r>
            <a:r>
              <a:rPr sz="3000" spc="-5" dirty="0">
                <a:latin typeface="Times New Roman" panose="02020603050405020304" pitchFamily="18" charset="0"/>
                <a:cs typeface="Times New Roman" panose="02020603050405020304" pitchFamily="18" charset="0"/>
              </a:rPr>
              <a:t>what </a:t>
            </a:r>
            <a:r>
              <a:rPr sz="3000" spc="-15" dirty="0">
                <a:latin typeface="Times New Roman" panose="02020603050405020304" pitchFamily="18" charset="0"/>
                <a:cs typeface="Times New Roman" panose="02020603050405020304" pitchFamily="18" charset="0"/>
              </a:rPr>
              <a:t>they</a:t>
            </a:r>
            <a:r>
              <a:rPr sz="3000" spc="49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are</a:t>
            </a:r>
            <a:endParaRPr sz="3000" dirty="0">
              <a:latin typeface="Times New Roman" panose="02020603050405020304" pitchFamily="18" charset="0"/>
              <a:cs typeface="Times New Roman" panose="02020603050405020304" pitchFamily="18" charset="0"/>
            </a:endParaRPr>
          </a:p>
          <a:p>
            <a:pPr marL="241300" indent="-229235">
              <a:lnSpc>
                <a:spcPct val="100000"/>
              </a:lnSpc>
              <a:spcBef>
                <a:spcPts val="680"/>
              </a:spcBef>
              <a:buFont typeface="Arial" panose="020B0604020202020204"/>
              <a:buChar char="•"/>
              <a:tabLst>
                <a:tab pos="241935" algn="l"/>
              </a:tabLst>
            </a:pPr>
            <a:r>
              <a:rPr sz="3000" spc="-50" dirty="0">
                <a:latin typeface="Times New Roman" panose="02020603050405020304" pitchFamily="18" charset="0"/>
                <a:cs typeface="Times New Roman" panose="02020603050405020304" pitchFamily="18" charset="0"/>
              </a:rPr>
              <a:t>Your </a:t>
            </a:r>
            <a:r>
              <a:rPr sz="3000" spc="-5" dirty="0">
                <a:latin typeface="Times New Roman" panose="02020603050405020304" pitchFamily="18" charset="0"/>
                <a:cs typeface="Times New Roman" panose="02020603050405020304" pitchFamily="18" charset="0"/>
              </a:rPr>
              <a:t>paper </a:t>
            </a:r>
            <a:r>
              <a:rPr sz="3000" spc="-10" dirty="0">
                <a:latin typeface="Times New Roman" panose="02020603050405020304" pitchFamily="18" charset="0"/>
                <a:cs typeface="Times New Roman" panose="02020603050405020304" pitchFamily="18" charset="0"/>
              </a:rPr>
              <a:t>should have </a:t>
            </a:r>
            <a:r>
              <a:rPr sz="3000" spc="10" dirty="0">
                <a:latin typeface="Times New Roman" panose="02020603050405020304" pitchFamily="18" charset="0"/>
                <a:cs typeface="Times New Roman" panose="02020603050405020304" pitchFamily="18" charset="0"/>
              </a:rPr>
              <a:t>one </a:t>
            </a:r>
            <a:r>
              <a:rPr sz="3000" dirty="0">
                <a:latin typeface="Times New Roman" panose="02020603050405020304" pitchFamily="18" charset="0"/>
                <a:cs typeface="Times New Roman" panose="02020603050405020304" pitchFamily="18" charset="0"/>
              </a:rPr>
              <a:t>clear sharp</a:t>
            </a:r>
            <a:r>
              <a:rPr sz="3000" spc="130"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idea</a:t>
            </a:r>
            <a:endParaRPr sz="3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4" y="307593"/>
            <a:ext cx="6245225" cy="693780"/>
          </a:xfrm>
          <a:prstGeom prst="rect">
            <a:avLst/>
          </a:prstGeom>
        </p:spPr>
        <p:txBody>
          <a:bodyPr vert="horz" wrap="square" lIns="0" tIns="16510" rIns="0" bIns="0" rtlCol="0">
            <a:spAutoFit/>
          </a:bodyPr>
          <a:lstStyle/>
          <a:p>
            <a:pPr marL="12700">
              <a:lnSpc>
                <a:spcPct val="100000"/>
              </a:lnSpc>
              <a:spcBef>
                <a:spcPts val="130"/>
              </a:spcBef>
            </a:pPr>
            <a:r>
              <a:rPr sz="4400" b="1" spc="-50" dirty="0">
                <a:solidFill>
                  <a:srgbClr val="FF0000"/>
                </a:solidFill>
                <a:latin typeface="Times New Roman" panose="02020603050405020304" pitchFamily="18" charset="0"/>
                <a:cs typeface="Times New Roman" panose="02020603050405020304" pitchFamily="18" charset="0"/>
              </a:rPr>
              <a:t>Your </a:t>
            </a:r>
            <a:r>
              <a:rPr sz="4400" b="1" spc="-20" dirty="0">
                <a:solidFill>
                  <a:srgbClr val="FF0000"/>
                </a:solidFill>
                <a:latin typeface="Times New Roman" panose="02020603050405020304" pitchFamily="18" charset="0"/>
                <a:cs typeface="Times New Roman" panose="02020603050405020304" pitchFamily="18" charset="0"/>
              </a:rPr>
              <a:t>narrative</a:t>
            </a:r>
            <a:r>
              <a:rPr sz="4400" b="1" spc="-185" dirty="0">
                <a:solidFill>
                  <a:srgbClr val="FF0000"/>
                </a:solidFill>
                <a:latin typeface="Times New Roman" panose="02020603050405020304" pitchFamily="18" charset="0"/>
                <a:cs typeface="Times New Roman" panose="02020603050405020304" pitchFamily="18" charset="0"/>
              </a:rPr>
              <a:t> </a:t>
            </a:r>
            <a:r>
              <a:rPr sz="4400" b="1" spc="20" dirty="0">
                <a:solidFill>
                  <a:srgbClr val="FF0000"/>
                </a:solidFill>
                <a:latin typeface="Times New Roman" panose="02020603050405020304" pitchFamily="18" charset="0"/>
                <a:cs typeface="Times New Roman" panose="02020603050405020304" pitchFamily="18" charset="0"/>
              </a:rPr>
              <a:t>flow</a:t>
            </a:r>
            <a:endParaRPr sz="4400" b="1"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917574" y="1702288"/>
            <a:ext cx="9902825" cy="3379771"/>
          </a:xfrm>
          <a:prstGeom prst="rect">
            <a:avLst/>
          </a:prstGeom>
        </p:spPr>
        <p:txBody>
          <a:bodyPr vert="horz" wrap="square" lIns="0" tIns="108585" rIns="0" bIns="0" rtlCol="0">
            <a:spAutoFit/>
          </a:bodyPr>
          <a:lstStyle/>
          <a:p>
            <a:pPr marL="241300" indent="-229235">
              <a:lnSpc>
                <a:spcPct val="100000"/>
              </a:lnSpc>
              <a:spcBef>
                <a:spcPts val="855"/>
              </a:spcBef>
              <a:buFont typeface="Arial" panose="020B0604020202020204"/>
              <a:buChar char="•"/>
              <a:tabLst>
                <a:tab pos="241935" algn="l"/>
              </a:tabLst>
            </a:pPr>
            <a:r>
              <a:rPr sz="3000" dirty="0">
                <a:latin typeface="Times New Roman" panose="02020603050405020304" pitchFamily="18" charset="0"/>
                <a:cs typeface="Times New Roman" panose="02020603050405020304" pitchFamily="18" charset="0"/>
              </a:rPr>
              <a:t>Here </a:t>
            </a:r>
            <a:r>
              <a:rPr sz="3000" spc="-15" dirty="0">
                <a:latin typeface="Times New Roman" panose="02020603050405020304" pitchFamily="18" charset="0"/>
                <a:cs typeface="Times New Roman" panose="02020603050405020304" pitchFamily="18" charset="0"/>
              </a:rPr>
              <a:t>is </a:t>
            </a:r>
            <a:r>
              <a:rPr sz="3000" spc="10" dirty="0">
                <a:latin typeface="Times New Roman" panose="02020603050405020304" pitchFamily="18" charset="0"/>
                <a:cs typeface="Times New Roman" panose="02020603050405020304" pitchFamily="18" charset="0"/>
              </a:rPr>
              <a:t>a</a:t>
            </a:r>
            <a:r>
              <a:rPr sz="3000" spc="11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problem</a:t>
            </a:r>
            <a:endParaRPr sz="3000" dirty="0">
              <a:latin typeface="Times New Roman" panose="02020603050405020304" pitchFamily="18" charset="0"/>
              <a:cs typeface="Times New Roman" panose="02020603050405020304" pitchFamily="18" charset="0"/>
            </a:endParaRPr>
          </a:p>
          <a:p>
            <a:pPr marL="241300" indent="-229235">
              <a:lnSpc>
                <a:spcPct val="100000"/>
              </a:lnSpc>
              <a:spcBef>
                <a:spcPts val="755"/>
              </a:spcBef>
              <a:buFont typeface="Arial" panose="020B0604020202020204"/>
              <a:buChar char="•"/>
              <a:tabLst>
                <a:tab pos="241935" algn="l"/>
              </a:tabLst>
            </a:pPr>
            <a:r>
              <a:rPr sz="3000" spc="-35" dirty="0">
                <a:latin typeface="Times New Roman" panose="02020603050405020304" pitchFamily="18" charset="0"/>
                <a:cs typeface="Times New Roman" panose="02020603050405020304" pitchFamily="18" charset="0"/>
              </a:rPr>
              <a:t>It’s </a:t>
            </a:r>
            <a:r>
              <a:rPr sz="3000" spc="-20" dirty="0">
                <a:latin typeface="Times New Roman" panose="02020603050405020304" pitchFamily="18" charset="0"/>
                <a:cs typeface="Times New Roman" panose="02020603050405020304" pitchFamily="18" charset="0"/>
              </a:rPr>
              <a:t>interesting</a:t>
            </a:r>
            <a:r>
              <a:rPr sz="3000" spc="43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problem</a:t>
            </a:r>
            <a:endParaRPr sz="3000" dirty="0">
              <a:latin typeface="Times New Roman" panose="02020603050405020304" pitchFamily="18" charset="0"/>
              <a:cs typeface="Times New Roman" panose="02020603050405020304" pitchFamily="18" charset="0"/>
            </a:endParaRPr>
          </a:p>
          <a:p>
            <a:pPr marL="241300" indent="-229235">
              <a:lnSpc>
                <a:spcPct val="100000"/>
              </a:lnSpc>
              <a:spcBef>
                <a:spcPts val="755"/>
              </a:spcBef>
              <a:buFont typeface="Arial" panose="020B0604020202020204"/>
              <a:buChar char="•"/>
              <a:tabLst>
                <a:tab pos="241935" algn="l"/>
              </a:tabLst>
            </a:pPr>
            <a:r>
              <a:rPr sz="3000" spc="-5" dirty="0">
                <a:latin typeface="Times New Roman" panose="02020603050405020304" pitchFamily="18" charset="0"/>
                <a:cs typeface="Times New Roman" panose="02020603050405020304" pitchFamily="18" charset="0"/>
              </a:rPr>
              <a:t>It </a:t>
            </a:r>
            <a:r>
              <a:rPr sz="3000" spc="-15" dirty="0">
                <a:latin typeface="Times New Roman" panose="02020603050405020304" pitchFamily="18" charset="0"/>
                <a:cs typeface="Times New Roman" panose="02020603050405020304" pitchFamily="18" charset="0"/>
              </a:rPr>
              <a:t>is </a:t>
            </a:r>
            <a:r>
              <a:rPr sz="3000" spc="-5" dirty="0">
                <a:latin typeface="Times New Roman" panose="02020603050405020304" pitchFamily="18" charset="0"/>
                <a:cs typeface="Times New Roman" panose="02020603050405020304" pitchFamily="18" charset="0"/>
              </a:rPr>
              <a:t>unsolved</a:t>
            </a:r>
            <a:r>
              <a:rPr sz="3000" spc="28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problem</a:t>
            </a:r>
            <a:endParaRPr sz="3000" dirty="0">
              <a:latin typeface="Times New Roman" panose="02020603050405020304" pitchFamily="18" charset="0"/>
              <a:cs typeface="Times New Roman" panose="02020603050405020304" pitchFamily="18" charset="0"/>
            </a:endParaRPr>
          </a:p>
          <a:p>
            <a:pPr marL="241300" indent="-229235">
              <a:lnSpc>
                <a:spcPct val="100000"/>
              </a:lnSpc>
              <a:spcBef>
                <a:spcPts val="680"/>
              </a:spcBef>
              <a:buFont typeface="Arial" panose="020B0604020202020204"/>
              <a:buChar char="•"/>
              <a:tabLst>
                <a:tab pos="241935" algn="l"/>
              </a:tabLst>
            </a:pPr>
            <a:r>
              <a:rPr sz="3000" dirty="0">
                <a:latin typeface="Times New Roman" panose="02020603050405020304" pitchFamily="18" charset="0"/>
                <a:cs typeface="Times New Roman" panose="02020603050405020304" pitchFamily="18" charset="0"/>
              </a:rPr>
              <a:t>Here </a:t>
            </a:r>
            <a:r>
              <a:rPr sz="3000" spc="-15" dirty="0">
                <a:latin typeface="Times New Roman" panose="02020603050405020304" pitchFamily="18" charset="0"/>
                <a:cs typeface="Times New Roman" panose="02020603050405020304" pitchFamily="18" charset="0"/>
              </a:rPr>
              <a:t>is </a:t>
            </a:r>
            <a:r>
              <a:rPr sz="3000" spc="-5" dirty="0">
                <a:latin typeface="Times New Roman" panose="02020603050405020304" pitchFamily="18" charset="0"/>
                <a:cs typeface="Times New Roman" panose="02020603050405020304" pitchFamily="18" charset="0"/>
              </a:rPr>
              <a:t>my</a:t>
            </a:r>
            <a:r>
              <a:rPr sz="3000" spc="10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idea</a:t>
            </a:r>
            <a:endParaRPr sz="3000" dirty="0">
              <a:latin typeface="Times New Roman" panose="02020603050405020304" pitchFamily="18" charset="0"/>
              <a:cs typeface="Times New Roman" panose="02020603050405020304" pitchFamily="18" charset="0"/>
            </a:endParaRPr>
          </a:p>
          <a:p>
            <a:pPr marL="241300" indent="-229235">
              <a:lnSpc>
                <a:spcPct val="100000"/>
              </a:lnSpc>
              <a:spcBef>
                <a:spcPts val="755"/>
              </a:spcBef>
              <a:tabLst>
                <a:tab pos="241935" algn="l"/>
              </a:tabLst>
            </a:pPr>
            <a:r>
              <a:rPr lang="en-IN" sz="3000" spc="25" dirty="0" smtClean="0">
                <a:latin typeface="Times New Roman" panose="02020603050405020304" pitchFamily="18" charset="0"/>
                <a:cs typeface="Times New Roman" panose="02020603050405020304" pitchFamily="18" charset="0"/>
              </a:rPr>
              <a:t>       </a:t>
            </a:r>
            <a:r>
              <a:rPr sz="3000" spc="25" dirty="0" smtClean="0">
                <a:latin typeface="Times New Roman" panose="02020603050405020304" pitchFamily="18" charset="0"/>
                <a:cs typeface="Times New Roman" panose="02020603050405020304" pitchFamily="18" charset="0"/>
              </a:rPr>
              <a:t>My </a:t>
            </a:r>
            <a:r>
              <a:rPr sz="3000" spc="-15" dirty="0">
                <a:latin typeface="Times New Roman" panose="02020603050405020304" pitchFamily="18" charset="0"/>
                <a:cs typeface="Times New Roman" panose="02020603050405020304" pitchFamily="18" charset="0"/>
              </a:rPr>
              <a:t>idea </a:t>
            </a:r>
            <a:r>
              <a:rPr sz="3000" spc="-10" dirty="0" smtClean="0">
                <a:latin typeface="Times New Roman" panose="02020603050405020304" pitchFamily="18" charset="0"/>
                <a:cs typeface="Times New Roman" panose="02020603050405020304" pitchFamily="18" charset="0"/>
              </a:rPr>
              <a:t>works</a:t>
            </a:r>
            <a:r>
              <a:rPr lang="en-IN" sz="3000" spc="-10" dirty="0" smtClean="0">
                <a:latin typeface="Times New Roman" panose="02020603050405020304" pitchFamily="18" charset="0"/>
                <a:cs typeface="Times New Roman" panose="02020603050405020304" pitchFamily="18" charset="0"/>
              </a:rPr>
              <a:t>(</a:t>
            </a:r>
            <a:r>
              <a:rPr sz="3000" spc="-10" dirty="0" smtClean="0">
                <a:latin typeface="Times New Roman" panose="02020603050405020304" pitchFamily="18" charset="0"/>
                <a:cs typeface="Times New Roman" panose="02020603050405020304" pitchFamily="18" charset="0"/>
              </a:rPr>
              <a:t>details,</a:t>
            </a:r>
            <a:r>
              <a:rPr lang="en-IN" sz="3000" spc="-10" dirty="0" smtClean="0">
                <a:latin typeface="Times New Roman" panose="02020603050405020304" pitchFamily="18" charset="0"/>
                <a:cs typeface="Times New Roman" panose="02020603050405020304" pitchFamily="18" charset="0"/>
              </a:rPr>
              <a:t> </a:t>
            </a:r>
            <a:r>
              <a:rPr sz="3000" spc="-10" dirty="0" smtClean="0">
                <a:latin typeface="Times New Roman" panose="02020603050405020304" pitchFamily="18" charset="0"/>
                <a:cs typeface="Times New Roman" panose="02020603050405020304" pitchFamily="18" charset="0"/>
              </a:rPr>
              <a:t>data</a:t>
            </a:r>
            <a:r>
              <a:rPr sz="3000" spc="-10" dirty="0">
                <a:latin typeface="Times New Roman" panose="02020603050405020304" pitchFamily="18" charset="0"/>
                <a:cs typeface="Times New Roman" panose="02020603050405020304" pitchFamily="18" charset="0"/>
              </a:rPr>
              <a:t>,</a:t>
            </a:r>
            <a:r>
              <a:rPr sz="3000" spc="450" dirty="0">
                <a:latin typeface="Times New Roman" panose="02020603050405020304" pitchFamily="18" charset="0"/>
                <a:cs typeface="Times New Roman" panose="02020603050405020304" pitchFamily="18" charset="0"/>
              </a:rPr>
              <a:t> </a:t>
            </a:r>
            <a:r>
              <a:rPr sz="3000" spc="-15" dirty="0" smtClean="0">
                <a:latin typeface="Times New Roman" panose="02020603050405020304" pitchFamily="18" charset="0"/>
                <a:cs typeface="Times New Roman" panose="02020603050405020304" pitchFamily="18" charset="0"/>
              </a:rPr>
              <a:t>experiments</a:t>
            </a:r>
            <a:r>
              <a:rPr lang="en-IN" sz="3000" spc="-15" dirty="0" smtClean="0">
                <a:latin typeface="Times New Roman" panose="02020603050405020304" pitchFamily="18" charset="0"/>
                <a:cs typeface="Times New Roman" panose="02020603050405020304" pitchFamily="18" charset="0"/>
              </a:rPr>
              <a:t>)</a:t>
            </a:r>
            <a:endParaRPr sz="3000" dirty="0">
              <a:latin typeface="Times New Roman" panose="02020603050405020304" pitchFamily="18" charset="0"/>
              <a:cs typeface="Times New Roman" panose="02020603050405020304" pitchFamily="18" charset="0"/>
            </a:endParaRPr>
          </a:p>
          <a:p>
            <a:pPr marL="241300" indent="-229235">
              <a:lnSpc>
                <a:spcPct val="100000"/>
              </a:lnSpc>
              <a:spcBef>
                <a:spcPts val="755"/>
              </a:spcBef>
              <a:buFont typeface="Arial" panose="020B0604020202020204"/>
              <a:buChar char="•"/>
              <a:tabLst>
                <a:tab pos="241935" algn="l"/>
              </a:tabLst>
            </a:pPr>
            <a:r>
              <a:rPr sz="3000" dirty="0">
                <a:latin typeface="Times New Roman" panose="02020603050405020304" pitchFamily="18" charset="0"/>
                <a:cs typeface="Times New Roman" panose="02020603050405020304" pitchFamily="18" charset="0"/>
              </a:rPr>
              <a:t>Here </a:t>
            </a:r>
            <a:r>
              <a:rPr sz="3000" spc="-15" dirty="0">
                <a:latin typeface="Times New Roman" panose="02020603050405020304" pitchFamily="18" charset="0"/>
                <a:cs typeface="Times New Roman" panose="02020603050405020304" pitchFamily="18" charset="0"/>
              </a:rPr>
              <a:t>is </a:t>
            </a:r>
            <a:r>
              <a:rPr sz="3000" spc="10" dirty="0">
                <a:latin typeface="Times New Roman" panose="02020603050405020304" pitchFamily="18" charset="0"/>
                <a:cs typeface="Times New Roman" panose="02020603050405020304" pitchFamily="18" charset="0"/>
              </a:rPr>
              <a:t>how </a:t>
            </a:r>
            <a:r>
              <a:rPr sz="3000" spc="-10" dirty="0">
                <a:latin typeface="Times New Roman" panose="02020603050405020304" pitchFamily="18" charset="0"/>
                <a:cs typeface="Times New Roman" panose="02020603050405020304" pitchFamily="18" charset="0"/>
              </a:rPr>
              <a:t>my </a:t>
            </a:r>
            <a:r>
              <a:rPr sz="3000" spc="-20" dirty="0">
                <a:latin typeface="Times New Roman" panose="02020603050405020304" pitchFamily="18" charset="0"/>
                <a:cs typeface="Times New Roman" panose="02020603050405020304" pitchFamily="18" charset="0"/>
              </a:rPr>
              <a:t>idea </a:t>
            </a:r>
            <a:r>
              <a:rPr sz="3000" spc="15" dirty="0">
                <a:latin typeface="Times New Roman" panose="02020603050405020304" pitchFamily="18" charset="0"/>
                <a:cs typeface="Times New Roman" panose="02020603050405020304" pitchFamily="18" charset="0"/>
              </a:rPr>
              <a:t>compares </a:t>
            </a:r>
            <a:r>
              <a:rPr sz="3000" spc="-10" dirty="0">
                <a:latin typeface="Times New Roman" panose="02020603050405020304" pitchFamily="18" charset="0"/>
                <a:cs typeface="Times New Roman" panose="02020603050405020304" pitchFamily="18" charset="0"/>
              </a:rPr>
              <a:t>to </a:t>
            </a:r>
            <a:r>
              <a:rPr sz="3000" spc="-5" dirty="0">
                <a:latin typeface="Times New Roman" panose="02020603050405020304" pitchFamily="18" charset="0"/>
                <a:cs typeface="Times New Roman" panose="02020603050405020304" pitchFamily="18" charset="0"/>
              </a:rPr>
              <a:t>other paper’s</a:t>
            </a:r>
            <a:r>
              <a:rPr sz="3000" spc="590"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approaches</a:t>
            </a:r>
            <a:endParaRPr sz="3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295400" y="1905000"/>
          <a:ext cx="9144000" cy="3571240"/>
        </p:xfrm>
        <a:graphic>
          <a:graphicData uri="http://schemas.openxmlformats.org/drawingml/2006/table">
            <a:tbl>
              <a:tblPr firstRow="1" bandRow="1">
                <a:tableStyleId>{5C22544A-7EE6-4342-B048-85BDC9FD1C3A}</a:tableStyleId>
              </a:tblPr>
              <a:tblGrid>
                <a:gridCol w="4371976"/>
                <a:gridCol w="2638424"/>
                <a:gridCol w="2133600"/>
              </a:tblGrid>
              <a:tr h="370840">
                <a:tc>
                  <a:txBody>
                    <a:bodyPr/>
                    <a:lstStyle/>
                    <a:p>
                      <a:r>
                        <a:rPr lang="en-IN" dirty="0" smtClean="0"/>
                        <a:t>Title</a:t>
                      </a:r>
                      <a:endParaRPr lang="en-IN" dirty="0"/>
                    </a:p>
                  </a:txBody>
                  <a:tcPr/>
                </a:tc>
                <a:tc>
                  <a:txBody>
                    <a:bodyPr/>
                    <a:lstStyle/>
                    <a:p>
                      <a:r>
                        <a:rPr lang="en-IN" dirty="0" smtClean="0"/>
                        <a:t>Length</a:t>
                      </a:r>
                      <a:endParaRPr lang="en-IN" dirty="0"/>
                    </a:p>
                  </a:txBody>
                  <a:tcPr/>
                </a:tc>
                <a:tc>
                  <a:txBody>
                    <a:bodyPr/>
                    <a:lstStyle/>
                    <a:p>
                      <a:r>
                        <a:rPr lang="en-IN" dirty="0" smtClean="0"/>
                        <a:t>Readership</a:t>
                      </a:r>
                      <a:endParaRPr lang="en-IN" dirty="0"/>
                    </a:p>
                  </a:txBody>
                  <a:tcPr/>
                </a:tc>
              </a:tr>
              <a:tr h="370840">
                <a:tc>
                  <a:txBody>
                    <a:bodyPr/>
                    <a:lstStyle/>
                    <a:p>
                      <a:r>
                        <a:rPr lang="en-IN" sz="2400" spc="-20" dirty="0" smtClean="0">
                          <a:latin typeface="Times New Roman" panose="02020603050405020304" pitchFamily="18" charset="0"/>
                          <a:cs typeface="Times New Roman" panose="02020603050405020304" pitchFamily="18" charset="0"/>
                        </a:rPr>
                        <a:t>Title</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spc="10" dirty="0" smtClean="0">
                          <a:latin typeface="Times New Roman" panose="02020603050405020304" pitchFamily="18" charset="0"/>
                          <a:cs typeface="Times New Roman" panose="02020603050405020304" pitchFamily="18" charset="0"/>
                        </a:rPr>
                        <a:t>Short, not</a:t>
                      </a:r>
                      <a:r>
                        <a:rPr lang="en-IN" sz="2400" spc="45" dirty="0" smtClean="0">
                          <a:latin typeface="Times New Roman" panose="02020603050405020304" pitchFamily="18" charset="0"/>
                          <a:cs typeface="Times New Roman" panose="02020603050405020304" pitchFamily="18" charset="0"/>
                        </a:rPr>
                        <a:t> </a:t>
                      </a:r>
                      <a:r>
                        <a:rPr lang="en-IN" sz="2400" spc="-15" dirty="0" smtClean="0">
                          <a:latin typeface="Times New Roman" panose="02020603050405020304" pitchFamily="18" charset="0"/>
                          <a:cs typeface="Times New Roman" panose="02020603050405020304" pitchFamily="18" charset="0"/>
                        </a:rPr>
                        <a:t>sentences</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smtClean="0">
                          <a:latin typeface="Times New Roman" panose="02020603050405020304" pitchFamily="18" charset="0"/>
                          <a:cs typeface="Times New Roman" panose="02020603050405020304" pitchFamily="18" charset="0"/>
                        </a:rPr>
                        <a:t>10000</a:t>
                      </a:r>
                      <a:endParaRPr lang="en-IN" sz="2400" dirty="0">
                        <a:latin typeface="Times New Roman" panose="02020603050405020304" pitchFamily="18" charset="0"/>
                        <a:cs typeface="Times New Roman" panose="02020603050405020304" pitchFamily="18" charset="0"/>
                      </a:endParaRPr>
                    </a:p>
                  </a:txBody>
                  <a:tcPr/>
                </a:tc>
              </a:tr>
              <a:tr h="370840">
                <a:tc>
                  <a:txBody>
                    <a:bodyPr/>
                    <a:lstStyle/>
                    <a:p>
                      <a:r>
                        <a:rPr lang="en-IN" sz="2400" dirty="0" smtClean="0">
                          <a:latin typeface="Times New Roman" panose="02020603050405020304" pitchFamily="18" charset="0"/>
                          <a:cs typeface="Times New Roman" panose="02020603050405020304" pitchFamily="18" charset="0"/>
                        </a:rPr>
                        <a:t>Abstract</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spc="10" dirty="0" smtClean="0">
                          <a:latin typeface="Times New Roman" panose="02020603050405020304" pitchFamily="18" charset="0"/>
                          <a:cs typeface="Times New Roman" panose="02020603050405020304" pitchFamily="18" charset="0"/>
                        </a:rPr>
                        <a:t>5-6</a:t>
                      </a:r>
                      <a:r>
                        <a:rPr lang="en-IN" sz="2400" spc="235" dirty="0" smtClean="0">
                          <a:latin typeface="Times New Roman" panose="02020603050405020304" pitchFamily="18" charset="0"/>
                          <a:cs typeface="Times New Roman" panose="02020603050405020304" pitchFamily="18" charset="0"/>
                        </a:rPr>
                        <a:t> </a:t>
                      </a:r>
                      <a:r>
                        <a:rPr lang="en-IN" sz="2400" spc="-20" dirty="0" smtClean="0">
                          <a:latin typeface="Times New Roman" panose="02020603050405020304" pitchFamily="18" charset="0"/>
                          <a:cs typeface="Times New Roman" panose="02020603050405020304" pitchFamily="18" charset="0"/>
                        </a:rPr>
                        <a:t>sentences</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smtClean="0">
                          <a:latin typeface="Times New Roman" panose="02020603050405020304" pitchFamily="18" charset="0"/>
                          <a:cs typeface="Times New Roman" panose="02020603050405020304" pitchFamily="18" charset="0"/>
                        </a:rPr>
                        <a:t>1000</a:t>
                      </a:r>
                      <a:endParaRPr lang="en-IN" sz="2400" dirty="0">
                        <a:latin typeface="Times New Roman" panose="02020603050405020304" pitchFamily="18" charset="0"/>
                        <a:cs typeface="Times New Roman" panose="02020603050405020304" pitchFamily="18" charset="0"/>
                      </a:endParaRPr>
                    </a:p>
                  </a:txBody>
                  <a:tcPr/>
                </a:tc>
              </a:tr>
              <a:tr h="370840">
                <a:tc>
                  <a:txBody>
                    <a:bodyPr/>
                    <a:lstStyle/>
                    <a:p>
                      <a:r>
                        <a:rPr lang="en-IN" sz="2400" dirty="0" smtClean="0">
                          <a:latin typeface="Times New Roman" panose="02020603050405020304" pitchFamily="18" charset="0"/>
                          <a:cs typeface="Times New Roman" panose="02020603050405020304" pitchFamily="18" charset="0"/>
                        </a:rPr>
                        <a:t>Introduction</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spc="10" dirty="0" smtClean="0">
                          <a:latin typeface="Times New Roman" panose="02020603050405020304" pitchFamily="18" charset="0"/>
                          <a:cs typeface="Times New Roman" panose="02020603050405020304" pitchFamily="18" charset="0"/>
                        </a:rPr>
                        <a:t>one</a:t>
                      </a:r>
                      <a:r>
                        <a:rPr lang="en-IN" sz="2400" spc="5" dirty="0" smtClean="0">
                          <a:latin typeface="Times New Roman" panose="02020603050405020304" pitchFamily="18" charset="0"/>
                          <a:cs typeface="Times New Roman" panose="02020603050405020304" pitchFamily="18" charset="0"/>
                        </a:rPr>
                        <a:t> </a:t>
                      </a:r>
                      <a:r>
                        <a:rPr lang="en-IN" sz="2400" spc="-5" dirty="0" smtClean="0">
                          <a:latin typeface="Times New Roman" panose="02020603050405020304" pitchFamily="18" charset="0"/>
                          <a:cs typeface="Times New Roman" panose="02020603050405020304" pitchFamily="18" charset="0"/>
                        </a:rPr>
                        <a:t>page</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smtClean="0">
                          <a:latin typeface="Times New Roman" panose="02020603050405020304" pitchFamily="18" charset="0"/>
                          <a:cs typeface="Times New Roman" panose="02020603050405020304" pitchFamily="18" charset="0"/>
                        </a:rPr>
                        <a:t>100</a:t>
                      </a:r>
                      <a:endParaRPr lang="en-IN" sz="2400" dirty="0">
                        <a:latin typeface="Times New Roman" panose="02020603050405020304" pitchFamily="18" charset="0"/>
                        <a:cs typeface="Times New Roman" panose="02020603050405020304" pitchFamily="18" charset="0"/>
                      </a:endParaRPr>
                    </a:p>
                  </a:txBody>
                  <a:tcPr/>
                </a:tc>
              </a:tr>
              <a:tr h="370840">
                <a:tc>
                  <a:txBody>
                    <a:bodyPr/>
                    <a:lstStyle/>
                    <a:p>
                      <a:r>
                        <a:rPr lang="en-IN" sz="2400" spc="-10" dirty="0" smtClean="0">
                          <a:latin typeface="Times New Roman" panose="02020603050405020304" pitchFamily="18" charset="0"/>
                          <a:cs typeface="Times New Roman" panose="02020603050405020304" pitchFamily="18" charset="0"/>
                        </a:rPr>
                        <a:t>Problem description</a:t>
                      </a:r>
                      <a:r>
                        <a:rPr lang="en-IN" sz="2400" spc="509"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spc="10" dirty="0" smtClean="0">
                          <a:latin typeface="Times New Roman" panose="02020603050405020304" pitchFamily="18" charset="0"/>
                          <a:cs typeface="Times New Roman" panose="02020603050405020304" pitchFamily="18" charset="0"/>
                        </a:rPr>
                        <a:t>one</a:t>
                      </a:r>
                      <a:r>
                        <a:rPr lang="en-IN" sz="2400" spc="5" dirty="0" smtClean="0">
                          <a:latin typeface="Times New Roman" panose="02020603050405020304" pitchFamily="18" charset="0"/>
                          <a:cs typeface="Times New Roman" panose="02020603050405020304" pitchFamily="18" charset="0"/>
                        </a:rPr>
                        <a:t> </a:t>
                      </a:r>
                      <a:r>
                        <a:rPr lang="en-IN" sz="2400" spc="-5" dirty="0" smtClean="0">
                          <a:latin typeface="Times New Roman" panose="02020603050405020304" pitchFamily="18" charset="0"/>
                          <a:cs typeface="Times New Roman" panose="02020603050405020304" pitchFamily="18" charset="0"/>
                        </a:rPr>
                        <a:t>page</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smtClean="0">
                          <a:latin typeface="Times New Roman" panose="02020603050405020304" pitchFamily="18" charset="0"/>
                          <a:cs typeface="Times New Roman" panose="02020603050405020304" pitchFamily="18" charset="0"/>
                        </a:rPr>
                        <a:t>50</a:t>
                      </a:r>
                      <a:endParaRPr lang="en-IN" sz="2400" dirty="0">
                        <a:latin typeface="Times New Roman" panose="02020603050405020304" pitchFamily="18" charset="0"/>
                        <a:cs typeface="Times New Roman" panose="02020603050405020304" pitchFamily="18" charset="0"/>
                      </a:endParaRPr>
                    </a:p>
                  </a:txBody>
                  <a:tcPr/>
                </a:tc>
              </a:tr>
              <a:tr h="370840">
                <a:tc>
                  <a:txBody>
                    <a:bodyPr/>
                    <a:lstStyle/>
                    <a:p>
                      <a:r>
                        <a:rPr lang="en-IN" sz="2400" spc="-10" dirty="0" smtClean="0">
                          <a:latin typeface="Times New Roman" panose="02020603050405020304" pitchFamily="18" charset="0"/>
                          <a:cs typeface="Times New Roman" panose="02020603050405020304" pitchFamily="18" charset="0"/>
                        </a:rPr>
                        <a:t>Details</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spc="15" dirty="0" smtClean="0">
                          <a:latin typeface="Times New Roman" panose="02020603050405020304" pitchFamily="18" charset="0"/>
                          <a:cs typeface="Times New Roman" panose="02020603050405020304" pitchFamily="18" charset="0"/>
                        </a:rPr>
                        <a:t>6</a:t>
                      </a:r>
                      <a:r>
                        <a:rPr lang="en-IN" sz="2400" spc="-10" dirty="0" smtClean="0">
                          <a:latin typeface="Times New Roman" panose="02020603050405020304" pitchFamily="18" charset="0"/>
                          <a:cs typeface="Times New Roman" panose="02020603050405020304" pitchFamily="18" charset="0"/>
                        </a:rPr>
                        <a:t> pages</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smtClean="0">
                          <a:latin typeface="Times New Roman" panose="02020603050405020304" pitchFamily="18" charset="0"/>
                          <a:cs typeface="Times New Roman" panose="02020603050405020304" pitchFamily="18" charset="0"/>
                        </a:rPr>
                        <a:t>10</a:t>
                      </a:r>
                      <a:endParaRPr lang="en-IN" sz="2400" dirty="0">
                        <a:latin typeface="Times New Roman" panose="02020603050405020304" pitchFamily="18" charset="0"/>
                        <a:cs typeface="Times New Roman" panose="02020603050405020304" pitchFamily="18" charset="0"/>
                      </a:endParaRPr>
                    </a:p>
                  </a:txBody>
                  <a:tcPr/>
                </a:tc>
              </a:tr>
              <a:tr h="370840">
                <a:tc>
                  <a:txBody>
                    <a:bodyPr/>
                    <a:lstStyle/>
                    <a:p>
                      <a:r>
                        <a:rPr lang="en-IN" sz="2400" dirty="0" smtClean="0">
                          <a:latin typeface="Times New Roman" panose="02020603050405020304" pitchFamily="18" charset="0"/>
                          <a:cs typeface="Times New Roman" panose="02020603050405020304" pitchFamily="18" charset="0"/>
                        </a:rPr>
                        <a:t>Conclusion </a:t>
                      </a:r>
                      <a:r>
                        <a:rPr lang="en-IN" sz="2400" spc="5" dirty="0" smtClean="0">
                          <a:latin typeface="Times New Roman" panose="02020603050405020304" pitchFamily="18" charset="0"/>
                          <a:cs typeface="Times New Roman" panose="02020603050405020304" pitchFamily="18" charset="0"/>
                        </a:rPr>
                        <a:t>and </a:t>
                      </a:r>
                      <a:r>
                        <a:rPr lang="en-IN" sz="2400" spc="-10" dirty="0" smtClean="0">
                          <a:latin typeface="Times New Roman" panose="02020603050405020304" pitchFamily="18" charset="0"/>
                          <a:cs typeface="Times New Roman" panose="02020603050405020304" pitchFamily="18" charset="0"/>
                        </a:rPr>
                        <a:t>Future </a:t>
                      </a:r>
                      <a:r>
                        <a:rPr lang="en-IN" sz="2400" spc="5" dirty="0" smtClean="0">
                          <a:latin typeface="Times New Roman" panose="02020603050405020304" pitchFamily="18" charset="0"/>
                          <a:cs typeface="Times New Roman" panose="02020603050405020304" pitchFamily="18" charset="0"/>
                        </a:rPr>
                        <a:t>Scope </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smtClean="0">
                          <a:latin typeface="Times New Roman" panose="02020603050405020304" pitchFamily="18" charset="0"/>
                          <a:cs typeface="Times New Roman" panose="02020603050405020304" pitchFamily="18" charset="0"/>
                        </a:rPr>
                        <a:t>0.5 </a:t>
                      </a:r>
                      <a:r>
                        <a:rPr lang="en-IN" sz="2400" spc="-10" dirty="0" smtClean="0">
                          <a:latin typeface="Times New Roman" panose="02020603050405020304" pitchFamily="18" charset="0"/>
                          <a:cs typeface="Times New Roman" panose="02020603050405020304" pitchFamily="18" charset="0"/>
                        </a:rPr>
                        <a:t>page</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smtClean="0">
                          <a:latin typeface="Times New Roman" panose="02020603050405020304" pitchFamily="18" charset="0"/>
                          <a:cs typeface="Times New Roman" panose="02020603050405020304" pitchFamily="18" charset="0"/>
                        </a:rPr>
                        <a:t>50</a:t>
                      </a:r>
                      <a:endParaRPr lang="en-IN" sz="2400" dirty="0">
                        <a:latin typeface="Times New Roman" panose="02020603050405020304" pitchFamily="18" charset="0"/>
                        <a:cs typeface="Times New Roman" panose="02020603050405020304" pitchFamily="18" charset="0"/>
                      </a:endParaRPr>
                    </a:p>
                  </a:txBody>
                  <a:tcPr/>
                </a:tc>
              </a:tr>
              <a:tr h="370840">
                <a:tc>
                  <a:txBody>
                    <a:bodyPr/>
                    <a:lstStyle/>
                    <a:p>
                      <a:r>
                        <a:rPr lang="en-IN" sz="2400" spc="-25" dirty="0" smtClean="0">
                          <a:latin typeface="Times New Roman" panose="02020603050405020304" pitchFamily="18" charset="0"/>
                          <a:cs typeface="Times New Roman" panose="02020603050405020304" pitchFamily="18" charset="0"/>
                        </a:rPr>
                        <a:t>References</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smtClean="0">
                          <a:latin typeface="Times New Roman" panose="02020603050405020304" pitchFamily="18" charset="0"/>
                          <a:cs typeface="Times New Roman" panose="02020603050405020304" pitchFamily="18" charset="0"/>
                        </a:rPr>
                        <a:t>0.5 </a:t>
                      </a:r>
                      <a:r>
                        <a:rPr lang="en-IN" sz="2400" spc="-10" dirty="0" smtClean="0">
                          <a:latin typeface="Times New Roman" panose="02020603050405020304" pitchFamily="18" charset="0"/>
                          <a:cs typeface="Times New Roman" panose="02020603050405020304" pitchFamily="18" charset="0"/>
                        </a:rPr>
                        <a:t>page</a:t>
                      </a:r>
                      <a:endParaRPr lang="en-IN" sz="2400" dirty="0">
                        <a:latin typeface="Times New Roman" panose="02020603050405020304" pitchFamily="18" charset="0"/>
                        <a:cs typeface="Times New Roman" panose="02020603050405020304" pitchFamily="18" charset="0"/>
                      </a:endParaRPr>
                    </a:p>
                  </a:txBody>
                  <a:tcPr/>
                </a:tc>
                <a:tc>
                  <a:txBody>
                    <a:bodyPr/>
                    <a:lstStyle/>
                    <a:p>
                      <a:endParaRPr lang="en-IN" sz="2400" dirty="0">
                        <a:latin typeface="Times New Roman" panose="02020603050405020304" pitchFamily="18" charset="0"/>
                        <a:cs typeface="Times New Roman" panose="02020603050405020304" pitchFamily="18" charset="0"/>
                      </a:endParaRPr>
                    </a:p>
                  </a:txBody>
                  <a:tcPr/>
                </a:tc>
              </a:tr>
            </a:tbl>
          </a:graphicData>
        </a:graphic>
      </p:graphicFrame>
      <p:sp>
        <p:nvSpPr>
          <p:cNvPr id="3" name="Rectangle 2"/>
          <p:cNvSpPr/>
          <p:nvPr/>
        </p:nvSpPr>
        <p:spPr>
          <a:xfrm>
            <a:off x="1295400" y="609600"/>
            <a:ext cx="5715000" cy="769441"/>
          </a:xfrm>
          <a:prstGeom prst="rect">
            <a:avLst/>
          </a:prstGeom>
        </p:spPr>
        <p:txBody>
          <a:bodyPr wrap="square">
            <a:spAutoFit/>
          </a:bodyPr>
          <a:lstStyle/>
          <a:p>
            <a:r>
              <a:rPr lang="en-IN" sz="4400" b="1" spc="-10" dirty="0" smtClean="0">
                <a:solidFill>
                  <a:srgbClr val="FF0000"/>
                </a:solidFill>
                <a:latin typeface="Times New Roman" panose="02020603050405020304" pitchFamily="18" charset="0"/>
                <a:cs typeface="Times New Roman" panose="02020603050405020304" pitchFamily="18" charset="0"/>
              </a:rPr>
              <a:t>Structure </a:t>
            </a:r>
            <a:r>
              <a:rPr lang="en-IN" sz="4400" b="1" spc="15" dirty="0" smtClean="0">
                <a:solidFill>
                  <a:srgbClr val="FF0000"/>
                </a:solidFill>
                <a:latin typeface="Times New Roman" panose="02020603050405020304" pitchFamily="18" charset="0"/>
                <a:cs typeface="Times New Roman" panose="02020603050405020304" pitchFamily="18" charset="0"/>
              </a:rPr>
              <a:t>of</a:t>
            </a:r>
            <a:r>
              <a:rPr lang="en-IN" sz="4400" b="1" spc="-125" dirty="0" smtClean="0">
                <a:solidFill>
                  <a:srgbClr val="FF0000"/>
                </a:solidFill>
                <a:latin typeface="Times New Roman" panose="02020603050405020304" pitchFamily="18" charset="0"/>
                <a:cs typeface="Times New Roman" panose="02020603050405020304" pitchFamily="18" charset="0"/>
              </a:rPr>
              <a:t> </a:t>
            </a:r>
            <a:r>
              <a:rPr lang="en-IN" sz="4400" b="1" dirty="0" smtClean="0">
                <a:solidFill>
                  <a:srgbClr val="FF0000"/>
                </a:solidFill>
                <a:latin typeface="Times New Roman" panose="02020603050405020304" pitchFamily="18" charset="0"/>
                <a:cs typeface="Times New Roman" panose="02020603050405020304" pitchFamily="18" charset="0"/>
              </a:rPr>
              <a:t>Paper</a:t>
            </a:r>
            <a:endParaRPr lang="en-IN" sz="4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76673"/>
            <a:ext cx="10972800" cy="5649491"/>
          </a:xfrm>
        </p:spPr>
        <p:txBody>
          <a:bodyPr>
            <a:normAutofit lnSpcReduction="10000"/>
          </a:bodyPr>
          <a:lstStyle/>
          <a:p>
            <a:pPr algn="just">
              <a:lnSpc>
                <a:spcPct val="110000"/>
              </a:lnSpc>
              <a:spcBef>
                <a:spcPts val="600"/>
              </a:spcBef>
              <a:spcAft>
                <a:spcPts val="600"/>
              </a:spcAft>
            </a:pPr>
            <a:r>
              <a:rPr lang="en-IN" sz="2200" b="1" dirty="0" smtClean="0">
                <a:solidFill>
                  <a:srgbClr val="FF0000"/>
                </a:solidFill>
                <a:latin typeface="Times New Roman" panose="02020603050405020304" pitchFamily="18" charset="0"/>
                <a:cs typeface="Times New Roman" panose="02020603050405020304" pitchFamily="18" charset="0"/>
              </a:rPr>
              <a:t>SCIENCE :</a:t>
            </a:r>
            <a:r>
              <a:rPr lang="en-IN" sz="2200" dirty="0" smtClean="0">
                <a:latin typeface="Times New Roman" panose="02020603050405020304" pitchFamily="18" charset="0"/>
                <a:cs typeface="Times New Roman" panose="02020603050405020304" pitchFamily="18" charset="0"/>
              </a:rPr>
              <a:t>  A branch of knowledge or study dealing with a body of facts or truths, systematically arranged and showing the operation of general laws. Unless the body of knowledge encompasses the operation of general law (of nature), it is not science.</a:t>
            </a:r>
            <a:endParaRPr lang="en-IN" sz="2200" dirty="0" smtClean="0">
              <a:latin typeface="Times New Roman" panose="02020603050405020304" pitchFamily="18" charset="0"/>
              <a:cs typeface="Times New Roman" panose="02020603050405020304" pitchFamily="18" charset="0"/>
            </a:endParaRPr>
          </a:p>
          <a:p>
            <a:pPr algn="just"/>
            <a:r>
              <a:rPr lang="en-IN" sz="2200" b="1" dirty="0" smtClean="0">
                <a:solidFill>
                  <a:srgbClr val="FF0000"/>
                </a:solidFill>
                <a:latin typeface="Times New Roman" panose="02020603050405020304" pitchFamily="18" charset="0"/>
                <a:cs typeface="Times New Roman" panose="02020603050405020304" pitchFamily="18" charset="0"/>
              </a:rPr>
              <a:t>TECHNOLOGY :</a:t>
            </a:r>
            <a:r>
              <a:rPr lang="en-IN" sz="2200" b="1" dirty="0" smtClean="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Scientific study of industrial arts, Application of Science to Industry.</a:t>
            </a:r>
            <a:endParaRPr lang="en-IN" sz="2200" dirty="0" smtClean="0">
              <a:latin typeface="Times New Roman" panose="02020603050405020304" pitchFamily="18" charset="0"/>
              <a:cs typeface="Times New Roman" panose="02020603050405020304" pitchFamily="18" charset="0"/>
            </a:endParaRPr>
          </a:p>
          <a:p>
            <a:pPr algn="just">
              <a:lnSpc>
                <a:spcPct val="110000"/>
              </a:lnSpc>
              <a:spcBef>
                <a:spcPts val="600"/>
              </a:spcBef>
              <a:spcAft>
                <a:spcPts val="600"/>
              </a:spcAft>
              <a:buFont typeface="Wingdings" panose="05000000000000000000" pitchFamily="2" charset="2"/>
              <a:buChar char="Ø"/>
            </a:pPr>
            <a:r>
              <a:rPr lang="en-IN" sz="2200" dirty="0" smtClean="0">
                <a:latin typeface="Times New Roman" panose="02020603050405020304" pitchFamily="18" charset="0"/>
                <a:cs typeface="Times New Roman" panose="02020603050405020304" pitchFamily="18" charset="0"/>
              </a:rPr>
              <a:t>Technology can be defined as the systematic knowledge and action usually of industrial processes but applicable to any recurrent activity.</a:t>
            </a:r>
            <a:endParaRPr lang="en-IN" sz="2200" dirty="0" smtClean="0">
              <a:latin typeface="Times New Roman" panose="02020603050405020304" pitchFamily="18" charset="0"/>
              <a:cs typeface="Times New Roman" panose="02020603050405020304" pitchFamily="18" charset="0"/>
            </a:endParaRPr>
          </a:p>
          <a:p>
            <a:pPr algn="just"/>
            <a:r>
              <a:rPr lang="en-IN" sz="2200" b="1" dirty="0" smtClean="0">
                <a:solidFill>
                  <a:srgbClr val="FF0000"/>
                </a:solidFill>
                <a:latin typeface="Times New Roman" panose="02020603050405020304" pitchFamily="18" charset="0"/>
                <a:cs typeface="Times New Roman" panose="02020603050405020304" pitchFamily="18" charset="0"/>
              </a:rPr>
              <a:t>ENGINEERING :</a:t>
            </a:r>
            <a:r>
              <a:rPr lang="en-IN" sz="2200" b="1" dirty="0" smtClean="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Art of directing the great source of power in nature for use and convenience of humans.</a:t>
            </a:r>
            <a:endParaRPr lang="en-IN"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200" dirty="0" smtClean="0">
                <a:latin typeface="Times New Roman" panose="02020603050405020304" pitchFamily="18" charset="0"/>
                <a:cs typeface="Times New Roman" panose="02020603050405020304" pitchFamily="18" charset="0"/>
              </a:rPr>
              <a:t>It involves people, money, materials, machines and energy.</a:t>
            </a:r>
            <a:endParaRPr lang="en-IN"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200" dirty="0" smtClean="0">
                <a:latin typeface="Times New Roman" panose="02020603050405020304" pitchFamily="18" charset="0"/>
                <a:cs typeface="Times New Roman" panose="02020603050405020304" pitchFamily="18" charset="0"/>
              </a:rPr>
              <a:t>It is the application of the objective knowledge to the creation of plans, design and means for achieving desired objective.</a:t>
            </a:r>
            <a:endParaRPr lang="en-IN"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200" dirty="0" smtClean="0">
                <a:latin typeface="Times New Roman" panose="02020603050405020304" pitchFamily="18" charset="0"/>
                <a:cs typeface="Times New Roman" panose="02020603050405020304" pitchFamily="18" charset="0"/>
              </a:rPr>
              <a:t>Science deals with the things the way they are. </a:t>
            </a:r>
            <a:endParaRPr lang="en-IN"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200" dirty="0" smtClean="0">
                <a:latin typeface="Times New Roman" panose="02020603050405020304" pitchFamily="18" charset="0"/>
                <a:cs typeface="Times New Roman" panose="02020603050405020304" pitchFamily="18" charset="0"/>
              </a:rPr>
              <a:t>In Technology (Engg.)- one deals with thing they  ought to be.</a:t>
            </a:r>
            <a:endParaRPr lang="en-IN"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200" b="1" dirty="0" smtClean="0">
                <a:solidFill>
                  <a:srgbClr val="FF0000"/>
                </a:solidFill>
                <a:latin typeface="Times New Roman" panose="02020603050405020304" pitchFamily="18" charset="0"/>
                <a:cs typeface="Times New Roman" panose="02020603050405020304" pitchFamily="18" charset="0"/>
              </a:rPr>
              <a:t>Science: </a:t>
            </a:r>
            <a:r>
              <a:rPr lang="en-IN" sz="2200" dirty="0" smtClean="0">
                <a:latin typeface="Times New Roman" panose="02020603050405020304" pitchFamily="18" charset="0"/>
                <a:cs typeface="Times New Roman" panose="02020603050405020304" pitchFamily="18" charset="0"/>
              </a:rPr>
              <a:t>Analysis, </a:t>
            </a:r>
            <a:r>
              <a:rPr lang="en-IN" sz="2200" b="1" dirty="0" smtClean="0">
                <a:solidFill>
                  <a:srgbClr val="FF0000"/>
                </a:solidFill>
                <a:latin typeface="Times New Roman" panose="02020603050405020304" pitchFamily="18" charset="0"/>
                <a:cs typeface="Times New Roman" panose="02020603050405020304" pitchFamily="18" charset="0"/>
              </a:rPr>
              <a:t>Technology</a:t>
            </a:r>
            <a:r>
              <a:rPr lang="en-IN" sz="2200" dirty="0" smtClean="0">
                <a:latin typeface="Times New Roman" panose="02020603050405020304" pitchFamily="18" charset="0"/>
                <a:cs typeface="Times New Roman" panose="02020603050405020304" pitchFamily="18" charset="0"/>
              </a:rPr>
              <a:t> : Synthesis / Design</a:t>
            </a:r>
            <a:endParaRPr lang="en-IN" sz="2200" dirty="0" smtClean="0">
              <a:latin typeface="Times New Roman" panose="02020603050405020304" pitchFamily="18" charset="0"/>
              <a:cs typeface="Times New Roman" panose="02020603050405020304" pitchFamily="18" charset="0"/>
            </a:endParaRPr>
          </a:p>
          <a:p>
            <a:pPr>
              <a:buNone/>
            </a:pPr>
            <a:endParaRPr lang="en-IN" sz="1800" dirty="0" smtClean="0">
              <a:latin typeface="Times New Roman" panose="02020603050405020304" pitchFamily="18" charset="0"/>
              <a:cs typeface="Times New Roman" panose="02020603050405020304" pitchFamily="18" charset="0"/>
            </a:endParaRPr>
          </a:p>
          <a:p>
            <a:pPr>
              <a:buNone/>
            </a:pPr>
            <a:endParaRPr lang="en-IN" sz="2000" b="1" dirty="0" smtClean="0">
              <a:latin typeface="Times New Roman" panose="02020603050405020304" pitchFamily="18" charset="0"/>
              <a:cs typeface="Times New Roman" panose="02020603050405020304" pitchFamily="18" charset="0"/>
            </a:endParaRPr>
          </a:p>
          <a:p>
            <a:pPr>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4" y="609282"/>
            <a:ext cx="2587625" cy="693780"/>
          </a:xfrm>
          <a:prstGeom prst="rect">
            <a:avLst/>
          </a:prstGeom>
        </p:spPr>
        <p:txBody>
          <a:bodyPr vert="horz" wrap="square" lIns="0" tIns="16510" rIns="0" bIns="0" rtlCol="0">
            <a:spAutoFit/>
          </a:bodyPr>
          <a:lstStyle/>
          <a:p>
            <a:pPr marL="12700">
              <a:lnSpc>
                <a:spcPct val="100000"/>
              </a:lnSpc>
              <a:spcBef>
                <a:spcPts val="130"/>
              </a:spcBef>
            </a:pPr>
            <a:r>
              <a:rPr sz="4400" b="1" spc="-15" dirty="0">
                <a:solidFill>
                  <a:srgbClr val="FF0000"/>
                </a:solidFill>
                <a:latin typeface="Times New Roman" panose="02020603050405020304" pitchFamily="18" charset="0"/>
                <a:cs typeface="Times New Roman" panose="02020603050405020304" pitchFamily="18" charset="0"/>
              </a:rPr>
              <a:t>Abstract</a:t>
            </a:r>
            <a:endParaRPr sz="4400" b="1"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917575" y="1794255"/>
            <a:ext cx="9001125" cy="3631122"/>
          </a:xfrm>
          <a:prstGeom prst="rect">
            <a:avLst/>
          </a:prstGeom>
        </p:spPr>
        <p:txBody>
          <a:bodyPr vert="horz" wrap="square" lIns="0" tIns="52705" rIns="0" bIns="0" rtlCol="0">
            <a:spAutoFit/>
          </a:bodyPr>
          <a:lstStyle/>
          <a:p>
            <a:pPr marL="241300" marR="5080" indent="-229235">
              <a:lnSpc>
                <a:spcPts val="3080"/>
              </a:lnSpc>
              <a:spcBef>
                <a:spcPts val="415"/>
              </a:spcBef>
              <a:buFont typeface="Arial" panose="020B0604020202020204"/>
              <a:buChar char="•"/>
              <a:tabLst>
                <a:tab pos="241935" algn="l"/>
              </a:tabLst>
            </a:pPr>
            <a:r>
              <a:rPr sz="3000" spc="-5" dirty="0">
                <a:latin typeface="Times New Roman" panose="02020603050405020304" pitchFamily="18" charset="0"/>
                <a:cs typeface="Times New Roman" panose="02020603050405020304" pitchFamily="18" charset="0"/>
              </a:rPr>
              <a:t>Should be </a:t>
            </a:r>
            <a:r>
              <a:rPr sz="3000" spc="-25" dirty="0">
                <a:latin typeface="Times New Roman" panose="02020603050405020304" pitchFamily="18" charset="0"/>
                <a:cs typeface="Times New Roman" panose="02020603050405020304" pitchFamily="18" charset="0"/>
              </a:rPr>
              <a:t>brief,not </a:t>
            </a:r>
            <a:r>
              <a:rPr sz="3000" dirty="0">
                <a:latin typeface="Times New Roman" panose="02020603050405020304" pitchFamily="18" charset="0"/>
                <a:cs typeface="Times New Roman" panose="02020603050405020304" pitchFamily="18" charset="0"/>
              </a:rPr>
              <a:t>assume </a:t>
            </a:r>
            <a:r>
              <a:rPr sz="3000" spc="10" dirty="0">
                <a:latin typeface="Times New Roman" panose="02020603050405020304" pitchFamily="18" charset="0"/>
                <a:cs typeface="Times New Roman" panose="02020603050405020304" pitchFamily="18" charset="0"/>
              </a:rPr>
              <a:t>too </a:t>
            </a:r>
            <a:r>
              <a:rPr sz="3000" spc="15" dirty="0">
                <a:latin typeface="Times New Roman" panose="02020603050405020304" pitchFamily="18" charset="0"/>
                <a:cs typeface="Times New Roman" panose="02020603050405020304" pitchFamily="18" charset="0"/>
              </a:rPr>
              <a:t>much </a:t>
            </a:r>
            <a:r>
              <a:rPr sz="3000" spc="5" dirty="0">
                <a:latin typeface="Times New Roman" panose="02020603050405020304" pitchFamily="18" charset="0"/>
                <a:cs typeface="Times New Roman" panose="02020603050405020304" pitchFamily="18" charset="0"/>
              </a:rPr>
              <a:t>and </a:t>
            </a:r>
            <a:r>
              <a:rPr sz="3000" spc="-15" dirty="0" smtClean="0">
                <a:latin typeface="Times New Roman" panose="02020603050405020304" pitchFamily="18" charset="0"/>
                <a:cs typeface="Times New Roman" panose="02020603050405020304" pitchFamily="18" charset="0"/>
              </a:rPr>
              <a:t>highlight </a:t>
            </a:r>
            <a:r>
              <a:rPr sz="3000" spc="-5" dirty="0">
                <a:latin typeface="Times New Roman" panose="02020603050405020304" pitchFamily="18" charset="0"/>
                <a:cs typeface="Times New Roman" panose="02020603050405020304" pitchFamily="18" charset="0"/>
              </a:rPr>
              <a:t>items </a:t>
            </a:r>
            <a:r>
              <a:rPr sz="3000" spc="25" dirty="0">
                <a:latin typeface="Times New Roman" panose="02020603050405020304" pitchFamily="18" charset="0"/>
                <a:cs typeface="Times New Roman" panose="02020603050405020304" pitchFamily="18" charset="0"/>
              </a:rPr>
              <a:t>of  </a:t>
            </a:r>
            <a:r>
              <a:rPr sz="3000" spc="5" dirty="0">
                <a:latin typeface="Times New Roman" panose="02020603050405020304" pitchFamily="18" charset="0"/>
                <a:cs typeface="Times New Roman" panose="02020603050405020304" pitchFamily="18" charset="0"/>
              </a:rPr>
              <a:t>importance</a:t>
            </a:r>
            <a:endParaRPr sz="3000" dirty="0">
              <a:latin typeface="Times New Roman" panose="02020603050405020304" pitchFamily="18" charset="0"/>
              <a:cs typeface="Times New Roman" panose="02020603050405020304" pitchFamily="18" charset="0"/>
            </a:endParaRPr>
          </a:p>
          <a:p>
            <a:pPr marL="241300" indent="-229235">
              <a:lnSpc>
                <a:spcPct val="100000"/>
              </a:lnSpc>
              <a:spcBef>
                <a:spcPts val="615"/>
              </a:spcBef>
              <a:buFont typeface="Arial" panose="020B0604020202020204"/>
              <a:buChar char="•"/>
              <a:tabLst>
                <a:tab pos="241935" algn="l"/>
              </a:tabLst>
            </a:pPr>
            <a:r>
              <a:rPr sz="3000" spc="10" dirty="0">
                <a:latin typeface="Times New Roman" panose="02020603050405020304" pitchFamily="18" charset="0"/>
                <a:cs typeface="Times New Roman" panose="02020603050405020304" pitchFamily="18" charset="0"/>
              </a:rPr>
              <a:t>What </a:t>
            </a:r>
            <a:r>
              <a:rPr sz="3000" spc="-15" dirty="0">
                <a:latin typeface="Times New Roman" panose="02020603050405020304" pitchFamily="18" charset="0"/>
                <a:cs typeface="Times New Roman" panose="02020603050405020304" pitchFamily="18" charset="0"/>
              </a:rPr>
              <a:t>is </a:t>
            </a:r>
            <a:r>
              <a:rPr sz="3000" spc="-10" dirty="0">
                <a:latin typeface="Times New Roman" panose="02020603050405020304" pitchFamily="18" charset="0"/>
                <a:cs typeface="Times New Roman" panose="02020603050405020304" pitchFamily="18" charset="0"/>
              </a:rPr>
              <a:t>the</a:t>
            </a:r>
            <a:r>
              <a:rPr sz="3000" spc="195" dirty="0">
                <a:latin typeface="Times New Roman" panose="02020603050405020304" pitchFamily="18" charset="0"/>
                <a:cs typeface="Times New Roman" panose="02020603050405020304" pitchFamily="18" charset="0"/>
              </a:rPr>
              <a:t> </a:t>
            </a:r>
            <a:r>
              <a:rPr lang="en-IN" sz="3000" spc="-15" dirty="0" smtClean="0">
                <a:latin typeface="Times New Roman" panose="02020603050405020304" pitchFamily="18" charset="0"/>
                <a:cs typeface="Times New Roman" panose="02020603050405020304" pitchFamily="18" charset="0"/>
              </a:rPr>
              <a:t>P</a:t>
            </a:r>
            <a:r>
              <a:rPr sz="3000" spc="-15" dirty="0" err="1" smtClean="0">
                <a:latin typeface="Times New Roman" panose="02020603050405020304" pitchFamily="18" charset="0"/>
                <a:cs typeface="Times New Roman" panose="02020603050405020304" pitchFamily="18" charset="0"/>
              </a:rPr>
              <a:t>roblem</a:t>
            </a:r>
            <a:endParaRPr sz="3000" dirty="0">
              <a:latin typeface="Times New Roman" panose="02020603050405020304" pitchFamily="18" charset="0"/>
              <a:cs typeface="Times New Roman" panose="02020603050405020304" pitchFamily="18" charset="0"/>
            </a:endParaRPr>
          </a:p>
          <a:p>
            <a:pPr marL="241300" indent="-229235">
              <a:lnSpc>
                <a:spcPct val="100000"/>
              </a:lnSpc>
              <a:spcBef>
                <a:spcPts val="755"/>
              </a:spcBef>
              <a:buFont typeface="Arial" panose="020B0604020202020204"/>
              <a:buChar char="•"/>
              <a:tabLst>
                <a:tab pos="241935" algn="l"/>
              </a:tabLst>
            </a:pPr>
            <a:r>
              <a:rPr sz="3000" spc="-20" dirty="0">
                <a:latin typeface="Times New Roman" panose="02020603050405020304" pitchFamily="18" charset="0"/>
                <a:cs typeface="Times New Roman" panose="02020603050405020304" pitchFamily="18" charset="0"/>
              </a:rPr>
              <a:t>Why </a:t>
            </a:r>
            <a:r>
              <a:rPr sz="3000" spc="-35" dirty="0">
                <a:latin typeface="Times New Roman" panose="02020603050405020304" pitchFamily="18" charset="0"/>
                <a:cs typeface="Times New Roman" panose="02020603050405020304" pitchFamily="18" charset="0"/>
              </a:rPr>
              <a:t>it’s </a:t>
            </a:r>
            <a:r>
              <a:rPr sz="3000" spc="-20" dirty="0">
                <a:latin typeface="Times New Roman" panose="02020603050405020304" pitchFamily="18" charset="0"/>
                <a:cs typeface="Times New Roman" panose="02020603050405020304" pitchFamily="18" charset="0"/>
              </a:rPr>
              <a:t>interesting</a:t>
            </a:r>
            <a:r>
              <a:rPr sz="3000" spc="-75" dirty="0">
                <a:latin typeface="Times New Roman" panose="02020603050405020304" pitchFamily="18" charset="0"/>
                <a:cs typeface="Times New Roman" panose="02020603050405020304" pitchFamily="18" charset="0"/>
              </a:rPr>
              <a:t> </a:t>
            </a:r>
            <a:r>
              <a:rPr lang="en-IN" sz="3000" spc="-15" dirty="0" smtClean="0">
                <a:latin typeface="Times New Roman" panose="02020603050405020304" pitchFamily="18" charset="0"/>
                <a:cs typeface="Times New Roman" panose="02020603050405020304" pitchFamily="18" charset="0"/>
              </a:rPr>
              <a:t>P</a:t>
            </a:r>
            <a:r>
              <a:rPr sz="3000" spc="-15" dirty="0" err="1" smtClean="0">
                <a:latin typeface="Times New Roman" panose="02020603050405020304" pitchFamily="18" charset="0"/>
                <a:cs typeface="Times New Roman" panose="02020603050405020304" pitchFamily="18" charset="0"/>
              </a:rPr>
              <a:t>roblem</a:t>
            </a:r>
            <a:endParaRPr sz="3000" dirty="0">
              <a:latin typeface="Times New Roman" panose="02020603050405020304" pitchFamily="18" charset="0"/>
              <a:cs typeface="Times New Roman" panose="02020603050405020304" pitchFamily="18" charset="0"/>
            </a:endParaRPr>
          </a:p>
          <a:p>
            <a:pPr marL="241300" indent="-229235">
              <a:lnSpc>
                <a:spcPct val="100000"/>
              </a:lnSpc>
              <a:spcBef>
                <a:spcPts val="755"/>
              </a:spcBef>
              <a:buFont typeface="Arial" panose="020B0604020202020204"/>
              <a:buChar char="•"/>
              <a:tabLst>
                <a:tab pos="241935" algn="l"/>
              </a:tabLst>
            </a:pPr>
            <a:r>
              <a:rPr sz="3000" spc="10" dirty="0">
                <a:latin typeface="Times New Roman" panose="02020603050405020304" pitchFamily="18" charset="0"/>
                <a:cs typeface="Times New Roman" panose="02020603050405020304" pitchFamily="18" charset="0"/>
              </a:rPr>
              <a:t>What </a:t>
            </a:r>
            <a:r>
              <a:rPr sz="3000" spc="-15" dirty="0">
                <a:latin typeface="Times New Roman" panose="02020603050405020304" pitchFamily="18" charset="0"/>
                <a:cs typeface="Times New Roman" panose="02020603050405020304" pitchFamily="18" charset="0"/>
              </a:rPr>
              <a:t>is </a:t>
            </a:r>
            <a:r>
              <a:rPr sz="3000" spc="10" dirty="0">
                <a:latin typeface="Times New Roman" panose="02020603050405020304" pitchFamily="18" charset="0"/>
                <a:cs typeface="Times New Roman" panose="02020603050405020304" pitchFamily="18" charset="0"/>
              </a:rPr>
              <a:t>your</a:t>
            </a:r>
            <a:r>
              <a:rPr sz="3000" spc="90" dirty="0">
                <a:latin typeface="Times New Roman" panose="02020603050405020304" pitchFamily="18" charset="0"/>
                <a:cs typeface="Times New Roman" panose="02020603050405020304" pitchFamily="18" charset="0"/>
              </a:rPr>
              <a:t> </a:t>
            </a:r>
            <a:r>
              <a:rPr lang="en-IN" sz="3000" spc="-5" dirty="0" smtClean="0">
                <a:latin typeface="Times New Roman" panose="02020603050405020304" pitchFamily="18" charset="0"/>
                <a:cs typeface="Times New Roman" panose="02020603050405020304" pitchFamily="18" charset="0"/>
              </a:rPr>
              <a:t>S</a:t>
            </a:r>
            <a:r>
              <a:rPr sz="3000" spc="-5" dirty="0" err="1" smtClean="0">
                <a:latin typeface="Times New Roman" panose="02020603050405020304" pitchFamily="18" charset="0"/>
                <a:cs typeface="Times New Roman" panose="02020603050405020304" pitchFamily="18" charset="0"/>
              </a:rPr>
              <a:t>olution</a:t>
            </a:r>
            <a:endParaRPr sz="3000" dirty="0">
              <a:latin typeface="Times New Roman" panose="02020603050405020304" pitchFamily="18" charset="0"/>
              <a:cs typeface="Times New Roman" panose="02020603050405020304" pitchFamily="18" charset="0"/>
            </a:endParaRPr>
          </a:p>
          <a:p>
            <a:pPr marL="241300" indent="-229235">
              <a:lnSpc>
                <a:spcPct val="100000"/>
              </a:lnSpc>
              <a:spcBef>
                <a:spcPts val="680"/>
              </a:spcBef>
              <a:buFont typeface="Arial" panose="020B0604020202020204"/>
              <a:buChar char="•"/>
              <a:tabLst>
                <a:tab pos="241935" algn="l"/>
              </a:tabLst>
            </a:pPr>
            <a:r>
              <a:rPr sz="3000" spc="10" dirty="0">
                <a:latin typeface="Times New Roman" panose="02020603050405020304" pitchFamily="18" charset="0"/>
                <a:cs typeface="Times New Roman" panose="02020603050405020304" pitchFamily="18" charset="0"/>
              </a:rPr>
              <a:t>What </a:t>
            </a:r>
            <a:r>
              <a:rPr sz="3000" spc="-15" dirty="0">
                <a:latin typeface="Times New Roman" panose="02020603050405020304" pitchFamily="18" charset="0"/>
                <a:cs typeface="Times New Roman" panose="02020603050405020304" pitchFamily="18" charset="0"/>
              </a:rPr>
              <a:t>follows </a:t>
            </a:r>
            <a:r>
              <a:rPr sz="3000" spc="-5" dirty="0">
                <a:latin typeface="Times New Roman" panose="02020603050405020304" pitchFamily="18" charset="0"/>
                <a:cs typeface="Times New Roman" panose="02020603050405020304" pitchFamily="18" charset="0"/>
              </a:rPr>
              <a:t>from </a:t>
            </a:r>
            <a:r>
              <a:rPr sz="3000" spc="15" dirty="0">
                <a:latin typeface="Times New Roman" panose="02020603050405020304" pitchFamily="18" charset="0"/>
                <a:cs typeface="Times New Roman" panose="02020603050405020304" pitchFamily="18" charset="0"/>
              </a:rPr>
              <a:t>your</a:t>
            </a:r>
            <a:r>
              <a:rPr sz="3000" spc="215" dirty="0">
                <a:latin typeface="Times New Roman" panose="02020603050405020304" pitchFamily="18" charset="0"/>
                <a:cs typeface="Times New Roman" panose="02020603050405020304" pitchFamily="18" charset="0"/>
              </a:rPr>
              <a:t> </a:t>
            </a:r>
            <a:r>
              <a:rPr lang="en-IN" sz="3000" spc="-5" dirty="0" smtClean="0">
                <a:latin typeface="Times New Roman" panose="02020603050405020304" pitchFamily="18" charset="0"/>
                <a:cs typeface="Times New Roman" panose="02020603050405020304" pitchFamily="18" charset="0"/>
              </a:rPr>
              <a:t>S</a:t>
            </a:r>
            <a:r>
              <a:rPr sz="3000" spc="-5" dirty="0" err="1" smtClean="0">
                <a:latin typeface="Times New Roman" panose="02020603050405020304" pitchFamily="18" charset="0"/>
                <a:cs typeface="Times New Roman" panose="02020603050405020304" pitchFamily="18" charset="0"/>
              </a:rPr>
              <a:t>olution</a:t>
            </a:r>
            <a:endParaRPr sz="3000" dirty="0">
              <a:latin typeface="Times New Roman" panose="02020603050405020304" pitchFamily="18" charset="0"/>
              <a:cs typeface="Times New Roman" panose="02020603050405020304" pitchFamily="18" charset="0"/>
            </a:endParaRPr>
          </a:p>
          <a:p>
            <a:pPr marL="241300" indent="-229235">
              <a:lnSpc>
                <a:spcPct val="100000"/>
              </a:lnSpc>
              <a:spcBef>
                <a:spcPts val="755"/>
              </a:spcBef>
              <a:buFont typeface="Arial" panose="020B0604020202020204"/>
              <a:buChar char="•"/>
              <a:tabLst>
                <a:tab pos="241935" algn="l"/>
              </a:tabLst>
            </a:pPr>
            <a:r>
              <a:rPr sz="3000" spc="15" dirty="0">
                <a:latin typeface="Times New Roman" panose="02020603050405020304" pitchFamily="18" charset="0"/>
                <a:cs typeface="Times New Roman" panose="02020603050405020304" pitchFamily="18" charset="0"/>
              </a:rPr>
              <a:t>Goal </a:t>
            </a:r>
            <a:r>
              <a:rPr sz="3000" spc="-15" dirty="0">
                <a:latin typeface="Times New Roman" panose="02020603050405020304" pitchFamily="18" charset="0"/>
                <a:cs typeface="Times New Roman" panose="02020603050405020304" pitchFamily="18" charset="0"/>
              </a:rPr>
              <a:t>is </a:t>
            </a:r>
            <a:r>
              <a:rPr sz="3000" spc="-5" dirty="0">
                <a:latin typeface="Times New Roman" panose="02020603050405020304" pitchFamily="18" charset="0"/>
                <a:cs typeface="Times New Roman" panose="02020603050405020304" pitchFamily="18" charset="0"/>
              </a:rPr>
              <a:t>to </a:t>
            </a:r>
            <a:r>
              <a:rPr sz="3000" spc="-15" dirty="0">
                <a:latin typeface="Times New Roman" panose="02020603050405020304" pitchFamily="18" charset="0"/>
                <a:cs typeface="Times New Roman" panose="02020603050405020304" pitchFamily="18" charset="0"/>
              </a:rPr>
              <a:t>get </a:t>
            </a:r>
            <a:r>
              <a:rPr lang="en-IN" sz="3000" spc="-10" dirty="0" smtClean="0">
                <a:latin typeface="Times New Roman" panose="02020603050405020304" pitchFamily="18" charset="0"/>
                <a:cs typeface="Times New Roman" panose="02020603050405020304" pitchFamily="18" charset="0"/>
              </a:rPr>
              <a:t>R</a:t>
            </a:r>
            <a:r>
              <a:rPr sz="3000" spc="-10" dirty="0" smtClean="0">
                <a:latin typeface="Times New Roman" panose="02020603050405020304" pitchFamily="18" charset="0"/>
                <a:cs typeface="Times New Roman" panose="02020603050405020304" pitchFamily="18" charset="0"/>
              </a:rPr>
              <a:t>e</a:t>
            </a:r>
            <a:r>
              <a:rPr lang="en-IN" sz="3000" spc="-10" dirty="0" err="1" smtClean="0">
                <a:latin typeface="Times New Roman" panose="02020603050405020304" pitchFamily="18" charset="0"/>
                <a:cs typeface="Times New Roman" panose="02020603050405020304" pitchFamily="18" charset="0"/>
              </a:rPr>
              <a:t>ade</a:t>
            </a:r>
            <a:r>
              <a:rPr sz="3000" spc="-10" dirty="0" smtClean="0">
                <a:latin typeface="Times New Roman" panose="02020603050405020304" pitchFamily="18" charset="0"/>
                <a:cs typeface="Times New Roman" panose="02020603050405020304" pitchFamily="18" charset="0"/>
              </a:rPr>
              <a:t>r</a:t>
            </a:r>
            <a:r>
              <a:rPr sz="3000" spc="320" dirty="0" smtClean="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hooked</a:t>
            </a:r>
            <a:endParaRPr sz="3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04800"/>
            <a:ext cx="2824480" cy="632224"/>
          </a:xfrm>
          <a:prstGeom prst="rect">
            <a:avLst/>
          </a:prstGeom>
        </p:spPr>
        <p:txBody>
          <a:bodyPr vert="horz" wrap="square" lIns="0" tIns="16510" rIns="0" bIns="0" rtlCol="0">
            <a:spAutoFit/>
          </a:bodyPr>
          <a:lstStyle/>
          <a:p>
            <a:pPr marL="12700">
              <a:lnSpc>
                <a:spcPct val="100000"/>
              </a:lnSpc>
              <a:spcBef>
                <a:spcPts val="130"/>
              </a:spcBef>
            </a:pPr>
            <a:r>
              <a:rPr sz="4000" b="1" spc="-30" dirty="0">
                <a:solidFill>
                  <a:srgbClr val="FF0000"/>
                </a:solidFill>
                <a:latin typeface="Times New Roman" panose="02020603050405020304" pitchFamily="18" charset="0"/>
                <a:cs typeface="Times New Roman" panose="02020603050405020304" pitchFamily="18" charset="0"/>
              </a:rPr>
              <a:t>I</a:t>
            </a:r>
            <a:r>
              <a:rPr sz="4000" b="1" spc="-40" dirty="0">
                <a:solidFill>
                  <a:srgbClr val="FF0000"/>
                </a:solidFill>
                <a:latin typeface="Times New Roman" panose="02020603050405020304" pitchFamily="18" charset="0"/>
                <a:cs typeface="Times New Roman" panose="02020603050405020304" pitchFamily="18" charset="0"/>
              </a:rPr>
              <a:t>n</a:t>
            </a:r>
            <a:r>
              <a:rPr sz="4000" b="1" spc="-20" dirty="0">
                <a:solidFill>
                  <a:srgbClr val="FF0000"/>
                </a:solidFill>
                <a:latin typeface="Times New Roman" panose="02020603050405020304" pitchFamily="18" charset="0"/>
                <a:cs typeface="Times New Roman" panose="02020603050405020304" pitchFamily="18" charset="0"/>
              </a:rPr>
              <a:t>t</a:t>
            </a:r>
            <a:r>
              <a:rPr sz="4000" b="1" spc="-95" dirty="0">
                <a:solidFill>
                  <a:srgbClr val="FF0000"/>
                </a:solidFill>
                <a:latin typeface="Times New Roman" panose="02020603050405020304" pitchFamily="18" charset="0"/>
                <a:cs typeface="Times New Roman" panose="02020603050405020304" pitchFamily="18" charset="0"/>
              </a:rPr>
              <a:t>r</a:t>
            </a:r>
            <a:r>
              <a:rPr sz="4000" b="1" spc="25" dirty="0">
                <a:solidFill>
                  <a:srgbClr val="FF0000"/>
                </a:solidFill>
                <a:latin typeface="Times New Roman" panose="02020603050405020304" pitchFamily="18" charset="0"/>
                <a:cs typeface="Times New Roman" panose="02020603050405020304" pitchFamily="18" charset="0"/>
              </a:rPr>
              <a:t>o</a:t>
            </a:r>
            <a:r>
              <a:rPr sz="4000" b="1" spc="30" dirty="0">
                <a:solidFill>
                  <a:srgbClr val="FF0000"/>
                </a:solidFill>
                <a:latin typeface="Times New Roman" panose="02020603050405020304" pitchFamily="18" charset="0"/>
                <a:cs typeface="Times New Roman" panose="02020603050405020304" pitchFamily="18" charset="0"/>
              </a:rPr>
              <a:t>du</a:t>
            </a:r>
            <a:r>
              <a:rPr sz="4000" b="1" spc="5" dirty="0">
                <a:solidFill>
                  <a:srgbClr val="FF0000"/>
                </a:solidFill>
                <a:latin typeface="Times New Roman" panose="02020603050405020304" pitchFamily="18" charset="0"/>
                <a:cs typeface="Times New Roman" panose="02020603050405020304" pitchFamily="18" charset="0"/>
              </a:rPr>
              <a:t>c</a:t>
            </a:r>
            <a:r>
              <a:rPr sz="4000" b="1" spc="-30" dirty="0">
                <a:solidFill>
                  <a:srgbClr val="FF0000"/>
                </a:solidFill>
                <a:latin typeface="Times New Roman" panose="02020603050405020304" pitchFamily="18" charset="0"/>
                <a:cs typeface="Times New Roman" panose="02020603050405020304" pitchFamily="18" charset="0"/>
              </a:rPr>
              <a:t>t</a:t>
            </a:r>
            <a:r>
              <a:rPr sz="4000" b="1" spc="5" dirty="0">
                <a:solidFill>
                  <a:srgbClr val="FF0000"/>
                </a:solidFill>
                <a:latin typeface="Times New Roman" panose="02020603050405020304" pitchFamily="18" charset="0"/>
                <a:cs typeface="Times New Roman" panose="02020603050405020304" pitchFamily="18" charset="0"/>
              </a:rPr>
              <a:t>i</a:t>
            </a:r>
            <a:r>
              <a:rPr sz="4000" b="1" spc="25" dirty="0">
                <a:solidFill>
                  <a:srgbClr val="FF0000"/>
                </a:solidFill>
                <a:latin typeface="Times New Roman" panose="02020603050405020304" pitchFamily="18" charset="0"/>
                <a:cs typeface="Times New Roman" panose="02020603050405020304" pitchFamily="18" charset="0"/>
              </a:rPr>
              <a:t>o</a:t>
            </a:r>
            <a:r>
              <a:rPr sz="4000" b="1" spc="15" dirty="0">
                <a:solidFill>
                  <a:srgbClr val="FF0000"/>
                </a:solidFill>
                <a:latin typeface="Times New Roman" panose="02020603050405020304" pitchFamily="18" charset="0"/>
                <a:cs typeface="Times New Roman" panose="02020603050405020304" pitchFamily="18" charset="0"/>
              </a:rPr>
              <a:t>n</a:t>
            </a:r>
            <a:endParaRPr sz="4000" b="1"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685800" y="1066800"/>
            <a:ext cx="8836026" cy="5270674"/>
          </a:xfrm>
          <a:prstGeom prst="rect">
            <a:avLst/>
          </a:prstGeom>
        </p:spPr>
        <p:txBody>
          <a:bodyPr vert="horz" wrap="square" lIns="0" tIns="45720" rIns="0" bIns="0" rtlCol="0">
            <a:spAutoFit/>
          </a:bodyPr>
          <a:lstStyle/>
          <a:p>
            <a:pPr marL="241300" indent="-229235">
              <a:lnSpc>
                <a:spcPct val="100000"/>
              </a:lnSpc>
              <a:spcBef>
                <a:spcPts val="360"/>
              </a:spcBef>
              <a:buFont typeface="Arial" panose="020B0604020202020204"/>
              <a:buChar char="•"/>
              <a:tabLst>
                <a:tab pos="241300" algn="l"/>
                <a:tab pos="241935" algn="l"/>
              </a:tabLst>
            </a:pPr>
            <a:r>
              <a:rPr sz="2600" spc="-5" dirty="0">
                <a:latin typeface="Times New Roman" panose="02020603050405020304" pitchFamily="18" charset="0"/>
                <a:cs typeface="Times New Roman" panose="02020603050405020304" pitchFamily="18" charset="0"/>
              </a:rPr>
              <a:t>Describe </a:t>
            </a:r>
            <a:r>
              <a:rPr sz="2600" spc="10" dirty="0">
                <a:latin typeface="Times New Roman" panose="02020603050405020304" pitchFamily="18" charset="0"/>
                <a:cs typeface="Times New Roman" panose="02020603050405020304" pitchFamily="18" charset="0"/>
              </a:rPr>
              <a:t>the</a:t>
            </a:r>
            <a:r>
              <a:rPr sz="2600" spc="-33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problem</a:t>
            </a:r>
            <a:endParaRPr sz="2600" dirty="0">
              <a:latin typeface="Times New Roman" panose="02020603050405020304" pitchFamily="18" charset="0"/>
              <a:cs typeface="Times New Roman" panose="02020603050405020304" pitchFamily="18" charset="0"/>
            </a:endParaRPr>
          </a:p>
          <a:p>
            <a:pPr marL="539750" indent="-229235">
              <a:lnSpc>
                <a:spcPct val="100000"/>
              </a:lnSpc>
              <a:spcBef>
                <a:spcPts val="275"/>
              </a:spcBef>
              <a:buFont typeface="Wingdings" panose="05000000000000000000" pitchFamily="2" charset="2"/>
              <a:buChar char="Ø"/>
              <a:tabLst>
                <a:tab pos="241300" algn="l"/>
                <a:tab pos="241935" algn="l"/>
              </a:tabLst>
            </a:pPr>
            <a:r>
              <a:rPr sz="2600" spc="10" dirty="0">
                <a:latin typeface="Times New Roman" panose="02020603050405020304" pitchFamily="18" charset="0"/>
                <a:cs typeface="Times New Roman" panose="02020603050405020304" pitchFamily="18" charset="0"/>
              </a:rPr>
              <a:t>What </a:t>
            </a:r>
            <a:r>
              <a:rPr sz="2600" spc="15" dirty="0">
                <a:latin typeface="Times New Roman" panose="02020603050405020304" pitchFamily="18" charset="0"/>
                <a:cs typeface="Times New Roman" panose="02020603050405020304" pitchFamily="18" charset="0"/>
              </a:rPr>
              <a:t>is </a:t>
            </a:r>
            <a:r>
              <a:rPr sz="2600" spc="-5" dirty="0">
                <a:latin typeface="Times New Roman" panose="02020603050405020304" pitchFamily="18" charset="0"/>
                <a:cs typeface="Times New Roman" panose="02020603050405020304" pitchFamily="18" charset="0"/>
              </a:rPr>
              <a:t>broader</a:t>
            </a:r>
            <a:r>
              <a:rPr sz="2600" spc="135" dirty="0">
                <a:latin typeface="Times New Roman" panose="02020603050405020304" pitchFamily="18" charset="0"/>
                <a:cs typeface="Times New Roman" panose="02020603050405020304" pitchFamily="18" charset="0"/>
              </a:rPr>
              <a:t> </a:t>
            </a:r>
            <a:r>
              <a:rPr sz="2600" dirty="0" smtClean="0">
                <a:latin typeface="Times New Roman" panose="02020603050405020304" pitchFamily="18" charset="0"/>
                <a:cs typeface="Times New Roman" panose="02020603050405020304" pitchFamily="18" charset="0"/>
              </a:rPr>
              <a:t>context</a:t>
            </a:r>
            <a:r>
              <a:rPr lang="en-IN" sz="2600" dirty="0" smtClean="0">
                <a:latin typeface="Times New Roman" panose="02020603050405020304" pitchFamily="18" charset="0"/>
                <a:cs typeface="Times New Roman" panose="02020603050405020304" pitchFamily="18" charset="0"/>
              </a:rPr>
              <a:t>?</a:t>
            </a:r>
            <a:endParaRPr sz="2600" dirty="0">
              <a:latin typeface="Times New Roman" panose="02020603050405020304" pitchFamily="18" charset="0"/>
              <a:cs typeface="Times New Roman" panose="02020603050405020304" pitchFamily="18" charset="0"/>
            </a:endParaRPr>
          </a:p>
          <a:p>
            <a:pPr marL="539750" indent="-229235">
              <a:lnSpc>
                <a:spcPct val="100000"/>
              </a:lnSpc>
              <a:spcBef>
                <a:spcPts val="275"/>
              </a:spcBef>
              <a:buFont typeface="Wingdings" panose="05000000000000000000" pitchFamily="2" charset="2"/>
              <a:buChar char="Ø"/>
              <a:tabLst>
                <a:tab pos="241300" algn="l"/>
                <a:tab pos="241935" algn="l"/>
              </a:tabLst>
            </a:pPr>
            <a:r>
              <a:rPr sz="2600" spc="10" dirty="0">
                <a:latin typeface="Times New Roman" panose="02020603050405020304" pitchFamily="18" charset="0"/>
                <a:cs typeface="Times New Roman" panose="02020603050405020304" pitchFamily="18" charset="0"/>
              </a:rPr>
              <a:t>What </a:t>
            </a:r>
            <a:r>
              <a:rPr sz="2600" spc="15" dirty="0">
                <a:latin typeface="Times New Roman" panose="02020603050405020304" pitchFamily="18" charset="0"/>
                <a:cs typeface="Times New Roman" panose="02020603050405020304" pitchFamily="18" charset="0"/>
              </a:rPr>
              <a:t>is </a:t>
            </a:r>
            <a:r>
              <a:rPr sz="2600" spc="10" dirty="0">
                <a:latin typeface="Times New Roman" panose="02020603050405020304" pitchFamily="18" charset="0"/>
                <a:cs typeface="Times New Roman" panose="02020603050405020304" pitchFamily="18" charset="0"/>
              </a:rPr>
              <a:t>the</a:t>
            </a:r>
            <a:r>
              <a:rPr sz="2600" spc="30" dirty="0">
                <a:latin typeface="Times New Roman" panose="02020603050405020304" pitchFamily="18" charset="0"/>
                <a:cs typeface="Times New Roman" panose="02020603050405020304" pitchFamily="18" charset="0"/>
              </a:rPr>
              <a:t> </a:t>
            </a:r>
            <a:r>
              <a:rPr sz="2600" dirty="0" smtClean="0">
                <a:latin typeface="Times New Roman" panose="02020603050405020304" pitchFamily="18" charset="0"/>
                <a:cs typeface="Times New Roman" panose="02020603050405020304" pitchFamily="18" charset="0"/>
              </a:rPr>
              <a:t>problem</a:t>
            </a:r>
            <a:r>
              <a:rPr lang="en-IN" sz="2600" dirty="0" smtClean="0">
                <a:latin typeface="Times New Roman" panose="02020603050405020304" pitchFamily="18" charset="0"/>
                <a:cs typeface="Times New Roman" panose="02020603050405020304" pitchFamily="18" charset="0"/>
              </a:rPr>
              <a:t>?</a:t>
            </a:r>
            <a:endParaRPr sz="2600" dirty="0">
              <a:latin typeface="Times New Roman" panose="02020603050405020304" pitchFamily="18" charset="0"/>
              <a:cs typeface="Times New Roman" panose="02020603050405020304" pitchFamily="18" charset="0"/>
            </a:endParaRPr>
          </a:p>
          <a:p>
            <a:pPr marL="539750" indent="-229235">
              <a:lnSpc>
                <a:spcPct val="100000"/>
              </a:lnSpc>
              <a:spcBef>
                <a:spcPts val="275"/>
              </a:spcBef>
              <a:buFont typeface="Wingdings" panose="05000000000000000000" pitchFamily="2" charset="2"/>
              <a:buChar char="Ø"/>
              <a:tabLst>
                <a:tab pos="241300" algn="l"/>
                <a:tab pos="241935" algn="l"/>
              </a:tabLst>
            </a:pPr>
            <a:r>
              <a:rPr sz="2600" spc="-15" dirty="0">
                <a:latin typeface="Times New Roman" panose="02020603050405020304" pitchFamily="18" charset="0"/>
                <a:cs typeface="Times New Roman" panose="02020603050405020304" pitchFamily="18" charset="0"/>
              </a:rPr>
              <a:t>Why </a:t>
            </a:r>
            <a:r>
              <a:rPr sz="2600" spc="15" dirty="0">
                <a:latin typeface="Times New Roman" panose="02020603050405020304" pitchFamily="18" charset="0"/>
                <a:cs typeface="Times New Roman" panose="02020603050405020304" pitchFamily="18" charset="0"/>
              </a:rPr>
              <a:t>is it </a:t>
            </a:r>
            <a:r>
              <a:rPr sz="2600" spc="5" dirty="0" smtClean="0">
                <a:latin typeface="Times New Roman" panose="02020603050405020304" pitchFamily="18" charset="0"/>
                <a:cs typeface="Times New Roman" panose="02020603050405020304" pitchFamily="18" charset="0"/>
              </a:rPr>
              <a:t>interesting</a:t>
            </a:r>
            <a:r>
              <a:rPr lang="en-IN" sz="2600" spc="5" dirty="0" smtClean="0">
                <a:latin typeface="Times New Roman" panose="02020603050405020304" pitchFamily="18" charset="0"/>
                <a:cs typeface="Times New Roman" panose="02020603050405020304" pitchFamily="18" charset="0"/>
              </a:rPr>
              <a:t>?</a:t>
            </a:r>
            <a:r>
              <a:rPr sz="2600" spc="80" dirty="0" smtClean="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Important?</a:t>
            </a:r>
            <a:endParaRPr sz="2600" dirty="0">
              <a:latin typeface="Times New Roman" panose="02020603050405020304" pitchFamily="18" charset="0"/>
              <a:cs typeface="Times New Roman" panose="02020603050405020304" pitchFamily="18" charset="0"/>
            </a:endParaRPr>
          </a:p>
          <a:p>
            <a:pPr marL="241300" indent="-229235">
              <a:lnSpc>
                <a:spcPct val="100000"/>
              </a:lnSpc>
              <a:spcBef>
                <a:spcPts val="270"/>
              </a:spcBef>
              <a:buFont typeface="Arial" panose="020B0604020202020204"/>
              <a:buChar char="•"/>
              <a:tabLst>
                <a:tab pos="241300" algn="l"/>
                <a:tab pos="241935" algn="l"/>
              </a:tabLst>
            </a:pPr>
            <a:r>
              <a:rPr sz="2600" spc="-5" dirty="0">
                <a:latin typeface="Times New Roman" panose="02020603050405020304" pitchFamily="18" charset="0"/>
                <a:cs typeface="Times New Roman" panose="02020603050405020304" pitchFamily="18" charset="0"/>
              </a:rPr>
              <a:t>Introduce </a:t>
            </a:r>
            <a:r>
              <a:rPr sz="2600" dirty="0" smtClean="0">
                <a:latin typeface="Times New Roman" panose="02020603050405020304" pitchFamily="18" charset="0"/>
                <a:cs typeface="Times New Roman" panose="02020603050405020304" pitchFamily="18" charset="0"/>
              </a:rPr>
              <a:t>related</a:t>
            </a:r>
            <a:r>
              <a:rPr lang="en-IN" sz="2600" dirty="0" smtClean="0">
                <a:latin typeface="Times New Roman" panose="02020603050405020304" pitchFamily="18" charset="0"/>
                <a:cs typeface="Times New Roman" panose="02020603050405020304" pitchFamily="18" charset="0"/>
              </a:rPr>
              <a:t> </a:t>
            </a:r>
            <a:r>
              <a:rPr sz="2600" spc="-315" dirty="0" smtClean="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literature</a:t>
            </a:r>
            <a:endParaRPr sz="2600" dirty="0">
              <a:latin typeface="Times New Roman" panose="02020603050405020304" pitchFamily="18" charset="0"/>
              <a:cs typeface="Times New Roman" panose="02020603050405020304" pitchFamily="18" charset="0"/>
            </a:endParaRPr>
          </a:p>
          <a:p>
            <a:pPr marL="539750" indent="-229235">
              <a:lnSpc>
                <a:spcPct val="100000"/>
              </a:lnSpc>
              <a:spcBef>
                <a:spcPts val="275"/>
              </a:spcBef>
              <a:buFont typeface="Wingdings" panose="05000000000000000000" pitchFamily="2" charset="2"/>
              <a:buChar char="Ø"/>
              <a:tabLst>
                <a:tab pos="241300" algn="l"/>
                <a:tab pos="241935" algn="l"/>
              </a:tabLst>
            </a:pPr>
            <a:r>
              <a:rPr sz="2600" spc="5" dirty="0">
                <a:latin typeface="Times New Roman" panose="02020603050405020304" pitchFamily="18" charset="0"/>
                <a:cs typeface="Times New Roman" panose="02020603050405020304" pitchFamily="18" charset="0"/>
              </a:rPr>
              <a:t>How </a:t>
            </a:r>
            <a:r>
              <a:rPr sz="2600" spc="15" dirty="0">
                <a:latin typeface="Times New Roman" panose="02020603050405020304" pitchFamily="18" charset="0"/>
                <a:cs typeface="Times New Roman" panose="02020603050405020304" pitchFamily="18" charset="0"/>
              </a:rPr>
              <a:t>was </a:t>
            </a:r>
            <a:r>
              <a:rPr sz="2600" spc="10" dirty="0">
                <a:latin typeface="Times New Roman" panose="02020603050405020304" pitchFamily="18" charset="0"/>
                <a:cs typeface="Times New Roman" panose="02020603050405020304" pitchFamily="18" charset="0"/>
              </a:rPr>
              <a:t>the </a:t>
            </a:r>
            <a:r>
              <a:rPr sz="2600" dirty="0">
                <a:latin typeface="Times New Roman" panose="02020603050405020304" pitchFamily="18" charset="0"/>
                <a:cs typeface="Times New Roman" panose="02020603050405020304" pitchFamily="18" charset="0"/>
              </a:rPr>
              <a:t>problem </a:t>
            </a:r>
            <a:r>
              <a:rPr sz="2600" spc="5" dirty="0">
                <a:latin typeface="Times New Roman" panose="02020603050405020304" pitchFamily="18" charset="0"/>
                <a:cs typeface="Times New Roman" panose="02020603050405020304" pitchFamily="18" charset="0"/>
              </a:rPr>
              <a:t>tackled</a:t>
            </a:r>
            <a:r>
              <a:rPr sz="2600" spc="26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previously</a:t>
            </a:r>
            <a:endParaRPr sz="2600" dirty="0">
              <a:latin typeface="Times New Roman" panose="02020603050405020304" pitchFamily="18" charset="0"/>
              <a:cs typeface="Times New Roman" panose="02020603050405020304" pitchFamily="18" charset="0"/>
            </a:endParaRPr>
          </a:p>
          <a:p>
            <a:pPr marL="539750" indent="-229235">
              <a:lnSpc>
                <a:spcPct val="100000"/>
              </a:lnSpc>
              <a:spcBef>
                <a:spcPts val="275"/>
              </a:spcBef>
              <a:buFont typeface="Wingdings" panose="05000000000000000000" pitchFamily="2" charset="2"/>
              <a:buChar char="Ø"/>
              <a:tabLst>
                <a:tab pos="241300" algn="l"/>
                <a:tab pos="241935" algn="l"/>
              </a:tabLst>
            </a:pPr>
            <a:r>
              <a:rPr sz="2600" spc="10" dirty="0">
                <a:latin typeface="Times New Roman" panose="02020603050405020304" pitchFamily="18" charset="0"/>
                <a:cs typeface="Times New Roman" panose="02020603050405020304" pitchFamily="18" charset="0"/>
              </a:rPr>
              <a:t>What are </a:t>
            </a:r>
            <a:r>
              <a:rPr sz="2600" dirty="0" smtClean="0">
                <a:latin typeface="Times New Roman" panose="02020603050405020304" pitchFamily="18" charset="0"/>
                <a:cs typeface="Times New Roman" panose="02020603050405020304" pitchFamily="18" charset="0"/>
              </a:rPr>
              <a:t>merits</a:t>
            </a:r>
            <a:r>
              <a:rPr lang="en-IN" sz="2600" dirty="0" smtClean="0">
                <a:latin typeface="Times New Roman" panose="02020603050405020304" pitchFamily="18" charset="0"/>
                <a:cs typeface="Times New Roman" panose="02020603050405020304" pitchFamily="18" charset="0"/>
              </a:rPr>
              <a:t>/</a:t>
            </a:r>
            <a:r>
              <a:rPr sz="2600" dirty="0" smtClean="0">
                <a:latin typeface="Times New Roman" panose="02020603050405020304" pitchFamily="18" charset="0"/>
                <a:cs typeface="Times New Roman" panose="02020603050405020304" pitchFamily="18" charset="0"/>
              </a:rPr>
              <a:t>demerits </a:t>
            </a:r>
            <a:r>
              <a:rPr sz="2600" dirty="0">
                <a:latin typeface="Times New Roman" panose="02020603050405020304" pitchFamily="18" charset="0"/>
                <a:cs typeface="Times New Roman" panose="02020603050405020304" pitchFamily="18" charset="0"/>
              </a:rPr>
              <a:t>of known</a:t>
            </a:r>
            <a:r>
              <a:rPr sz="2600" spc="-25" dirty="0">
                <a:latin typeface="Times New Roman" panose="02020603050405020304" pitchFamily="18" charset="0"/>
                <a:cs typeface="Times New Roman" panose="02020603050405020304" pitchFamily="18" charset="0"/>
              </a:rPr>
              <a:t> </a:t>
            </a:r>
            <a:r>
              <a:rPr sz="2600" spc="-5" dirty="0" smtClean="0">
                <a:latin typeface="Times New Roman" panose="02020603050405020304" pitchFamily="18" charset="0"/>
                <a:cs typeface="Times New Roman" panose="02020603050405020304" pitchFamily="18" charset="0"/>
              </a:rPr>
              <a:t>methods</a:t>
            </a:r>
            <a:r>
              <a:rPr lang="en-IN" sz="2600" spc="-5" dirty="0" smtClean="0">
                <a:latin typeface="Times New Roman" panose="02020603050405020304" pitchFamily="18" charset="0"/>
                <a:cs typeface="Times New Roman" panose="02020603050405020304" pitchFamily="18" charset="0"/>
              </a:rPr>
              <a:t>?</a:t>
            </a:r>
            <a:endParaRPr sz="2600" dirty="0">
              <a:latin typeface="Times New Roman" panose="02020603050405020304" pitchFamily="18" charset="0"/>
              <a:cs typeface="Times New Roman" panose="02020603050405020304" pitchFamily="18" charset="0"/>
            </a:endParaRPr>
          </a:p>
          <a:p>
            <a:pPr marL="241300" indent="-229235">
              <a:lnSpc>
                <a:spcPct val="100000"/>
              </a:lnSpc>
              <a:spcBef>
                <a:spcPts val="275"/>
              </a:spcBef>
              <a:buFont typeface="Arial" panose="020B0604020202020204"/>
              <a:buChar char="•"/>
              <a:tabLst>
                <a:tab pos="241300" algn="l"/>
                <a:tab pos="241935" algn="l"/>
              </a:tabLst>
            </a:pPr>
            <a:r>
              <a:rPr sz="2600" spc="10" dirty="0">
                <a:latin typeface="Times New Roman" panose="02020603050405020304" pitchFamily="18" charset="0"/>
                <a:cs typeface="Times New Roman" panose="02020603050405020304" pitchFamily="18" charset="0"/>
              </a:rPr>
              <a:t>State </a:t>
            </a:r>
            <a:r>
              <a:rPr sz="2600" spc="-5" dirty="0">
                <a:latin typeface="Times New Roman" panose="02020603050405020304" pitchFamily="18" charset="0"/>
                <a:cs typeface="Times New Roman" panose="02020603050405020304" pitchFamily="18" charset="0"/>
              </a:rPr>
              <a:t>your</a:t>
            </a:r>
            <a:r>
              <a:rPr sz="2600" spc="1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contribution</a:t>
            </a:r>
            <a:endParaRPr sz="2600" dirty="0">
              <a:latin typeface="Times New Roman" panose="02020603050405020304" pitchFamily="18" charset="0"/>
              <a:cs typeface="Times New Roman" panose="02020603050405020304" pitchFamily="18" charset="0"/>
            </a:endParaRPr>
          </a:p>
          <a:p>
            <a:pPr marL="539750" indent="-229235">
              <a:lnSpc>
                <a:spcPct val="100000"/>
              </a:lnSpc>
              <a:spcBef>
                <a:spcPts val="270"/>
              </a:spcBef>
              <a:buFont typeface="Wingdings" panose="05000000000000000000" pitchFamily="2" charset="2"/>
              <a:buChar char="Ø"/>
              <a:tabLst>
                <a:tab pos="241300" algn="l"/>
                <a:tab pos="241935" algn="l"/>
              </a:tabLst>
            </a:pPr>
            <a:r>
              <a:rPr sz="2600" spc="10" dirty="0">
                <a:latin typeface="Times New Roman" panose="02020603050405020304" pitchFamily="18" charset="0"/>
                <a:cs typeface="Times New Roman" panose="02020603050405020304" pitchFamily="18" charset="0"/>
              </a:rPr>
              <a:t>What </a:t>
            </a:r>
            <a:r>
              <a:rPr sz="2600" spc="15" dirty="0">
                <a:latin typeface="Times New Roman" panose="02020603050405020304" pitchFamily="18" charset="0"/>
                <a:cs typeface="Times New Roman" panose="02020603050405020304" pitchFamily="18" charset="0"/>
              </a:rPr>
              <a:t>is </a:t>
            </a:r>
            <a:r>
              <a:rPr sz="2600" spc="-55" dirty="0" smtClean="0">
                <a:latin typeface="Times New Roman" panose="02020603050405020304" pitchFamily="18" charset="0"/>
                <a:cs typeface="Times New Roman" panose="02020603050405020304" pitchFamily="18" charset="0"/>
              </a:rPr>
              <a:t>new</a:t>
            </a:r>
            <a:r>
              <a:rPr lang="en-IN" sz="2600" spc="-55" dirty="0" smtClean="0">
                <a:latin typeface="Times New Roman" panose="02020603050405020304" pitchFamily="18" charset="0"/>
                <a:cs typeface="Times New Roman" panose="02020603050405020304" pitchFamily="18" charset="0"/>
              </a:rPr>
              <a:t>?(</a:t>
            </a:r>
            <a:r>
              <a:rPr sz="2600" spc="5" dirty="0" smtClean="0">
                <a:latin typeface="Times New Roman" panose="02020603050405020304" pitchFamily="18" charset="0"/>
                <a:cs typeface="Times New Roman" panose="02020603050405020304" pitchFamily="18" charset="0"/>
              </a:rPr>
              <a:t>Novelty</a:t>
            </a:r>
            <a:r>
              <a:rPr lang="en-IN" sz="2600" spc="5" dirty="0" smtClean="0">
                <a:latin typeface="Times New Roman" panose="02020603050405020304" pitchFamily="18" charset="0"/>
                <a:cs typeface="Times New Roman" panose="02020603050405020304" pitchFamily="18" charset="0"/>
              </a:rPr>
              <a:t>)</a:t>
            </a:r>
            <a:endParaRPr sz="2600" dirty="0">
              <a:latin typeface="Times New Roman" panose="02020603050405020304" pitchFamily="18" charset="0"/>
              <a:cs typeface="Times New Roman" panose="02020603050405020304" pitchFamily="18" charset="0"/>
            </a:endParaRPr>
          </a:p>
          <a:p>
            <a:pPr marL="539750" indent="-229235">
              <a:lnSpc>
                <a:spcPct val="100000"/>
              </a:lnSpc>
              <a:spcBef>
                <a:spcPts val="275"/>
              </a:spcBef>
              <a:buFont typeface="Wingdings" panose="05000000000000000000" pitchFamily="2" charset="2"/>
              <a:buChar char="Ø"/>
              <a:tabLst>
                <a:tab pos="241300" algn="l"/>
                <a:tab pos="241935" algn="l"/>
              </a:tabLst>
            </a:pPr>
            <a:r>
              <a:rPr sz="2600" spc="-15" dirty="0">
                <a:latin typeface="Times New Roman" panose="02020603050405020304" pitchFamily="18" charset="0"/>
                <a:cs typeface="Times New Roman" panose="02020603050405020304" pitchFamily="18" charset="0"/>
              </a:rPr>
              <a:t>Why </a:t>
            </a:r>
            <a:r>
              <a:rPr sz="2600" spc="15" dirty="0">
                <a:latin typeface="Times New Roman" panose="02020603050405020304" pitchFamily="18" charset="0"/>
                <a:cs typeface="Times New Roman" panose="02020603050405020304" pitchFamily="18" charset="0"/>
              </a:rPr>
              <a:t>is it </a:t>
            </a:r>
            <a:r>
              <a:rPr sz="2600" spc="-10" dirty="0" smtClean="0">
                <a:latin typeface="Times New Roman" panose="02020603050405020304" pitchFamily="18" charset="0"/>
                <a:cs typeface="Times New Roman" panose="02020603050405020304" pitchFamily="18" charset="0"/>
              </a:rPr>
              <a:t>useful</a:t>
            </a:r>
            <a:r>
              <a:rPr lang="en-IN" sz="2600" spc="-10" dirty="0" smtClean="0">
                <a:latin typeface="Times New Roman" panose="02020603050405020304" pitchFamily="18" charset="0"/>
                <a:cs typeface="Times New Roman" panose="02020603050405020304" pitchFamily="18" charset="0"/>
              </a:rPr>
              <a:t>?(</a:t>
            </a:r>
            <a:r>
              <a:rPr sz="2600" spc="-10" dirty="0" smtClean="0">
                <a:latin typeface="Times New Roman" panose="02020603050405020304" pitchFamily="18" charset="0"/>
                <a:cs typeface="Times New Roman" panose="02020603050405020304" pitchFamily="18" charset="0"/>
              </a:rPr>
              <a:t>features </a:t>
            </a:r>
            <a:r>
              <a:rPr sz="2600" spc="-5" dirty="0">
                <a:latin typeface="Times New Roman" panose="02020603050405020304" pitchFamily="18" charset="0"/>
                <a:cs typeface="Times New Roman" panose="02020603050405020304" pitchFamily="18" charset="0"/>
              </a:rPr>
              <a:t>of your</a:t>
            </a:r>
            <a:r>
              <a:rPr sz="2600" dirty="0">
                <a:latin typeface="Times New Roman" panose="02020603050405020304" pitchFamily="18" charset="0"/>
                <a:cs typeface="Times New Roman" panose="02020603050405020304" pitchFamily="18" charset="0"/>
              </a:rPr>
              <a:t> </a:t>
            </a:r>
            <a:r>
              <a:rPr sz="2600" dirty="0" smtClean="0">
                <a:latin typeface="Times New Roman" panose="02020603050405020304" pitchFamily="18" charset="0"/>
                <a:cs typeface="Times New Roman" panose="02020603050405020304" pitchFamily="18" charset="0"/>
              </a:rPr>
              <a:t>solutions</a:t>
            </a:r>
            <a:r>
              <a:rPr lang="en-IN" sz="2600" dirty="0" smtClean="0">
                <a:latin typeface="Times New Roman" panose="02020603050405020304" pitchFamily="18" charset="0"/>
                <a:cs typeface="Times New Roman" panose="02020603050405020304" pitchFamily="18" charset="0"/>
              </a:rPr>
              <a:t>)</a:t>
            </a:r>
            <a:endParaRPr sz="2600" dirty="0">
              <a:latin typeface="Times New Roman" panose="02020603050405020304" pitchFamily="18" charset="0"/>
              <a:cs typeface="Times New Roman" panose="02020603050405020304" pitchFamily="18" charset="0"/>
            </a:endParaRPr>
          </a:p>
          <a:p>
            <a:pPr marL="539750" indent="-229235">
              <a:lnSpc>
                <a:spcPct val="100000"/>
              </a:lnSpc>
              <a:spcBef>
                <a:spcPts val="275"/>
              </a:spcBef>
              <a:buFont typeface="Wingdings" panose="05000000000000000000" pitchFamily="2" charset="2"/>
              <a:buChar char="Ø"/>
              <a:tabLst>
                <a:tab pos="241300" algn="l"/>
                <a:tab pos="241935" algn="l"/>
              </a:tabLst>
            </a:pPr>
            <a:r>
              <a:rPr sz="2600" spc="5" dirty="0">
                <a:latin typeface="Times New Roman" panose="02020603050405020304" pitchFamily="18" charset="0"/>
                <a:cs typeface="Times New Roman" panose="02020603050405020304" pitchFamily="18" charset="0"/>
              </a:rPr>
              <a:t>How </a:t>
            </a:r>
            <a:r>
              <a:rPr sz="2600" dirty="0">
                <a:latin typeface="Times New Roman" panose="02020603050405020304" pitchFamily="18" charset="0"/>
                <a:cs typeface="Times New Roman" panose="02020603050405020304" pitchFamily="18" charset="0"/>
              </a:rPr>
              <a:t>do you </a:t>
            </a:r>
            <a:r>
              <a:rPr sz="2600" spc="-45" dirty="0" smtClean="0">
                <a:latin typeface="Times New Roman" panose="02020603050405020304" pitchFamily="18" charset="0"/>
                <a:cs typeface="Times New Roman" panose="02020603050405020304" pitchFamily="18" charset="0"/>
              </a:rPr>
              <a:t>know</a:t>
            </a:r>
            <a:r>
              <a:rPr lang="en-IN" sz="2600" spc="-45" dirty="0" smtClean="0">
                <a:latin typeface="Times New Roman" panose="02020603050405020304" pitchFamily="18" charset="0"/>
                <a:cs typeface="Times New Roman" panose="02020603050405020304" pitchFamily="18" charset="0"/>
              </a:rPr>
              <a:t>?(</a:t>
            </a:r>
            <a:r>
              <a:rPr sz="2600" spc="-10" dirty="0" smtClean="0">
                <a:latin typeface="Times New Roman" panose="02020603050405020304" pitchFamily="18" charset="0"/>
                <a:cs typeface="Times New Roman" panose="02020603050405020304" pitchFamily="18" charset="0"/>
              </a:rPr>
              <a:t>performance</a:t>
            </a:r>
            <a:r>
              <a:rPr sz="2600" spc="210" dirty="0" smtClean="0">
                <a:latin typeface="Times New Roman" panose="02020603050405020304" pitchFamily="18" charset="0"/>
                <a:cs typeface="Times New Roman" panose="02020603050405020304" pitchFamily="18" charset="0"/>
              </a:rPr>
              <a:t> </a:t>
            </a:r>
            <a:r>
              <a:rPr sz="2600" spc="5" dirty="0" smtClean="0">
                <a:latin typeface="Times New Roman" panose="02020603050405020304" pitchFamily="18" charset="0"/>
                <a:cs typeface="Times New Roman" panose="02020603050405020304" pitchFamily="18" charset="0"/>
              </a:rPr>
              <a:t>evaluation</a:t>
            </a:r>
            <a:r>
              <a:rPr lang="en-IN" sz="2600" spc="5" dirty="0" smtClean="0">
                <a:latin typeface="Times New Roman" panose="02020603050405020304" pitchFamily="18" charset="0"/>
                <a:cs typeface="Times New Roman" panose="02020603050405020304" pitchFamily="18" charset="0"/>
              </a:rPr>
              <a:t>)</a:t>
            </a:r>
            <a:endParaRPr sz="2600" dirty="0">
              <a:latin typeface="Times New Roman" panose="02020603050405020304" pitchFamily="18" charset="0"/>
              <a:cs typeface="Times New Roman" panose="02020603050405020304" pitchFamily="18" charset="0"/>
            </a:endParaRPr>
          </a:p>
          <a:p>
            <a:pPr marL="241300" indent="-229235">
              <a:lnSpc>
                <a:spcPct val="100000"/>
              </a:lnSpc>
              <a:spcBef>
                <a:spcPts val="275"/>
              </a:spcBef>
              <a:buFont typeface="Arial" panose="020B0604020202020204"/>
              <a:buChar char="•"/>
              <a:tabLst>
                <a:tab pos="241300" algn="l"/>
                <a:tab pos="241935" algn="l"/>
              </a:tabLst>
            </a:pPr>
            <a:r>
              <a:rPr sz="2600" dirty="0">
                <a:latin typeface="Times New Roman" panose="02020603050405020304" pitchFamily="18" charset="0"/>
                <a:cs typeface="Times New Roman" panose="02020603050405020304" pitchFamily="18" charset="0"/>
              </a:rPr>
              <a:t>Assume </a:t>
            </a:r>
            <a:r>
              <a:rPr sz="2600" spc="-5" dirty="0">
                <a:latin typeface="Times New Roman" panose="02020603050405020304" pitchFamily="18" charset="0"/>
                <a:cs typeface="Times New Roman" panose="02020603050405020304" pitchFamily="18" charset="0"/>
              </a:rPr>
              <a:t>your </a:t>
            </a:r>
            <a:r>
              <a:rPr sz="2600" spc="-10" dirty="0">
                <a:latin typeface="Times New Roman" panose="02020603050405020304" pitchFamily="18" charset="0"/>
                <a:cs typeface="Times New Roman" panose="02020603050405020304" pitchFamily="18" charset="0"/>
              </a:rPr>
              <a:t>reader </a:t>
            </a:r>
            <a:r>
              <a:rPr sz="2600" spc="15" dirty="0">
                <a:latin typeface="Times New Roman" panose="02020603050405020304" pitchFamily="18" charset="0"/>
                <a:cs typeface="Times New Roman" panose="02020603050405020304" pitchFamily="18" charset="0"/>
              </a:rPr>
              <a:t>is </a:t>
            </a:r>
            <a:r>
              <a:rPr sz="2600" spc="5" dirty="0" err="1" smtClean="0">
                <a:latin typeface="Times New Roman" panose="02020603050405020304" pitchFamily="18" charset="0"/>
                <a:cs typeface="Times New Roman" panose="02020603050405020304" pitchFamily="18" charset="0"/>
              </a:rPr>
              <a:t>famili</a:t>
            </a:r>
            <a:r>
              <a:rPr lang="en-IN" sz="2600" spc="5" dirty="0" err="1" smtClean="0">
                <a:latin typeface="Times New Roman" panose="02020603050405020304" pitchFamily="18" charset="0"/>
                <a:cs typeface="Times New Roman" panose="02020603050405020304" pitchFamily="18" charset="0"/>
              </a:rPr>
              <a:t>ar</a:t>
            </a:r>
            <a:r>
              <a:rPr sz="2600" spc="5" dirty="0" smtClean="0">
                <a:latin typeface="Times New Roman" panose="02020603050405020304" pitchFamily="18" charset="0"/>
                <a:cs typeface="Times New Roman" panose="02020603050405020304" pitchFamily="18" charset="0"/>
              </a:rPr>
              <a:t> </a:t>
            </a:r>
            <a:r>
              <a:rPr sz="2600" spc="20" dirty="0">
                <a:latin typeface="Times New Roman" panose="02020603050405020304" pitchFamily="18" charset="0"/>
                <a:cs typeface="Times New Roman" panose="02020603050405020304" pitchFamily="18" charset="0"/>
              </a:rPr>
              <a:t>with </a:t>
            </a:r>
            <a:r>
              <a:rPr sz="2600" dirty="0">
                <a:latin typeface="Times New Roman" panose="02020603050405020304" pitchFamily="18" charset="0"/>
                <a:cs typeface="Times New Roman" panose="02020603050405020304" pitchFamily="18" charset="0"/>
              </a:rPr>
              <a:t>broad</a:t>
            </a:r>
            <a:r>
              <a:rPr sz="2600" spc="-120" dirty="0">
                <a:latin typeface="Times New Roman" panose="02020603050405020304" pitchFamily="18" charset="0"/>
                <a:cs typeface="Times New Roman" panose="02020603050405020304" pitchFamily="18" charset="0"/>
              </a:rPr>
              <a:t> </a:t>
            </a:r>
            <a:r>
              <a:rPr sz="2600" spc="10" dirty="0">
                <a:latin typeface="Times New Roman" panose="02020603050405020304" pitchFamily="18" charset="0"/>
                <a:cs typeface="Times New Roman" panose="02020603050405020304" pitchFamily="18" charset="0"/>
              </a:rPr>
              <a:t>field</a:t>
            </a:r>
            <a:endParaRPr sz="2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6016626" cy="693780"/>
          </a:xfrm>
          <a:prstGeom prst="rect">
            <a:avLst/>
          </a:prstGeom>
        </p:spPr>
        <p:txBody>
          <a:bodyPr vert="horz" wrap="square" lIns="0" tIns="16510" rIns="0" bIns="0" rtlCol="0">
            <a:spAutoFit/>
          </a:bodyPr>
          <a:lstStyle/>
          <a:p>
            <a:pPr marL="12700">
              <a:lnSpc>
                <a:spcPct val="100000"/>
              </a:lnSpc>
              <a:spcBef>
                <a:spcPts val="130"/>
              </a:spcBef>
            </a:pPr>
            <a:r>
              <a:rPr sz="4400" b="1" spc="-10" dirty="0">
                <a:solidFill>
                  <a:srgbClr val="FF0000"/>
                </a:solidFill>
                <a:latin typeface="Times New Roman" panose="02020603050405020304" pitchFamily="18" charset="0"/>
                <a:cs typeface="Times New Roman" panose="02020603050405020304" pitchFamily="18" charset="0"/>
              </a:rPr>
              <a:t>Problem</a:t>
            </a:r>
            <a:r>
              <a:rPr sz="4400" b="1" spc="-110" dirty="0">
                <a:solidFill>
                  <a:srgbClr val="FF0000"/>
                </a:solidFill>
                <a:latin typeface="Times New Roman" panose="02020603050405020304" pitchFamily="18" charset="0"/>
                <a:cs typeface="Times New Roman" panose="02020603050405020304" pitchFamily="18" charset="0"/>
              </a:rPr>
              <a:t> </a:t>
            </a:r>
            <a:r>
              <a:rPr lang="en-IN" sz="4400" b="1" spc="5" dirty="0" smtClean="0">
                <a:solidFill>
                  <a:srgbClr val="FF0000"/>
                </a:solidFill>
                <a:latin typeface="Times New Roman" panose="02020603050405020304" pitchFamily="18" charset="0"/>
                <a:cs typeface="Times New Roman" panose="02020603050405020304" pitchFamily="18" charset="0"/>
              </a:rPr>
              <a:t>D</a:t>
            </a:r>
            <a:r>
              <a:rPr sz="4400" b="1" spc="5" dirty="0" err="1" smtClean="0">
                <a:solidFill>
                  <a:srgbClr val="FF0000"/>
                </a:solidFill>
                <a:latin typeface="Times New Roman" panose="02020603050405020304" pitchFamily="18" charset="0"/>
                <a:cs typeface="Times New Roman" panose="02020603050405020304" pitchFamily="18" charset="0"/>
              </a:rPr>
              <a:t>escription</a:t>
            </a:r>
            <a:endParaRPr sz="4400" b="1"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917575" y="1702288"/>
            <a:ext cx="8912225" cy="3277179"/>
          </a:xfrm>
          <a:prstGeom prst="rect">
            <a:avLst/>
          </a:prstGeom>
        </p:spPr>
        <p:txBody>
          <a:bodyPr vert="horz" wrap="square" lIns="0" tIns="108585" rIns="0" bIns="0" rtlCol="0">
            <a:spAutoFit/>
          </a:bodyPr>
          <a:lstStyle/>
          <a:p>
            <a:pPr marL="241300" indent="-229235">
              <a:lnSpc>
                <a:spcPct val="100000"/>
              </a:lnSpc>
              <a:spcBef>
                <a:spcPts val="855"/>
              </a:spcBef>
              <a:buFont typeface="Arial" panose="020B0604020202020204"/>
              <a:buChar char="•"/>
              <a:tabLst>
                <a:tab pos="241935" algn="l"/>
              </a:tabLst>
            </a:pPr>
            <a:r>
              <a:rPr sz="3600" spc="10" dirty="0">
                <a:latin typeface="Times New Roman" panose="02020603050405020304" pitchFamily="18" charset="0"/>
                <a:cs typeface="Times New Roman" panose="02020603050405020304" pitchFamily="18" charset="0"/>
              </a:rPr>
              <a:t>Formal </a:t>
            </a:r>
            <a:r>
              <a:rPr sz="3600" spc="-10" dirty="0">
                <a:latin typeface="Times New Roman" panose="02020603050405020304" pitchFamily="18" charset="0"/>
                <a:cs typeface="Times New Roman" panose="02020603050405020304" pitchFamily="18" charset="0"/>
              </a:rPr>
              <a:t>description </a:t>
            </a:r>
            <a:r>
              <a:rPr sz="3600" spc="25" dirty="0">
                <a:latin typeface="Times New Roman" panose="02020603050405020304" pitchFamily="18" charset="0"/>
                <a:cs typeface="Times New Roman" panose="02020603050405020304" pitchFamily="18" charset="0"/>
              </a:rPr>
              <a:t>of </a:t>
            </a:r>
            <a:r>
              <a:rPr sz="3600" spc="-10" dirty="0">
                <a:latin typeface="Times New Roman" panose="02020603050405020304" pitchFamily="18" charset="0"/>
                <a:cs typeface="Times New Roman" panose="02020603050405020304" pitchFamily="18" charset="0"/>
              </a:rPr>
              <a:t>the</a:t>
            </a:r>
            <a:r>
              <a:rPr sz="3600" spc="-27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problem</a:t>
            </a:r>
            <a:endParaRPr sz="3600" dirty="0">
              <a:latin typeface="Times New Roman" panose="02020603050405020304" pitchFamily="18" charset="0"/>
              <a:cs typeface="Times New Roman" panose="02020603050405020304" pitchFamily="18" charset="0"/>
            </a:endParaRPr>
          </a:p>
          <a:p>
            <a:pPr marL="241300" indent="-229235">
              <a:lnSpc>
                <a:spcPct val="100000"/>
              </a:lnSpc>
              <a:spcBef>
                <a:spcPts val="755"/>
              </a:spcBef>
              <a:buFont typeface="Arial" panose="020B0604020202020204"/>
              <a:buChar char="•"/>
              <a:tabLst>
                <a:tab pos="241935" algn="l"/>
              </a:tabLst>
            </a:pPr>
            <a:r>
              <a:rPr sz="3600" spc="-10" dirty="0">
                <a:latin typeface="Times New Roman" panose="02020603050405020304" pitchFamily="18" charset="0"/>
                <a:cs typeface="Times New Roman" panose="02020603050405020304" pitchFamily="18" charset="0"/>
              </a:rPr>
              <a:t>Problem</a:t>
            </a:r>
            <a:r>
              <a:rPr sz="3600" spc="150"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setting</a:t>
            </a:r>
            <a:endParaRPr sz="3600" dirty="0">
              <a:latin typeface="Times New Roman" panose="02020603050405020304" pitchFamily="18" charset="0"/>
              <a:cs typeface="Times New Roman" panose="02020603050405020304" pitchFamily="18" charset="0"/>
            </a:endParaRPr>
          </a:p>
          <a:p>
            <a:pPr marL="539750" indent="-229235">
              <a:lnSpc>
                <a:spcPct val="100000"/>
              </a:lnSpc>
              <a:spcBef>
                <a:spcPts val="755"/>
              </a:spcBef>
              <a:buFont typeface="Wingdings" panose="05000000000000000000" pitchFamily="2" charset="2"/>
              <a:buChar char="Ø"/>
              <a:tabLst>
                <a:tab pos="241935" algn="l"/>
              </a:tabLst>
            </a:pPr>
            <a:r>
              <a:rPr sz="3600" spc="-10" dirty="0">
                <a:latin typeface="Times New Roman" panose="02020603050405020304" pitchFamily="18" charset="0"/>
                <a:cs typeface="Times New Roman" panose="02020603050405020304" pitchFamily="18" charset="0"/>
              </a:rPr>
              <a:t>Details </a:t>
            </a:r>
            <a:r>
              <a:rPr sz="3600" spc="25" dirty="0">
                <a:latin typeface="Times New Roman" panose="02020603050405020304" pitchFamily="18" charset="0"/>
                <a:cs typeface="Times New Roman" panose="02020603050405020304" pitchFamily="18" charset="0"/>
              </a:rPr>
              <a:t>of </a:t>
            </a:r>
            <a:r>
              <a:rPr sz="3600" spc="-15" dirty="0">
                <a:latin typeface="Times New Roman" panose="02020603050405020304" pitchFamily="18" charset="0"/>
                <a:cs typeface="Times New Roman" panose="02020603050405020304" pitchFamily="18" charset="0"/>
              </a:rPr>
              <a:t>specific </a:t>
            </a:r>
            <a:r>
              <a:rPr sz="3600" spc="-35" dirty="0">
                <a:latin typeface="Times New Roman" panose="02020603050405020304" pitchFamily="18" charset="0"/>
                <a:cs typeface="Times New Roman" panose="02020603050405020304" pitchFamily="18" charset="0"/>
              </a:rPr>
              <a:t>setting </a:t>
            </a:r>
            <a:r>
              <a:rPr sz="3600" spc="25" dirty="0">
                <a:latin typeface="Times New Roman" panose="02020603050405020304" pitchFamily="18" charset="0"/>
                <a:cs typeface="Times New Roman" panose="02020603050405020304" pitchFamily="18" charset="0"/>
              </a:rPr>
              <a:t>of </a:t>
            </a:r>
            <a:r>
              <a:rPr sz="3600" spc="-15" dirty="0">
                <a:latin typeface="Times New Roman" panose="02020603050405020304" pitchFamily="18" charset="0"/>
                <a:cs typeface="Times New Roman" panose="02020603050405020304" pitchFamily="18" charset="0"/>
              </a:rPr>
              <a:t>the</a:t>
            </a:r>
            <a:r>
              <a:rPr sz="3600" spc="100"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problem</a:t>
            </a:r>
            <a:endParaRPr sz="3600" dirty="0">
              <a:latin typeface="Times New Roman" panose="02020603050405020304" pitchFamily="18" charset="0"/>
              <a:cs typeface="Times New Roman" panose="02020603050405020304" pitchFamily="18" charset="0"/>
            </a:endParaRPr>
          </a:p>
          <a:p>
            <a:pPr marL="539750" indent="-229235">
              <a:lnSpc>
                <a:spcPct val="100000"/>
              </a:lnSpc>
              <a:spcBef>
                <a:spcPts val="680"/>
              </a:spcBef>
              <a:buFont typeface="Wingdings" panose="05000000000000000000" pitchFamily="2" charset="2"/>
              <a:buChar char="Ø"/>
              <a:tabLst>
                <a:tab pos="241935" algn="l"/>
              </a:tabLst>
            </a:pPr>
            <a:r>
              <a:rPr sz="3600" spc="-30" dirty="0">
                <a:latin typeface="Times New Roman" panose="02020603050405020304" pitchFamily="18" charset="0"/>
                <a:cs typeface="Times New Roman" panose="02020603050405020304" pitchFamily="18" charset="0"/>
              </a:rPr>
              <a:t>Key</a:t>
            </a:r>
            <a:r>
              <a:rPr sz="3600" spc="60" dirty="0">
                <a:latin typeface="Times New Roman" panose="02020603050405020304" pitchFamily="18" charset="0"/>
                <a:cs typeface="Times New Roman" panose="02020603050405020304" pitchFamily="18" charset="0"/>
              </a:rPr>
              <a:t> </a:t>
            </a:r>
            <a:r>
              <a:rPr lang="en-IN" sz="3600" spc="-5" dirty="0" smtClean="0">
                <a:latin typeface="Times New Roman" panose="02020603050405020304" pitchFamily="18" charset="0"/>
                <a:cs typeface="Times New Roman" panose="02020603050405020304" pitchFamily="18" charset="0"/>
              </a:rPr>
              <a:t>A</a:t>
            </a:r>
            <a:r>
              <a:rPr sz="3600" spc="-5" dirty="0" err="1" smtClean="0">
                <a:latin typeface="Times New Roman" panose="02020603050405020304" pitchFamily="18" charset="0"/>
                <a:cs typeface="Times New Roman" panose="02020603050405020304" pitchFamily="18" charset="0"/>
              </a:rPr>
              <a:t>ssumptions</a:t>
            </a:r>
            <a:endParaRPr sz="3600" dirty="0">
              <a:latin typeface="Times New Roman" panose="02020603050405020304" pitchFamily="18" charset="0"/>
              <a:cs typeface="Times New Roman" panose="02020603050405020304" pitchFamily="18" charset="0"/>
            </a:endParaRPr>
          </a:p>
          <a:p>
            <a:pPr marL="241300" indent="-229235">
              <a:lnSpc>
                <a:spcPct val="100000"/>
              </a:lnSpc>
              <a:spcBef>
                <a:spcPts val="755"/>
              </a:spcBef>
              <a:buFont typeface="Arial" panose="020B0604020202020204"/>
              <a:buChar char="•"/>
              <a:tabLst>
                <a:tab pos="241935" algn="l"/>
              </a:tabLst>
            </a:pPr>
            <a:r>
              <a:rPr sz="3600" spc="-45" dirty="0">
                <a:latin typeface="Times New Roman" panose="02020603050405020304" pitchFamily="18" charset="0"/>
                <a:cs typeface="Times New Roman" panose="02020603050405020304" pitchFamily="18" charset="0"/>
              </a:rPr>
              <a:t>Your</a:t>
            </a:r>
            <a:r>
              <a:rPr sz="3600" spc="50" dirty="0">
                <a:latin typeface="Times New Roman" panose="02020603050405020304" pitchFamily="18" charset="0"/>
                <a:cs typeface="Times New Roman" panose="02020603050405020304" pitchFamily="18" charset="0"/>
              </a:rPr>
              <a:t> </a:t>
            </a:r>
            <a:r>
              <a:rPr lang="en-IN" sz="3600" spc="-10" dirty="0" smtClean="0">
                <a:latin typeface="Times New Roman" panose="02020603050405020304" pitchFamily="18" charset="0"/>
                <a:cs typeface="Times New Roman" panose="02020603050405020304" pitchFamily="18" charset="0"/>
              </a:rPr>
              <a:t>I</a:t>
            </a:r>
            <a:r>
              <a:rPr sz="3600" spc="-10" dirty="0" err="1" smtClean="0">
                <a:latin typeface="Times New Roman" panose="02020603050405020304" pitchFamily="18" charset="0"/>
                <a:cs typeface="Times New Roman" panose="02020603050405020304" pitchFamily="18" charset="0"/>
              </a:rPr>
              <a:t>deas</a:t>
            </a:r>
            <a:endParaRPr sz="3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307593"/>
            <a:ext cx="3273425" cy="693780"/>
          </a:xfrm>
          <a:prstGeom prst="rect">
            <a:avLst/>
          </a:prstGeom>
        </p:spPr>
        <p:txBody>
          <a:bodyPr vert="horz" wrap="square" lIns="0" tIns="16510" rIns="0" bIns="0" rtlCol="0">
            <a:spAutoFit/>
          </a:bodyPr>
          <a:lstStyle/>
          <a:p>
            <a:pPr marL="12700">
              <a:lnSpc>
                <a:spcPct val="100000"/>
              </a:lnSpc>
              <a:spcBef>
                <a:spcPts val="130"/>
              </a:spcBef>
            </a:pPr>
            <a:r>
              <a:rPr sz="4400" b="1" spc="30" dirty="0">
                <a:solidFill>
                  <a:srgbClr val="FF0000"/>
                </a:solidFill>
                <a:latin typeface="Times New Roman" panose="02020603050405020304" pitchFamily="18" charset="0"/>
                <a:cs typeface="Times New Roman" panose="02020603050405020304" pitchFamily="18" charset="0"/>
              </a:rPr>
              <a:t>The</a:t>
            </a:r>
            <a:r>
              <a:rPr sz="4400" b="1" spc="-195" dirty="0">
                <a:solidFill>
                  <a:srgbClr val="FF0000"/>
                </a:solidFill>
                <a:latin typeface="Times New Roman" panose="02020603050405020304" pitchFamily="18" charset="0"/>
                <a:cs typeface="Times New Roman" panose="02020603050405020304" pitchFamily="18" charset="0"/>
              </a:rPr>
              <a:t> </a:t>
            </a:r>
            <a:r>
              <a:rPr sz="4400" b="1" spc="-5" dirty="0">
                <a:solidFill>
                  <a:srgbClr val="FF0000"/>
                </a:solidFill>
                <a:latin typeface="Times New Roman" panose="02020603050405020304" pitchFamily="18" charset="0"/>
                <a:cs typeface="Times New Roman" panose="02020603050405020304" pitchFamily="18" charset="0"/>
              </a:rPr>
              <a:t>Details</a:t>
            </a:r>
            <a:endParaRPr sz="4400" b="1"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533400" y="1143001"/>
            <a:ext cx="11506200" cy="5180905"/>
          </a:xfrm>
          <a:prstGeom prst="rect">
            <a:avLst/>
          </a:prstGeom>
        </p:spPr>
        <p:txBody>
          <a:bodyPr vert="horz" wrap="square" lIns="0" tIns="101600" rIns="0" bIns="0" rtlCol="0">
            <a:spAutoFit/>
          </a:bodyPr>
          <a:lstStyle/>
          <a:p>
            <a:pPr marL="241300" indent="-229235">
              <a:lnSpc>
                <a:spcPct val="100000"/>
              </a:lnSpc>
              <a:spcBef>
                <a:spcPts val="800"/>
              </a:spcBef>
              <a:buFont typeface="Arial" panose="020B0604020202020204"/>
              <a:buChar char="•"/>
              <a:tabLst>
                <a:tab pos="241935" algn="l"/>
              </a:tabLst>
            </a:pPr>
            <a:r>
              <a:rPr sz="3000" spc="5" dirty="0">
                <a:latin typeface="Times New Roman" panose="02020603050405020304" pitchFamily="18" charset="0"/>
                <a:cs typeface="Times New Roman" panose="02020603050405020304" pitchFamily="18" charset="0"/>
              </a:rPr>
              <a:t>Describe </a:t>
            </a:r>
            <a:r>
              <a:rPr sz="3000" spc="-5" dirty="0">
                <a:latin typeface="Times New Roman" panose="02020603050405020304" pitchFamily="18" charset="0"/>
                <a:cs typeface="Times New Roman" panose="02020603050405020304" pitchFamily="18" charset="0"/>
              </a:rPr>
              <a:t>your </a:t>
            </a:r>
            <a:r>
              <a:rPr sz="3000" dirty="0">
                <a:latin typeface="Times New Roman" panose="02020603050405020304" pitchFamily="18" charset="0"/>
                <a:cs typeface="Times New Roman" panose="02020603050405020304" pitchFamily="18" charset="0"/>
              </a:rPr>
              <a:t>solution </a:t>
            </a:r>
            <a:r>
              <a:rPr sz="3000" spc="20" dirty="0">
                <a:latin typeface="Times New Roman" panose="02020603050405020304" pitchFamily="18" charset="0"/>
                <a:cs typeface="Times New Roman" panose="02020603050405020304" pitchFamily="18" charset="0"/>
              </a:rPr>
              <a:t>to </a:t>
            </a:r>
            <a:r>
              <a:rPr sz="3000" spc="5" dirty="0">
                <a:latin typeface="Times New Roman" panose="02020603050405020304" pitchFamily="18" charset="0"/>
                <a:cs typeface="Times New Roman" panose="02020603050405020304" pitchFamily="18" charset="0"/>
              </a:rPr>
              <a:t>the</a:t>
            </a:r>
            <a:r>
              <a:rPr sz="3000" spc="-295"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problem</a:t>
            </a:r>
            <a:endParaRPr sz="3000" dirty="0">
              <a:latin typeface="Times New Roman" panose="02020603050405020304" pitchFamily="18" charset="0"/>
              <a:cs typeface="Times New Roman" panose="02020603050405020304" pitchFamily="18" charset="0"/>
            </a:endParaRPr>
          </a:p>
          <a:p>
            <a:pPr marL="539750" indent="-229235">
              <a:lnSpc>
                <a:spcPct val="100000"/>
              </a:lnSpc>
              <a:spcBef>
                <a:spcPts val="710"/>
              </a:spcBef>
              <a:buFont typeface="Wingdings" panose="05000000000000000000" pitchFamily="2" charset="2"/>
              <a:buChar char="Ø"/>
              <a:tabLst>
                <a:tab pos="241935" algn="l"/>
              </a:tabLst>
            </a:pPr>
            <a:r>
              <a:rPr sz="3000" spc="-5" dirty="0">
                <a:latin typeface="Times New Roman" panose="02020603050405020304" pitchFamily="18" charset="0"/>
                <a:cs typeface="Times New Roman" panose="02020603050405020304" pitchFamily="18" charset="0"/>
              </a:rPr>
              <a:t>Begin </a:t>
            </a:r>
            <a:r>
              <a:rPr sz="3000" spc="15" dirty="0">
                <a:latin typeface="Times New Roman" panose="02020603050405020304" pitchFamily="18" charset="0"/>
                <a:cs typeface="Times New Roman" panose="02020603050405020304" pitchFamily="18" charset="0"/>
              </a:rPr>
              <a:t>with </a:t>
            </a:r>
            <a:r>
              <a:rPr sz="3000" spc="-10" dirty="0">
                <a:latin typeface="Times New Roman" panose="02020603050405020304" pitchFamily="18" charset="0"/>
                <a:cs typeface="Times New Roman" panose="02020603050405020304" pitchFamily="18" charset="0"/>
              </a:rPr>
              <a:t>high </a:t>
            </a:r>
            <a:r>
              <a:rPr sz="3000" spc="-5" dirty="0">
                <a:latin typeface="Times New Roman" panose="02020603050405020304" pitchFamily="18" charset="0"/>
                <a:cs typeface="Times New Roman" panose="02020603050405020304" pitchFamily="18" charset="0"/>
              </a:rPr>
              <a:t>level</a:t>
            </a:r>
            <a:r>
              <a:rPr sz="3000" spc="-90"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intuition</a:t>
            </a:r>
            <a:endParaRPr sz="3000" dirty="0">
              <a:latin typeface="Times New Roman" panose="02020603050405020304" pitchFamily="18" charset="0"/>
              <a:cs typeface="Times New Roman" panose="02020603050405020304" pitchFamily="18" charset="0"/>
            </a:endParaRPr>
          </a:p>
          <a:p>
            <a:pPr marL="539750" indent="-229235">
              <a:lnSpc>
                <a:spcPct val="100000"/>
              </a:lnSpc>
              <a:spcBef>
                <a:spcPts val="715"/>
              </a:spcBef>
              <a:buFont typeface="Wingdings" panose="05000000000000000000" pitchFamily="2" charset="2"/>
              <a:buChar char="Ø"/>
              <a:tabLst>
                <a:tab pos="241935" algn="l"/>
              </a:tabLst>
            </a:pPr>
            <a:r>
              <a:rPr sz="3000" spc="10" dirty="0">
                <a:latin typeface="Times New Roman" panose="02020603050405020304" pitchFamily="18" charset="0"/>
                <a:cs typeface="Times New Roman" panose="02020603050405020304" pitchFamily="18" charset="0"/>
              </a:rPr>
              <a:t>Details </a:t>
            </a:r>
            <a:r>
              <a:rPr sz="3000" spc="-5" dirty="0">
                <a:latin typeface="Times New Roman" panose="02020603050405020304" pitchFamily="18" charset="0"/>
                <a:cs typeface="Times New Roman" panose="02020603050405020304" pitchFamily="18" charset="0"/>
              </a:rPr>
              <a:t>Algorithm, </a:t>
            </a:r>
            <a:r>
              <a:rPr lang="en-IN" sz="3000" spc="10" dirty="0" smtClean="0">
                <a:latin typeface="Times New Roman" panose="02020603050405020304" pitchFamily="18" charset="0"/>
                <a:cs typeface="Times New Roman" panose="02020603050405020304" pitchFamily="18" charset="0"/>
              </a:rPr>
              <a:t>A</a:t>
            </a:r>
            <a:r>
              <a:rPr sz="3000" spc="10" dirty="0" err="1" smtClean="0">
                <a:latin typeface="Times New Roman" panose="02020603050405020304" pitchFamily="18" charset="0"/>
                <a:cs typeface="Times New Roman" panose="02020603050405020304" pitchFamily="18" charset="0"/>
              </a:rPr>
              <a:t>nalytical</a:t>
            </a:r>
            <a:r>
              <a:rPr sz="3000" spc="-315" dirty="0" smtClean="0">
                <a:latin typeface="Times New Roman" panose="02020603050405020304" pitchFamily="18" charset="0"/>
                <a:cs typeface="Times New Roman" panose="02020603050405020304" pitchFamily="18" charset="0"/>
              </a:rPr>
              <a:t> </a:t>
            </a:r>
            <a:r>
              <a:rPr lang="en-IN" sz="3000" spc="-5" dirty="0" smtClean="0">
                <a:latin typeface="Times New Roman" panose="02020603050405020304" pitchFamily="18" charset="0"/>
                <a:cs typeface="Times New Roman" panose="02020603050405020304" pitchFamily="18" charset="0"/>
              </a:rPr>
              <a:t>M</a:t>
            </a:r>
            <a:r>
              <a:rPr sz="3000" spc="-5" dirty="0" err="1" smtClean="0">
                <a:latin typeface="Times New Roman" panose="02020603050405020304" pitchFamily="18" charset="0"/>
                <a:cs typeface="Times New Roman" panose="02020603050405020304" pitchFamily="18" charset="0"/>
              </a:rPr>
              <a:t>ethod</a:t>
            </a:r>
            <a:endParaRPr sz="3000" dirty="0">
              <a:latin typeface="Times New Roman" panose="02020603050405020304" pitchFamily="18" charset="0"/>
              <a:cs typeface="Times New Roman" panose="02020603050405020304" pitchFamily="18" charset="0"/>
            </a:endParaRPr>
          </a:p>
          <a:p>
            <a:pPr marL="539750" indent="-229235">
              <a:lnSpc>
                <a:spcPct val="100000"/>
              </a:lnSpc>
              <a:spcBef>
                <a:spcPts val="710"/>
              </a:spcBef>
              <a:buFont typeface="Wingdings" panose="05000000000000000000" pitchFamily="2" charset="2"/>
              <a:buChar char="Ø"/>
              <a:tabLst>
                <a:tab pos="241935" algn="l"/>
              </a:tabLst>
            </a:pPr>
            <a:r>
              <a:rPr sz="3000" spc="-10" dirty="0">
                <a:latin typeface="Times New Roman" panose="02020603050405020304" pitchFamily="18" charset="0"/>
                <a:cs typeface="Times New Roman" panose="02020603050405020304" pitchFamily="18" charset="0"/>
              </a:rPr>
              <a:t>Performance </a:t>
            </a:r>
            <a:r>
              <a:rPr lang="en-IN" sz="3000" spc="10" dirty="0" smtClean="0">
                <a:latin typeface="Times New Roman" panose="02020603050405020304" pitchFamily="18" charset="0"/>
                <a:cs typeface="Times New Roman" panose="02020603050405020304" pitchFamily="18" charset="0"/>
              </a:rPr>
              <a:t>A</a:t>
            </a:r>
            <a:r>
              <a:rPr sz="3000" spc="10" dirty="0" err="1" smtClean="0">
                <a:latin typeface="Times New Roman" panose="02020603050405020304" pitchFamily="18" charset="0"/>
                <a:cs typeface="Times New Roman" panose="02020603050405020304" pitchFamily="18" charset="0"/>
              </a:rPr>
              <a:t>nalysis</a:t>
            </a:r>
            <a:r>
              <a:rPr sz="3000" spc="1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Theorems, </a:t>
            </a:r>
            <a:r>
              <a:rPr lang="en-IN" sz="3000" spc="-15" dirty="0" smtClean="0">
                <a:latin typeface="Times New Roman" panose="02020603050405020304" pitchFamily="18" charset="0"/>
                <a:cs typeface="Times New Roman" panose="02020603050405020304" pitchFamily="18" charset="0"/>
              </a:rPr>
              <a:t>P</a:t>
            </a:r>
            <a:r>
              <a:rPr sz="3000" spc="-15" dirty="0" smtClean="0">
                <a:latin typeface="Times New Roman" panose="02020603050405020304" pitchFamily="18" charset="0"/>
                <a:cs typeface="Times New Roman" panose="02020603050405020304" pitchFamily="18" charset="0"/>
              </a:rPr>
              <a:t>roofs</a:t>
            </a:r>
            <a:r>
              <a:rPr sz="3000" spc="-15" dirty="0">
                <a:latin typeface="Times New Roman" panose="02020603050405020304" pitchFamily="18" charset="0"/>
                <a:cs typeface="Times New Roman" panose="02020603050405020304" pitchFamily="18" charset="0"/>
              </a:rPr>
              <a:t>, </a:t>
            </a:r>
            <a:r>
              <a:rPr lang="en-IN" sz="3000" spc="-10" dirty="0" smtClean="0">
                <a:latin typeface="Times New Roman" panose="02020603050405020304" pitchFamily="18" charset="0"/>
                <a:cs typeface="Times New Roman" panose="02020603050405020304" pitchFamily="18" charset="0"/>
              </a:rPr>
              <a:t>C</a:t>
            </a:r>
            <a:r>
              <a:rPr sz="3000" spc="-10" dirty="0" err="1" smtClean="0">
                <a:latin typeface="Times New Roman" panose="02020603050405020304" pitchFamily="18" charset="0"/>
                <a:cs typeface="Times New Roman" panose="02020603050405020304" pitchFamily="18" charset="0"/>
              </a:rPr>
              <a:t>onvergence</a:t>
            </a:r>
            <a:r>
              <a:rPr sz="3000" spc="-10" dirty="0" smtClean="0">
                <a:latin typeface="Times New Roman" panose="02020603050405020304" pitchFamily="18" charset="0"/>
                <a:cs typeface="Times New Roman" panose="02020603050405020304" pitchFamily="18" charset="0"/>
              </a:rPr>
              <a:t>,</a:t>
            </a:r>
            <a:r>
              <a:rPr lang="en-IN" sz="3000" spc="-10" dirty="0" smtClean="0">
                <a:latin typeface="Times New Roman" panose="02020603050405020304" pitchFamily="18" charset="0"/>
                <a:cs typeface="Times New Roman" panose="02020603050405020304" pitchFamily="18" charset="0"/>
              </a:rPr>
              <a:t>C</a:t>
            </a:r>
            <a:r>
              <a:rPr sz="3000" spc="-10" dirty="0" err="1" smtClean="0">
                <a:latin typeface="Times New Roman" panose="02020603050405020304" pitchFamily="18" charset="0"/>
                <a:cs typeface="Times New Roman" panose="02020603050405020304" pitchFamily="18" charset="0"/>
              </a:rPr>
              <a:t>omplexity</a:t>
            </a:r>
            <a:r>
              <a:rPr sz="3000" spc="-270" dirty="0" smtClean="0">
                <a:latin typeface="Times New Roman" panose="02020603050405020304" pitchFamily="18" charset="0"/>
                <a:cs typeface="Times New Roman" panose="02020603050405020304" pitchFamily="18" charset="0"/>
              </a:rPr>
              <a:t> </a:t>
            </a:r>
            <a:r>
              <a:rPr sz="3000" spc="10" dirty="0">
                <a:latin typeface="Times New Roman" panose="02020603050405020304" pitchFamily="18" charset="0"/>
                <a:cs typeface="Times New Roman" panose="02020603050405020304" pitchFamily="18" charset="0"/>
              </a:rPr>
              <a:t>analysis</a:t>
            </a:r>
            <a:endParaRPr sz="3000" dirty="0">
              <a:latin typeface="Times New Roman" panose="02020603050405020304" pitchFamily="18" charset="0"/>
              <a:cs typeface="Times New Roman" panose="02020603050405020304" pitchFamily="18" charset="0"/>
            </a:endParaRPr>
          </a:p>
          <a:p>
            <a:pPr marL="241300" indent="-229235">
              <a:lnSpc>
                <a:spcPct val="100000"/>
              </a:lnSpc>
              <a:spcBef>
                <a:spcPts val="635"/>
              </a:spcBef>
              <a:buFont typeface="Arial" panose="020B0604020202020204"/>
              <a:buChar char="•"/>
              <a:tabLst>
                <a:tab pos="241935" algn="l"/>
              </a:tabLst>
            </a:pPr>
            <a:r>
              <a:rPr sz="3000" spc="-10" dirty="0">
                <a:latin typeface="Times New Roman" panose="02020603050405020304" pitchFamily="18" charset="0"/>
                <a:cs typeface="Times New Roman" panose="02020603050405020304" pitchFamily="18" charset="0"/>
              </a:rPr>
              <a:t>Performance </a:t>
            </a:r>
            <a:r>
              <a:rPr lang="en-IN" sz="3000" spc="-5" dirty="0" smtClean="0">
                <a:latin typeface="Times New Roman" panose="02020603050405020304" pitchFamily="18" charset="0"/>
                <a:cs typeface="Times New Roman" panose="02020603050405020304" pitchFamily="18" charset="0"/>
              </a:rPr>
              <a:t>E</a:t>
            </a:r>
            <a:r>
              <a:rPr sz="3000" spc="-5" dirty="0" smtClean="0">
                <a:latin typeface="Times New Roman" panose="02020603050405020304" pitchFamily="18" charset="0"/>
                <a:cs typeface="Times New Roman" panose="02020603050405020304" pitchFamily="18" charset="0"/>
              </a:rPr>
              <a:t>valuation </a:t>
            </a:r>
            <a:r>
              <a:rPr sz="3000" spc="5" dirty="0">
                <a:latin typeface="Times New Roman" panose="02020603050405020304" pitchFamily="18" charset="0"/>
                <a:cs typeface="Times New Roman" panose="02020603050405020304" pitchFamily="18" charset="0"/>
              </a:rPr>
              <a:t>and </a:t>
            </a:r>
            <a:r>
              <a:rPr lang="en-IN" sz="3000" dirty="0" smtClean="0">
                <a:latin typeface="Times New Roman" panose="02020603050405020304" pitchFamily="18" charset="0"/>
                <a:cs typeface="Times New Roman" panose="02020603050405020304" pitchFamily="18" charset="0"/>
              </a:rPr>
              <a:t>C</a:t>
            </a:r>
            <a:r>
              <a:rPr sz="3000" dirty="0" err="1" smtClean="0">
                <a:latin typeface="Times New Roman" panose="02020603050405020304" pitchFamily="18" charset="0"/>
                <a:cs typeface="Times New Roman" panose="02020603050405020304" pitchFamily="18" charset="0"/>
              </a:rPr>
              <a:t>omparison</a:t>
            </a:r>
            <a:r>
              <a:rPr sz="3000" dirty="0" smtClean="0">
                <a:latin typeface="Times New Roman" panose="02020603050405020304" pitchFamily="18" charset="0"/>
                <a:cs typeface="Times New Roman" panose="02020603050405020304" pitchFamily="18" charset="0"/>
              </a:rPr>
              <a:t> </a:t>
            </a:r>
            <a:r>
              <a:rPr sz="3000" spc="10" dirty="0">
                <a:latin typeface="Times New Roman" panose="02020603050405020304" pitchFamily="18" charset="0"/>
                <a:cs typeface="Times New Roman" panose="02020603050405020304" pitchFamily="18" charset="0"/>
              </a:rPr>
              <a:t>with </a:t>
            </a:r>
            <a:r>
              <a:rPr sz="3000" spc="-10" dirty="0">
                <a:latin typeface="Times New Roman" panose="02020603050405020304" pitchFamily="18" charset="0"/>
                <a:cs typeface="Times New Roman" panose="02020603050405020304" pitchFamily="18" charset="0"/>
              </a:rPr>
              <a:t>relevant</a:t>
            </a:r>
            <a:r>
              <a:rPr sz="3000" spc="-31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works</a:t>
            </a:r>
            <a:endParaRPr sz="3000" dirty="0">
              <a:latin typeface="Times New Roman" panose="02020603050405020304" pitchFamily="18" charset="0"/>
              <a:cs typeface="Times New Roman" panose="02020603050405020304" pitchFamily="18" charset="0"/>
            </a:endParaRPr>
          </a:p>
          <a:p>
            <a:pPr marL="539750" indent="-229235">
              <a:lnSpc>
                <a:spcPct val="100000"/>
              </a:lnSpc>
              <a:spcBef>
                <a:spcPts val="710"/>
              </a:spcBef>
              <a:buFont typeface="Wingdings" panose="05000000000000000000" pitchFamily="2" charset="2"/>
              <a:buChar char="Ø"/>
              <a:tabLst>
                <a:tab pos="241935" algn="l"/>
              </a:tabLst>
            </a:pPr>
            <a:r>
              <a:rPr sz="3000" spc="-10" dirty="0">
                <a:latin typeface="Times New Roman" panose="02020603050405020304" pitchFamily="18" charset="0"/>
                <a:cs typeface="Times New Roman" panose="02020603050405020304" pitchFamily="18" charset="0"/>
              </a:rPr>
              <a:t>Evaluate </a:t>
            </a:r>
            <a:r>
              <a:rPr sz="3000" spc="-5" dirty="0">
                <a:latin typeface="Times New Roman" panose="02020603050405020304" pitchFamily="18" charset="0"/>
                <a:cs typeface="Times New Roman" panose="02020603050405020304" pitchFamily="18" charset="0"/>
              </a:rPr>
              <a:t>your </a:t>
            </a:r>
            <a:r>
              <a:rPr lang="en-IN" sz="3000" spc="-5" dirty="0" smtClean="0">
                <a:latin typeface="Times New Roman" panose="02020603050405020304" pitchFamily="18" charset="0"/>
                <a:cs typeface="Times New Roman" panose="02020603050405020304" pitchFamily="18" charset="0"/>
              </a:rPr>
              <a:t>S</a:t>
            </a:r>
            <a:r>
              <a:rPr sz="3000" spc="-5" dirty="0" err="1" smtClean="0">
                <a:latin typeface="Times New Roman" panose="02020603050405020304" pitchFamily="18" charset="0"/>
                <a:cs typeface="Times New Roman" panose="02020603050405020304" pitchFamily="18" charset="0"/>
              </a:rPr>
              <a:t>olution,effect</a:t>
            </a:r>
            <a:r>
              <a:rPr sz="3000" spc="-5" dirty="0" smtClean="0">
                <a:latin typeface="Times New Roman" panose="02020603050405020304" pitchFamily="18" charset="0"/>
                <a:cs typeface="Times New Roman" panose="02020603050405020304" pitchFamily="18" charset="0"/>
              </a:rPr>
              <a:t> </a:t>
            </a:r>
            <a:r>
              <a:rPr sz="3000" spc="-10" dirty="0">
                <a:latin typeface="Times New Roman" panose="02020603050405020304" pitchFamily="18" charset="0"/>
                <a:cs typeface="Times New Roman" panose="02020603050405020304" pitchFamily="18" charset="0"/>
              </a:rPr>
              <a:t>of </a:t>
            </a:r>
            <a:r>
              <a:rPr sz="3000" spc="-5" dirty="0">
                <a:latin typeface="Times New Roman" panose="02020603050405020304" pitchFamily="18" charset="0"/>
                <a:cs typeface="Times New Roman" panose="02020603050405020304" pitchFamily="18" charset="0"/>
              </a:rPr>
              <a:t>variables </a:t>
            </a:r>
            <a:r>
              <a:rPr sz="3000" spc="-10" dirty="0">
                <a:latin typeface="Times New Roman" panose="02020603050405020304" pitchFamily="18" charset="0"/>
                <a:cs typeface="Times New Roman" panose="02020603050405020304" pitchFamily="18" charset="0"/>
              </a:rPr>
              <a:t>on</a:t>
            </a:r>
            <a:r>
              <a:rPr sz="3000" spc="-24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performance</a:t>
            </a:r>
            <a:endParaRPr sz="3000" dirty="0">
              <a:latin typeface="Times New Roman" panose="02020603050405020304" pitchFamily="18" charset="0"/>
              <a:cs typeface="Times New Roman" panose="02020603050405020304" pitchFamily="18" charset="0"/>
            </a:endParaRPr>
          </a:p>
          <a:p>
            <a:pPr marL="241300" indent="-229235">
              <a:lnSpc>
                <a:spcPct val="100000"/>
              </a:lnSpc>
              <a:spcBef>
                <a:spcPts val="710"/>
              </a:spcBef>
              <a:buFont typeface="Arial" panose="020B0604020202020204"/>
              <a:buChar char="•"/>
              <a:tabLst>
                <a:tab pos="241935" algn="l"/>
              </a:tabLst>
            </a:pPr>
            <a:r>
              <a:rPr sz="3000" dirty="0">
                <a:latin typeface="Times New Roman" panose="02020603050405020304" pitchFamily="18" charset="0"/>
                <a:cs typeface="Times New Roman" panose="02020603050405020304" pitchFamily="18" charset="0"/>
              </a:rPr>
              <a:t>Benchmark </a:t>
            </a:r>
            <a:r>
              <a:rPr sz="3000" spc="-5" dirty="0">
                <a:latin typeface="Times New Roman" panose="02020603050405020304" pitchFamily="18" charset="0"/>
                <a:cs typeface="Times New Roman" panose="02020603050405020304" pitchFamily="18" charset="0"/>
              </a:rPr>
              <a:t>performance of </a:t>
            </a:r>
            <a:r>
              <a:rPr sz="3000" spc="5" dirty="0">
                <a:latin typeface="Times New Roman" panose="02020603050405020304" pitchFamily="18" charset="0"/>
                <a:cs typeface="Times New Roman" panose="02020603050405020304" pitchFamily="18" charset="0"/>
              </a:rPr>
              <a:t>the </a:t>
            </a:r>
            <a:r>
              <a:rPr sz="3000" spc="-20" dirty="0">
                <a:latin typeface="Times New Roman" panose="02020603050405020304" pitchFamily="18" charset="0"/>
                <a:cs typeface="Times New Roman" panose="02020603050405020304" pitchFamily="18" charset="0"/>
              </a:rPr>
              <a:t>proposed </a:t>
            </a:r>
            <a:r>
              <a:rPr sz="3000" dirty="0">
                <a:latin typeface="Times New Roman" panose="02020603050405020304" pitchFamily="18" charset="0"/>
                <a:cs typeface="Times New Roman" panose="02020603050405020304" pitchFamily="18" charset="0"/>
              </a:rPr>
              <a:t>solution </a:t>
            </a:r>
            <a:r>
              <a:rPr sz="3000" dirty="0" smtClean="0">
                <a:latin typeface="Times New Roman" panose="02020603050405020304" pitchFamily="18" charset="0"/>
                <a:cs typeface="Times New Roman" panose="02020603050405020304" pitchFamily="18" charset="0"/>
              </a:rPr>
              <a:t>w</a:t>
            </a:r>
            <a:r>
              <a:rPr lang="en-IN" sz="3000" dirty="0" smtClean="0">
                <a:latin typeface="Times New Roman" panose="02020603050405020304" pitchFamily="18" charset="0"/>
                <a:cs typeface="Times New Roman" panose="02020603050405020304" pitchFamily="18" charset="0"/>
              </a:rPr>
              <a:t>.r.</a:t>
            </a:r>
            <a:r>
              <a:rPr sz="3000" dirty="0" smtClean="0">
                <a:latin typeface="Times New Roman" panose="02020603050405020304" pitchFamily="18" charset="0"/>
                <a:cs typeface="Times New Roman" panose="02020603050405020304" pitchFamily="18" charset="0"/>
              </a:rPr>
              <a:t>t </a:t>
            </a:r>
            <a:r>
              <a:rPr sz="3000" dirty="0">
                <a:latin typeface="Times New Roman" panose="02020603050405020304" pitchFamily="18" charset="0"/>
                <a:cs typeface="Times New Roman" panose="02020603050405020304" pitchFamily="18" charset="0"/>
              </a:rPr>
              <a:t>known</a:t>
            </a:r>
            <a:r>
              <a:rPr sz="3000" spc="-110"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works</a:t>
            </a:r>
            <a:endParaRPr sz="3000" dirty="0">
              <a:latin typeface="Times New Roman" panose="02020603050405020304" pitchFamily="18" charset="0"/>
              <a:cs typeface="Times New Roman" panose="02020603050405020304" pitchFamily="18" charset="0"/>
            </a:endParaRPr>
          </a:p>
          <a:p>
            <a:pPr marL="241300" marR="63500" indent="-229235">
              <a:lnSpc>
                <a:spcPts val="2780"/>
              </a:lnSpc>
              <a:spcBef>
                <a:spcPts val="1085"/>
              </a:spcBef>
              <a:buFont typeface="Arial" panose="020B0604020202020204"/>
              <a:buChar char="•"/>
              <a:tabLst>
                <a:tab pos="241935" algn="l"/>
              </a:tabLst>
            </a:pPr>
            <a:r>
              <a:rPr sz="3000" spc="-15" dirty="0">
                <a:latin typeface="Times New Roman" panose="02020603050405020304" pitchFamily="18" charset="0"/>
                <a:cs typeface="Times New Roman" panose="02020603050405020304" pitchFamily="18" charset="0"/>
              </a:rPr>
              <a:t>Provide </a:t>
            </a:r>
            <a:r>
              <a:rPr sz="3000" spc="15" dirty="0">
                <a:latin typeface="Times New Roman" panose="02020603050405020304" pitchFamily="18" charset="0"/>
                <a:cs typeface="Times New Roman" panose="02020603050405020304" pitchFamily="18" charset="0"/>
              </a:rPr>
              <a:t>all </a:t>
            </a:r>
            <a:r>
              <a:rPr sz="3000" spc="-10" dirty="0">
                <a:latin typeface="Times New Roman" panose="02020603050405020304" pitchFamily="18" charset="0"/>
                <a:cs typeface="Times New Roman" panose="02020603050405020304" pitchFamily="18" charset="0"/>
              </a:rPr>
              <a:t>relevant </a:t>
            </a:r>
            <a:r>
              <a:rPr sz="3000" spc="-5" dirty="0">
                <a:latin typeface="Times New Roman" panose="02020603050405020304" pitchFamily="18" charset="0"/>
                <a:cs typeface="Times New Roman" panose="02020603050405020304" pitchFamily="18" charset="0"/>
              </a:rPr>
              <a:t>evidence </a:t>
            </a:r>
            <a:r>
              <a:rPr sz="3000" spc="20" dirty="0">
                <a:latin typeface="Times New Roman" panose="02020603050405020304" pitchFamily="18" charset="0"/>
                <a:cs typeface="Times New Roman" panose="02020603050405020304" pitchFamily="18" charset="0"/>
              </a:rPr>
              <a:t>to </a:t>
            </a:r>
            <a:r>
              <a:rPr sz="3000" spc="-10" dirty="0">
                <a:latin typeface="Times New Roman" panose="02020603050405020304" pitchFamily="18" charset="0"/>
                <a:cs typeface="Times New Roman" panose="02020603050405020304" pitchFamily="18" charset="0"/>
              </a:rPr>
              <a:t>support </a:t>
            </a:r>
            <a:r>
              <a:rPr sz="3000" spc="10" dirty="0">
                <a:latin typeface="Times New Roman" panose="02020603050405020304" pitchFamily="18" charset="0"/>
                <a:cs typeface="Times New Roman" panose="02020603050405020304" pitchFamily="18" charset="0"/>
              </a:rPr>
              <a:t>each </a:t>
            </a:r>
            <a:r>
              <a:rPr sz="3000" spc="15" dirty="0">
                <a:latin typeface="Times New Roman" panose="02020603050405020304" pitchFamily="18" charset="0"/>
                <a:cs typeface="Times New Roman" panose="02020603050405020304" pitchFamily="18" charset="0"/>
              </a:rPr>
              <a:t>stated</a:t>
            </a:r>
            <a:r>
              <a:rPr sz="3000" spc="-37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contribution,claim,in  </a:t>
            </a:r>
            <a:r>
              <a:rPr sz="3000" spc="5" dirty="0">
                <a:latin typeface="Times New Roman" panose="02020603050405020304" pitchFamily="18" charset="0"/>
                <a:cs typeface="Times New Roman" panose="02020603050405020304" pitchFamily="18" charset="0"/>
              </a:rPr>
              <a:t>the</a:t>
            </a:r>
            <a:r>
              <a:rPr sz="3000" spc="-35" dirty="0">
                <a:latin typeface="Times New Roman" panose="02020603050405020304" pitchFamily="18" charset="0"/>
                <a:cs typeface="Times New Roman" panose="02020603050405020304" pitchFamily="18" charset="0"/>
              </a:rPr>
              <a:t> </a:t>
            </a:r>
            <a:r>
              <a:rPr lang="en-IN" sz="3000" spc="-10" dirty="0" smtClean="0">
                <a:latin typeface="Times New Roman" panose="02020603050405020304" pitchFamily="18" charset="0"/>
                <a:cs typeface="Times New Roman" panose="02020603050405020304" pitchFamily="18" charset="0"/>
              </a:rPr>
              <a:t>I</a:t>
            </a:r>
            <a:r>
              <a:rPr sz="3000" spc="-10" dirty="0" err="1" smtClean="0">
                <a:latin typeface="Times New Roman" panose="02020603050405020304" pitchFamily="18" charset="0"/>
                <a:cs typeface="Times New Roman" panose="02020603050405020304" pitchFamily="18" charset="0"/>
              </a:rPr>
              <a:t>ntroduction</a:t>
            </a:r>
            <a:r>
              <a:rPr sz="3000" spc="-10" dirty="0">
                <a:latin typeface="Times New Roman" panose="02020603050405020304" pitchFamily="18" charset="0"/>
                <a:cs typeface="Times New Roman" panose="02020603050405020304" pitchFamily="18" charset="0"/>
              </a:rPr>
              <a:t>.</a:t>
            </a:r>
            <a:endParaRPr sz="3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4888" y="244093"/>
            <a:ext cx="7966711" cy="693780"/>
          </a:xfrm>
          <a:prstGeom prst="rect">
            <a:avLst/>
          </a:prstGeom>
        </p:spPr>
        <p:txBody>
          <a:bodyPr vert="horz" wrap="square" lIns="0" tIns="16510" rIns="0" bIns="0" rtlCol="0">
            <a:spAutoFit/>
          </a:bodyPr>
          <a:lstStyle/>
          <a:p>
            <a:pPr marL="12700">
              <a:lnSpc>
                <a:spcPct val="100000"/>
              </a:lnSpc>
              <a:spcBef>
                <a:spcPts val="130"/>
              </a:spcBef>
            </a:pPr>
            <a:r>
              <a:rPr sz="4400" b="1" spc="15" dirty="0">
                <a:solidFill>
                  <a:srgbClr val="FF0000"/>
                </a:solidFill>
                <a:latin typeface="Times New Roman" panose="02020603050405020304" pitchFamily="18" charset="0"/>
                <a:cs typeface="Times New Roman" panose="02020603050405020304" pitchFamily="18" charset="0"/>
              </a:rPr>
              <a:t>Conclusion </a:t>
            </a:r>
            <a:r>
              <a:rPr sz="4400" b="1" spc="20" dirty="0">
                <a:solidFill>
                  <a:srgbClr val="FF0000"/>
                </a:solidFill>
                <a:latin typeface="Times New Roman" panose="02020603050405020304" pitchFamily="18" charset="0"/>
                <a:cs typeface="Times New Roman" panose="02020603050405020304" pitchFamily="18" charset="0"/>
              </a:rPr>
              <a:t>and </a:t>
            </a:r>
            <a:r>
              <a:rPr sz="4400" b="1" spc="-10" dirty="0">
                <a:solidFill>
                  <a:srgbClr val="FF0000"/>
                </a:solidFill>
                <a:latin typeface="Times New Roman" panose="02020603050405020304" pitchFamily="18" charset="0"/>
                <a:cs typeface="Times New Roman" panose="02020603050405020304" pitchFamily="18" charset="0"/>
              </a:rPr>
              <a:t>Future</a:t>
            </a:r>
            <a:r>
              <a:rPr sz="4400" b="1" spc="-400" dirty="0">
                <a:solidFill>
                  <a:srgbClr val="FF0000"/>
                </a:solidFill>
                <a:latin typeface="Times New Roman" panose="02020603050405020304" pitchFamily="18" charset="0"/>
                <a:cs typeface="Times New Roman" panose="02020603050405020304" pitchFamily="18" charset="0"/>
              </a:rPr>
              <a:t> </a:t>
            </a:r>
            <a:r>
              <a:rPr sz="4400" b="1" spc="5" dirty="0">
                <a:solidFill>
                  <a:srgbClr val="FF0000"/>
                </a:solidFill>
                <a:latin typeface="Times New Roman" panose="02020603050405020304" pitchFamily="18" charset="0"/>
                <a:cs typeface="Times New Roman" panose="02020603050405020304" pitchFamily="18" charset="0"/>
              </a:rPr>
              <a:t>scope</a:t>
            </a:r>
            <a:endParaRPr sz="4400" b="1"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917574" y="1702288"/>
            <a:ext cx="8226425" cy="3123291"/>
          </a:xfrm>
          <a:prstGeom prst="rect">
            <a:avLst/>
          </a:prstGeom>
        </p:spPr>
        <p:txBody>
          <a:bodyPr vert="horz" wrap="square" lIns="0" tIns="108585" rIns="0" bIns="0" rtlCol="0">
            <a:spAutoFit/>
          </a:bodyPr>
          <a:lstStyle/>
          <a:p>
            <a:pPr marL="241300" indent="-229235">
              <a:lnSpc>
                <a:spcPct val="100000"/>
              </a:lnSpc>
              <a:spcBef>
                <a:spcPts val="855"/>
              </a:spcBef>
              <a:buFont typeface="Arial" panose="020B0604020202020204"/>
              <a:buChar char="•"/>
              <a:tabLst>
                <a:tab pos="241935" algn="l"/>
              </a:tabLst>
            </a:pPr>
            <a:r>
              <a:rPr sz="3400" dirty="0">
                <a:latin typeface="Times New Roman" panose="02020603050405020304" pitchFamily="18" charset="0"/>
                <a:cs typeface="Times New Roman" panose="02020603050405020304" pitchFamily="18" charset="0"/>
              </a:rPr>
              <a:t>Conclusions </a:t>
            </a:r>
            <a:r>
              <a:rPr sz="3400" spc="15" dirty="0">
                <a:latin typeface="Times New Roman" panose="02020603050405020304" pitchFamily="18" charset="0"/>
                <a:cs typeface="Times New Roman" panose="02020603050405020304" pitchFamily="18" charset="0"/>
              </a:rPr>
              <a:t>are </a:t>
            </a:r>
            <a:r>
              <a:rPr sz="3400" spc="10" dirty="0">
                <a:latin typeface="Times New Roman" panose="02020603050405020304" pitchFamily="18" charset="0"/>
                <a:cs typeface="Times New Roman" panose="02020603050405020304" pitchFamily="18" charset="0"/>
              </a:rPr>
              <a:t>not </a:t>
            </a:r>
            <a:r>
              <a:rPr sz="3400" spc="-5" dirty="0">
                <a:latin typeface="Times New Roman" panose="02020603050405020304" pitchFamily="18" charset="0"/>
                <a:cs typeface="Times New Roman" panose="02020603050405020304" pitchFamily="18" charset="0"/>
              </a:rPr>
              <a:t>abstract </a:t>
            </a:r>
            <a:r>
              <a:rPr sz="3400" spc="-10" dirty="0">
                <a:latin typeface="Times New Roman" panose="02020603050405020304" pitchFamily="18" charset="0"/>
                <a:cs typeface="Times New Roman" panose="02020603050405020304" pitchFamily="18" charset="0"/>
              </a:rPr>
              <a:t>in </a:t>
            </a:r>
            <a:r>
              <a:rPr sz="3400" spc="-5" dirty="0">
                <a:latin typeface="Times New Roman" panose="02020603050405020304" pitchFamily="18" charset="0"/>
                <a:cs typeface="Times New Roman" panose="02020603050405020304" pitchFamily="18" charset="0"/>
              </a:rPr>
              <a:t>past</a:t>
            </a:r>
            <a:r>
              <a:rPr sz="3400" spc="-175" dirty="0">
                <a:latin typeface="Times New Roman" panose="02020603050405020304" pitchFamily="18" charset="0"/>
                <a:cs typeface="Times New Roman" panose="02020603050405020304" pitchFamily="18" charset="0"/>
              </a:rPr>
              <a:t> </a:t>
            </a:r>
            <a:r>
              <a:rPr sz="3400" spc="-20" dirty="0">
                <a:latin typeface="Times New Roman" panose="02020603050405020304" pitchFamily="18" charset="0"/>
                <a:cs typeface="Times New Roman" panose="02020603050405020304" pitchFamily="18" charset="0"/>
              </a:rPr>
              <a:t>tense</a:t>
            </a:r>
            <a:endParaRPr sz="3400" dirty="0">
              <a:latin typeface="Times New Roman" panose="02020603050405020304" pitchFamily="18" charset="0"/>
              <a:cs typeface="Times New Roman" panose="02020603050405020304" pitchFamily="18" charset="0"/>
            </a:endParaRPr>
          </a:p>
          <a:p>
            <a:pPr marL="539750" indent="-229235">
              <a:lnSpc>
                <a:spcPct val="100000"/>
              </a:lnSpc>
              <a:spcBef>
                <a:spcPts val="755"/>
              </a:spcBef>
              <a:buFont typeface="Wingdings" panose="05000000000000000000" pitchFamily="2" charset="2"/>
              <a:buChar char="Ø"/>
              <a:tabLst>
                <a:tab pos="241935" algn="l"/>
              </a:tabLst>
            </a:pPr>
            <a:r>
              <a:rPr sz="3400" spc="5" dirty="0">
                <a:latin typeface="Times New Roman" panose="02020603050405020304" pitchFamily="18" charset="0"/>
                <a:cs typeface="Times New Roman" panose="02020603050405020304" pitchFamily="18" charset="0"/>
              </a:rPr>
              <a:t>Summarize </a:t>
            </a:r>
            <a:r>
              <a:rPr sz="3400" spc="-25" dirty="0">
                <a:latin typeface="Times New Roman" panose="02020603050405020304" pitchFamily="18" charset="0"/>
                <a:cs typeface="Times New Roman" panose="02020603050405020304" pitchFamily="18" charset="0"/>
              </a:rPr>
              <a:t>key </a:t>
            </a:r>
            <a:r>
              <a:rPr sz="3400" spc="-20" dirty="0">
                <a:latin typeface="Times New Roman" panose="02020603050405020304" pitchFamily="18" charset="0"/>
                <a:cs typeface="Times New Roman" panose="02020603050405020304" pitchFamily="18" charset="0"/>
              </a:rPr>
              <a:t>findings </a:t>
            </a:r>
            <a:r>
              <a:rPr sz="3400" spc="5" dirty="0">
                <a:latin typeface="Times New Roman" panose="02020603050405020304" pitchFamily="18" charset="0"/>
                <a:cs typeface="Times New Roman" panose="02020603050405020304" pitchFamily="18" charset="0"/>
              </a:rPr>
              <a:t>and </a:t>
            </a:r>
            <a:r>
              <a:rPr sz="3400" spc="-10" dirty="0">
                <a:latin typeface="Times New Roman" panose="02020603050405020304" pitchFamily="18" charset="0"/>
                <a:cs typeface="Times New Roman" panose="02020603050405020304" pitchFamily="18" charset="0"/>
              </a:rPr>
              <a:t>take</a:t>
            </a:r>
            <a:r>
              <a:rPr sz="3400" spc="-155" dirty="0">
                <a:latin typeface="Times New Roman" panose="02020603050405020304" pitchFamily="18" charset="0"/>
                <a:cs typeface="Times New Roman" panose="02020603050405020304" pitchFamily="18" charset="0"/>
              </a:rPr>
              <a:t> </a:t>
            </a:r>
            <a:r>
              <a:rPr sz="3400" spc="-5" dirty="0">
                <a:latin typeface="Times New Roman" panose="02020603050405020304" pitchFamily="18" charset="0"/>
                <a:cs typeface="Times New Roman" panose="02020603050405020304" pitchFamily="18" charset="0"/>
              </a:rPr>
              <a:t>aways</a:t>
            </a:r>
            <a:endParaRPr sz="3400" dirty="0">
              <a:latin typeface="Times New Roman" panose="02020603050405020304" pitchFamily="18" charset="0"/>
              <a:cs typeface="Times New Roman" panose="02020603050405020304" pitchFamily="18" charset="0"/>
            </a:endParaRPr>
          </a:p>
          <a:p>
            <a:pPr marL="539750" indent="-229235">
              <a:lnSpc>
                <a:spcPct val="100000"/>
              </a:lnSpc>
              <a:spcBef>
                <a:spcPts val="755"/>
              </a:spcBef>
              <a:buFont typeface="Wingdings" panose="05000000000000000000" pitchFamily="2" charset="2"/>
              <a:buChar char="Ø"/>
              <a:tabLst>
                <a:tab pos="241935" algn="l"/>
              </a:tabLst>
            </a:pPr>
            <a:r>
              <a:rPr sz="3400" spc="10" dirty="0">
                <a:latin typeface="Times New Roman" panose="02020603050405020304" pitchFamily="18" charset="0"/>
                <a:cs typeface="Times New Roman" panose="02020603050405020304" pitchFamily="18" charset="0"/>
              </a:rPr>
              <a:t>What </a:t>
            </a:r>
            <a:r>
              <a:rPr sz="3400" spc="-25" dirty="0">
                <a:latin typeface="Times New Roman" panose="02020603050405020304" pitchFamily="18" charset="0"/>
                <a:cs typeface="Times New Roman" panose="02020603050405020304" pitchFamily="18" charset="0"/>
              </a:rPr>
              <a:t>insights </a:t>
            </a:r>
            <a:r>
              <a:rPr sz="3400" spc="-5" dirty="0">
                <a:latin typeface="Times New Roman" panose="02020603050405020304" pitchFamily="18" charset="0"/>
                <a:cs typeface="Times New Roman" panose="02020603050405020304" pitchFamily="18" charset="0"/>
              </a:rPr>
              <a:t>were</a:t>
            </a:r>
            <a:r>
              <a:rPr sz="3400" spc="-240" dirty="0">
                <a:latin typeface="Times New Roman" panose="02020603050405020304" pitchFamily="18" charset="0"/>
                <a:cs typeface="Times New Roman" panose="02020603050405020304" pitchFamily="18" charset="0"/>
              </a:rPr>
              <a:t> </a:t>
            </a:r>
            <a:r>
              <a:rPr sz="3400" spc="-5" dirty="0">
                <a:latin typeface="Times New Roman" panose="02020603050405020304" pitchFamily="18" charset="0"/>
                <a:cs typeface="Times New Roman" panose="02020603050405020304" pitchFamily="18" charset="0"/>
              </a:rPr>
              <a:t>obtained</a:t>
            </a:r>
            <a:endParaRPr sz="3400" dirty="0">
              <a:latin typeface="Times New Roman" panose="02020603050405020304" pitchFamily="18" charset="0"/>
              <a:cs typeface="Times New Roman" panose="02020603050405020304" pitchFamily="18" charset="0"/>
            </a:endParaRPr>
          </a:p>
          <a:p>
            <a:pPr marL="241300" indent="-229235">
              <a:lnSpc>
                <a:spcPct val="100000"/>
              </a:lnSpc>
              <a:spcBef>
                <a:spcPts val="680"/>
              </a:spcBef>
              <a:buFont typeface="Arial" panose="020B0604020202020204"/>
              <a:buChar char="•"/>
              <a:tabLst>
                <a:tab pos="241935" algn="l"/>
              </a:tabLst>
            </a:pPr>
            <a:r>
              <a:rPr sz="3400" spc="-5" dirty="0">
                <a:latin typeface="Times New Roman" panose="02020603050405020304" pitchFamily="18" charset="0"/>
                <a:cs typeface="Times New Roman" panose="02020603050405020304" pitchFamily="18" charset="0"/>
              </a:rPr>
              <a:t>Acknowledge </a:t>
            </a:r>
            <a:r>
              <a:rPr sz="3400" spc="-10" dirty="0">
                <a:latin typeface="Times New Roman" panose="02020603050405020304" pitchFamily="18" charset="0"/>
                <a:cs typeface="Times New Roman" panose="02020603050405020304" pitchFamily="18" charset="0"/>
              </a:rPr>
              <a:t>limitations </a:t>
            </a:r>
            <a:r>
              <a:rPr sz="3400" spc="25" dirty="0">
                <a:latin typeface="Times New Roman" panose="02020603050405020304" pitchFamily="18" charset="0"/>
                <a:cs typeface="Times New Roman" panose="02020603050405020304" pitchFamily="18" charset="0"/>
              </a:rPr>
              <a:t>of </a:t>
            </a:r>
            <a:r>
              <a:rPr sz="3400" spc="-10" dirty="0">
                <a:latin typeface="Times New Roman" panose="02020603050405020304" pitchFamily="18" charset="0"/>
                <a:cs typeface="Times New Roman" panose="02020603050405020304" pitchFamily="18" charset="0"/>
              </a:rPr>
              <a:t>the</a:t>
            </a:r>
            <a:r>
              <a:rPr sz="3400" spc="500" dirty="0">
                <a:latin typeface="Times New Roman" panose="02020603050405020304" pitchFamily="18" charset="0"/>
                <a:cs typeface="Times New Roman" panose="02020603050405020304" pitchFamily="18" charset="0"/>
              </a:rPr>
              <a:t> </a:t>
            </a:r>
            <a:r>
              <a:rPr sz="3400" spc="10" dirty="0">
                <a:latin typeface="Times New Roman" panose="02020603050405020304" pitchFamily="18" charset="0"/>
                <a:cs typeface="Times New Roman" panose="02020603050405020304" pitchFamily="18" charset="0"/>
              </a:rPr>
              <a:t>work</a:t>
            </a:r>
            <a:endParaRPr sz="3400" dirty="0">
              <a:latin typeface="Times New Roman" panose="02020603050405020304" pitchFamily="18" charset="0"/>
              <a:cs typeface="Times New Roman" panose="02020603050405020304" pitchFamily="18" charset="0"/>
            </a:endParaRPr>
          </a:p>
          <a:p>
            <a:pPr marL="539750" indent="-229235">
              <a:lnSpc>
                <a:spcPct val="100000"/>
              </a:lnSpc>
              <a:spcBef>
                <a:spcPts val="755"/>
              </a:spcBef>
              <a:buFont typeface="Wingdings" panose="05000000000000000000" pitchFamily="2" charset="2"/>
              <a:buChar char="Ø"/>
              <a:tabLst>
                <a:tab pos="241935" algn="l"/>
              </a:tabLst>
            </a:pPr>
            <a:r>
              <a:rPr sz="3400" spc="20" dirty="0">
                <a:latin typeface="Times New Roman" panose="02020603050405020304" pitchFamily="18" charset="0"/>
                <a:cs typeface="Times New Roman" panose="02020603050405020304" pitchFamily="18" charset="0"/>
              </a:rPr>
              <a:t>How </a:t>
            </a:r>
            <a:r>
              <a:rPr sz="3400" spc="5" dirty="0" smtClean="0">
                <a:latin typeface="Times New Roman" panose="02020603050405020304" pitchFamily="18" charset="0"/>
                <a:cs typeface="Times New Roman" panose="02020603050405020304" pitchFamily="18" charset="0"/>
              </a:rPr>
              <a:t> </a:t>
            </a:r>
            <a:r>
              <a:rPr sz="3400" spc="30" dirty="0" smtClean="0">
                <a:latin typeface="Times New Roman" panose="02020603050405020304" pitchFamily="18" charset="0"/>
                <a:cs typeface="Times New Roman" panose="02020603050405020304" pitchFamily="18" charset="0"/>
              </a:rPr>
              <a:t>on</a:t>
            </a:r>
            <a:r>
              <a:rPr lang="en-IN" sz="3400" spc="30" dirty="0" smtClean="0">
                <a:latin typeface="Times New Roman" panose="02020603050405020304" pitchFamily="18" charset="0"/>
                <a:cs typeface="Times New Roman" panose="02020603050405020304" pitchFamily="18" charset="0"/>
              </a:rPr>
              <a:t>e may</a:t>
            </a:r>
            <a:r>
              <a:rPr sz="3400" spc="30" dirty="0" smtClean="0">
                <a:latin typeface="Times New Roman" panose="02020603050405020304" pitchFamily="18" charset="0"/>
                <a:cs typeface="Times New Roman" panose="02020603050405020304" pitchFamily="18" charset="0"/>
              </a:rPr>
              <a:t> </a:t>
            </a:r>
            <a:r>
              <a:rPr sz="3400" spc="15" dirty="0">
                <a:latin typeface="Times New Roman" panose="02020603050405020304" pitchFamily="18" charset="0"/>
                <a:cs typeface="Times New Roman" panose="02020603050405020304" pitchFamily="18" charset="0"/>
              </a:rPr>
              <a:t>overcome </a:t>
            </a:r>
            <a:r>
              <a:rPr sz="3400" spc="-20" dirty="0">
                <a:latin typeface="Times New Roman" panose="02020603050405020304" pitchFamily="18" charset="0"/>
                <a:cs typeface="Times New Roman" panose="02020603050405020304" pitchFamily="18" charset="0"/>
              </a:rPr>
              <a:t>these </a:t>
            </a:r>
            <a:r>
              <a:rPr sz="3400" spc="-10" dirty="0">
                <a:latin typeface="Times New Roman" panose="02020603050405020304" pitchFamily="18" charset="0"/>
                <a:cs typeface="Times New Roman" panose="02020603050405020304" pitchFamily="18" charset="0"/>
              </a:rPr>
              <a:t>in</a:t>
            </a:r>
            <a:r>
              <a:rPr sz="3400" spc="145" dirty="0">
                <a:latin typeface="Times New Roman" panose="02020603050405020304" pitchFamily="18" charset="0"/>
                <a:cs typeface="Times New Roman" panose="02020603050405020304" pitchFamily="18" charset="0"/>
              </a:rPr>
              <a:t> </a:t>
            </a:r>
            <a:r>
              <a:rPr sz="3400" spc="-10" dirty="0">
                <a:latin typeface="Times New Roman" panose="02020603050405020304" pitchFamily="18" charset="0"/>
                <a:cs typeface="Times New Roman" panose="02020603050405020304" pitchFamily="18" charset="0"/>
              </a:rPr>
              <a:t>future</a:t>
            </a:r>
            <a:endParaRPr sz="3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4" y="609282"/>
            <a:ext cx="8455025" cy="693780"/>
          </a:xfrm>
          <a:prstGeom prst="rect">
            <a:avLst/>
          </a:prstGeom>
        </p:spPr>
        <p:txBody>
          <a:bodyPr vert="horz" wrap="square" lIns="0" tIns="16510" rIns="0" bIns="0" rtlCol="0">
            <a:spAutoFit/>
          </a:bodyPr>
          <a:lstStyle/>
          <a:p>
            <a:pPr marL="12700">
              <a:lnSpc>
                <a:spcPct val="100000"/>
              </a:lnSpc>
              <a:spcBef>
                <a:spcPts val="130"/>
              </a:spcBef>
            </a:pPr>
            <a:r>
              <a:rPr sz="4400" b="1" spc="-15" dirty="0">
                <a:solidFill>
                  <a:srgbClr val="FF0000"/>
                </a:solidFill>
                <a:latin typeface="Times New Roman" panose="02020603050405020304" pitchFamily="18" charset="0"/>
                <a:cs typeface="Times New Roman" panose="02020603050405020304" pitchFamily="18" charset="0"/>
              </a:rPr>
              <a:t>Writing </a:t>
            </a:r>
            <a:r>
              <a:rPr sz="4400" b="1" spc="20" dirty="0">
                <a:solidFill>
                  <a:srgbClr val="FF0000"/>
                </a:solidFill>
                <a:latin typeface="Times New Roman" panose="02020603050405020304" pitchFamily="18" charset="0"/>
                <a:cs typeface="Times New Roman" panose="02020603050405020304" pitchFamily="18" charset="0"/>
              </a:rPr>
              <a:t>paper </a:t>
            </a:r>
            <a:r>
              <a:rPr sz="4400" b="1" spc="5" dirty="0">
                <a:solidFill>
                  <a:srgbClr val="FF0000"/>
                </a:solidFill>
                <a:latin typeface="Times New Roman" panose="02020603050405020304" pitchFamily="18" charset="0"/>
                <a:cs typeface="Times New Roman" panose="02020603050405020304" pitchFamily="18" charset="0"/>
              </a:rPr>
              <a:t>is </a:t>
            </a:r>
            <a:r>
              <a:rPr sz="4400" b="1" spc="-30" dirty="0">
                <a:solidFill>
                  <a:srgbClr val="FF0000"/>
                </a:solidFill>
                <a:latin typeface="Times New Roman" panose="02020603050405020304" pitchFamily="18" charset="0"/>
                <a:cs typeface="Times New Roman" panose="02020603050405020304" pitchFamily="18" charset="0"/>
              </a:rPr>
              <a:t>like </a:t>
            </a:r>
            <a:r>
              <a:rPr sz="4400" b="1" spc="-5" dirty="0">
                <a:solidFill>
                  <a:srgbClr val="FF0000"/>
                </a:solidFill>
                <a:latin typeface="Times New Roman" panose="02020603050405020304" pitchFamily="18" charset="0"/>
                <a:cs typeface="Times New Roman" panose="02020603050405020304" pitchFamily="18" charset="0"/>
              </a:rPr>
              <a:t>telling</a:t>
            </a:r>
            <a:r>
              <a:rPr sz="4400" b="1" spc="-215" dirty="0">
                <a:solidFill>
                  <a:srgbClr val="FF0000"/>
                </a:solidFill>
                <a:latin typeface="Times New Roman" panose="02020603050405020304" pitchFamily="18" charset="0"/>
                <a:cs typeface="Times New Roman" panose="02020603050405020304" pitchFamily="18" charset="0"/>
              </a:rPr>
              <a:t> </a:t>
            </a:r>
            <a:r>
              <a:rPr sz="4400" b="1" spc="-25" dirty="0">
                <a:solidFill>
                  <a:srgbClr val="FF0000"/>
                </a:solidFill>
                <a:latin typeface="Times New Roman" panose="02020603050405020304" pitchFamily="18" charset="0"/>
                <a:cs typeface="Times New Roman" panose="02020603050405020304" pitchFamily="18" charset="0"/>
              </a:rPr>
              <a:t>story</a:t>
            </a:r>
            <a:endParaRPr sz="4400" b="1"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917575" y="1702288"/>
            <a:ext cx="9750425" cy="3379771"/>
          </a:xfrm>
          <a:prstGeom prst="rect">
            <a:avLst/>
          </a:prstGeom>
        </p:spPr>
        <p:txBody>
          <a:bodyPr vert="horz" wrap="square" lIns="0" tIns="108585" rIns="0" bIns="0" rtlCol="0">
            <a:spAutoFit/>
          </a:bodyPr>
          <a:lstStyle/>
          <a:p>
            <a:pPr marL="241300" indent="-229235">
              <a:lnSpc>
                <a:spcPct val="100000"/>
              </a:lnSpc>
              <a:spcBef>
                <a:spcPts val="855"/>
              </a:spcBef>
              <a:buFont typeface="Arial" panose="020B0604020202020204"/>
              <a:buChar char="•"/>
              <a:tabLst>
                <a:tab pos="241935" algn="l"/>
              </a:tabLst>
            </a:pPr>
            <a:r>
              <a:rPr sz="3000" spc="-5" dirty="0">
                <a:latin typeface="Times New Roman" panose="02020603050405020304" pitchFamily="18" charset="0"/>
                <a:cs typeface="Times New Roman" panose="02020603050405020304" pitchFamily="18" charset="0"/>
              </a:rPr>
              <a:t>There </a:t>
            </a:r>
            <a:r>
              <a:rPr sz="3000" spc="-10" dirty="0">
                <a:latin typeface="Times New Roman" panose="02020603050405020304" pitchFamily="18" charset="0"/>
                <a:cs typeface="Times New Roman" panose="02020603050405020304" pitchFamily="18" charset="0"/>
              </a:rPr>
              <a:t>should </a:t>
            </a:r>
            <a:r>
              <a:rPr sz="3000" spc="-5" dirty="0">
                <a:latin typeface="Times New Roman" panose="02020603050405020304" pitchFamily="18" charset="0"/>
                <a:cs typeface="Times New Roman" panose="02020603050405020304" pitchFamily="18" charset="0"/>
              </a:rPr>
              <a:t>be </a:t>
            </a:r>
            <a:r>
              <a:rPr sz="3000" spc="15" dirty="0">
                <a:latin typeface="Times New Roman" panose="02020603050405020304" pitchFamily="18" charset="0"/>
                <a:cs typeface="Times New Roman" panose="02020603050405020304" pitchFamily="18" charset="0"/>
              </a:rPr>
              <a:t>smooth</a:t>
            </a:r>
            <a:r>
              <a:rPr sz="3000" spc="38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narrative</a:t>
            </a:r>
            <a:endParaRPr sz="3000" dirty="0">
              <a:latin typeface="Times New Roman" panose="02020603050405020304" pitchFamily="18" charset="0"/>
              <a:cs typeface="Times New Roman" panose="02020603050405020304" pitchFamily="18" charset="0"/>
            </a:endParaRPr>
          </a:p>
          <a:p>
            <a:pPr marL="241300" indent="-229235">
              <a:lnSpc>
                <a:spcPct val="100000"/>
              </a:lnSpc>
              <a:spcBef>
                <a:spcPts val="755"/>
              </a:spcBef>
              <a:buFont typeface="Arial" panose="020B0604020202020204"/>
              <a:buChar char="•"/>
              <a:tabLst>
                <a:tab pos="241935" algn="l"/>
              </a:tabLst>
            </a:pPr>
            <a:r>
              <a:rPr sz="3000" spc="-5" dirty="0">
                <a:latin typeface="Times New Roman" panose="02020603050405020304" pitchFamily="18" charset="0"/>
                <a:cs typeface="Times New Roman" panose="02020603050405020304" pitchFamily="18" charset="0"/>
              </a:rPr>
              <a:t>End </a:t>
            </a:r>
            <a:r>
              <a:rPr sz="3000" spc="25" dirty="0">
                <a:latin typeface="Times New Roman" panose="02020603050405020304" pitchFamily="18" charset="0"/>
                <a:cs typeface="Times New Roman" panose="02020603050405020304" pitchFamily="18" charset="0"/>
              </a:rPr>
              <a:t>of </a:t>
            </a:r>
            <a:r>
              <a:rPr sz="3000" spc="-10" dirty="0">
                <a:latin typeface="Times New Roman" panose="02020603050405020304" pitchFamily="18" charset="0"/>
                <a:cs typeface="Times New Roman" panose="02020603050405020304" pitchFamily="18" charset="0"/>
              </a:rPr>
              <a:t>para should </a:t>
            </a:r>
            <a:r>
              <a:rPr sz="3000" spc="5" dirty="0">
                <a:latin typeface="Times New Roman" panose="02020603050405020304" pitchFamily="18" charset="0"/>
                <a:cs typeface="Times New Roman" panose="02020603050405020304" pitchFamily="18" charset="0"/>
              </a:rPr>
              <a:t>connect </a:t>
            </a:r>
            <a:r>
              <a:rPr sz="3000" spc="-10" dirty="0">
                <a:latin typeface="Times New Roman" panose="02020603050405020304" pitchFamily="18" charset="0"/>
                <a:cs typeface="Times New Roman" panose="02020603050405020304" pitchFamily="18" charset="0"/>
              </a:rPr>
              <a:t>to </a:t>
            </a:r>
            <a:r>
              <a:rPr sz="3000" spc="-15" dirty="0">
                <a:latin typeface="Times New Roman" panose="02020603050405020304" pitchFamily="18" charset="0"/>
                <a:cs typeface="Times New Roman" panose="02020603050405020304" pitchFamily="18" charset="0"/>
              </a:rPr>
              <a:t>the </a:t>
            </a:r>
            <a:r>
              <a:rPr sz="3000" spc="-5" dirty="0">
                <a:latin typeface="Times New Roman" panose="02020603050405020304" pitchFamily="18" charset="0"/>
                <a:cs typeface="Times New Roman" panose="02020603050405020304" pitchFamily="18" charset="0"/>
              </a:rPr>
              <a:t>start </a:t>
            </a:r>
            <a:r>
              <a:rPr sz="3000" spc="25" dirty="0">
                <a:latin typeface="Times New Roman" panose="02020603050405020304" pitchFamily="18" charset="0"/>
                <a:cs typeface="Times New Roman" panose="02020603050405020304" pitchFamily="18" charset="0"/>
              </a:rPr>
              <a:t>of </a:t>
            </a:r>
            <a:r>
              <a:rPr sz="3000" spc="-15" dirty="0">
                <a:latin typeface="Times New Roman" panose="02020603050405020304" pitchFamily="18" charset="0"/>
                <a:cs typeface="Times New Roman" panose="02020603050405020304" pitchFamily="18" charset="0"/>
              </a:rPr>
              <a:t>the</a:t>
            </a:r>
            <a:r>
              <a:rPr sz="3000" spc="85" dirty="0">
                <a:latin typeface="Times New Roman" panose="02020603050405020304" pitchFamily="18" charset="0"/>
                <a:cs typeface="Times New Roman" panose="02020603050405020304" pitchFamily="18" charset="0"/>
              </a:rPr>
              <a:t> </a:t>
            </a:r>
            <a:r>
              <a:rPr sz="3000" spc="-30" dirty="0">
                <a:latin typeface="Times New Roman" panose="02020603050405020304" pitchFamily="18" charset="0"/>
                <a:cs typeface="Times New Roman" panose="02020603050405020304" pitchFamily="18" charset="0"/>
              </a:rPr>
              <a:t>next</a:t>
            </a:r>
            <a:endParaRPr sz="3000" dirty="0">
              <a:latin typeface="Times New Roman" panose="02020603050405020304" pitchFamily="18" charset="0"/>
              <a:cs typeface="Times New Roman" panose="02020603050405020304" pitchFamily="18" charset="0"/>
            </a:endParaRPr>
          </a:p>
          <a:p>
            <a:pPr marL="241300" indent="-229235">
              <a:lnSpc>
                <a:spcPct val="100000"/>
              </a:lnSpc>
              <a:spcBef>
                <a:spcPts val="755"/>
              </a:spcBef>
              <a:buFont typeface="Arial" panose="020B0604020202020204"/>
              <a:buChar char="•"/>
              <a:tabLst>
                <a:tab pos="241935" algn="l"/>
              </a:tabLst>
            </a:pPr>
            <a:r>
              <a:rPr sz="3000" spc="5" dirty="0">
                <a:latin typeface="Times New Roman" panose="02020603050405020304" pitchFamily="18" charset="0"/>
                <a:cs typeface="Times New Roman" panose="02020603050405020304" pitchFamily="18" charset="0"/>
              </a:rPr>
              <a:t>Proof read </a:t>
            </a:r>
            <a:r>
              <a:rPr sz="3000" spc="10" dirty="0">
                <a:latin typeface="Times New Roman" panose="02020603050405020304" pitchFamily="18" charset="0"/>
                <a:cs typeface="Times New Roman" panose="02020603050405020304" pitchFamily="18" charset="0"/>
              </a:rPr>
              <a:t>your </a:t>
            </a:r>
            <a:r>
              <a:rPr sz="3000" dirty="0">
                <a:latin typeface="Times New Roman" panose="02020603050405020304" pitchFamily="18" charset="0"/>
                <a:cs typeface="Times New Roman" panose="02020603050405020304" pitchFamily="18" charset="0"/>
              </a:rPr>
              <a:t>manuscript</a:t>
            </a:r>
            <a:r>
              <a:rPr sz="3000" spc="24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carefully</a:t>
            </a:r>
            <a:endParaRPr sz="3000" dirty="0">
              <a:latin typeface="Times New Roman" panose="02020603050405020304" pitchFamily="18" charset="0"/>
              <a:cs typeface="Times New Roman" panose="02020603050405020304" pitchFamily="18" charset="0"/>
            </a:endParaRPr>
          </a:p>
          <a:p>
            <a:pPr marL="241300" indent="-229235">
              <a:lnSpc>
                <a:spcPct val="100000"/>
              </a:lnSpc>
              <a:spcBef>
                <a:spcPts val="680"/>
              </a:spcBef>
              <a:buFont typeface="Arial" panose="020B0604020202020204"/>
              <a:buChar char="•"/>
              <a:tabLst>
                <a:tab pos="241935" algn="l"/>
              </a:tabLst>
            </a:pPr>
            <a:r>
              <a:rPr sz="3000" spc="5" dirty="0">
                <a:latin typeface="Times New Roman" panose="02020603050405020304" pitchFamily="18" charset="0"/>
                <a:cs typeface="Times New Roman" panose="02020603050405020304" pitchFamily="18" charset="0"/>
              </a:rPr>
              <a:t>Use </a:t>
            </a:r>
            <a:r>
              <a:rPr sz="3000" spc="-20" dirty="0">
                <a:latin typeface="Times New Roman" panose="02020603050405020304" pitchFamily="18" charset="0"/>
                <a:cs typeface="Times New Roman" panose="02020603050405020304" pitchFamily="18" charset="0"/>
              </a:rPr>
              <a:t>spell</a:t>
            </a:r>
            <a:r>
              <a:rPr sz="3000" spc="240" dirty="0">
                <a:latin typeface="Times New Roman" panose="02020603050405020304" pitchFamily="18" charset="0"/>
                <a:cs typeface="Times New Roman" panose="02020603050405020304" pitchFamily="18" charset="0"/>
              </a:rPr>
              <a:t> </a:t>
            </a:r>
            <a:r>
              <a:rPr sz="3000" spc="5" dirty="0" smtClean="0">
                <a:latin typeface="Times New Roman" panose="02020603050405020304" pitchFamily="18" charset="0"/>
                <a:cs typeface="Times New Roman" panose="02020603050405020304" pitchFamily="18" charset="0"/>
              </a:rPr>
              <a:t>check</a:t>
            </a:r>
            <a:r>
              <a:rPr lang="en-IN" sz="3000" spc="5" dirty="0" smtClean="0">
                <a:latin typeface="Times New Roman" panose="02020603050405020304" pitchFamily="18" charset="0"/>
                <a:cs typeface="Times New Roman" panose="02020603050405020304" pitchFamily="18" charset="0"/>
              </a:rPr>
              <a:t>s</a:t>
            </a:r>
            <a:endParaRPr sz="3000" dirty="0">
              <a:latin typeface="Times New Roman" panose="02020603050405020304" pitchFamily="18" charset="0"/>
              <a:cs typeface="Times New Roman" panose="02020603050405020304" pitchFamily="18" charset="0"/>
            </a:endParaRPr>
          </a:p>
          <a:p>
            <a:pPr marL="241300" indent="-229235">
              <a:lnSpc>
                <a:spcPct val="100000"/>
              </a:lnSpc>
              <a:spcBef>
                <a:spcPts val="755"/>
              </a:spcBef>
              <a:buFont typeface="Arial" panose="020B0604020202020204"/>
              <a:buChar char="•"/>
              <a:tabLst>
                <a:tab pos="241935" algn="l"/>
              </a:tabLst>
            </a:pPr>
            <a:r>
              <a:rPr sz="3000" spc="-10" dirty="0">
                <a:latin typeface="Times New Roman" panose="02020603050405020304" pitchFamily="18" charset="0"/>
                <a:cs typeface="Times New Roman" panose="02020603050405020304" pitchFamily="18" charset="0"/>
              </a:rPr>
              <a:t>Get </a:t>
            </a:r>
            <a:r>
              <a:rPr sz="3000" spc="15" dirty="0">
                <a:latin typeface="Times New Roman" panose="02020603050405020304" pitchFamily="18" charset="0"/>
                <a:cs typeface="Times New Roman" panose="02020603050405020304" pitchFamily="18" charset="0"/>
              </a:rPr>
              <a:t>your </a:t>
            </a:r>
            <a:r>
              <a:rPr sz="3000" spc="-5" dirty="0">
                <a:latin typeface="Times New Roman" panose="02020603050405020304" pitchFamily="18" charset="0"/>
                <a:cs typeface="Times New Roman" panose="02020603050405020304" pitchFamily="18" charset="0"/>
              </a:rPr>
              <a:t>paper </a:t>
            </a:r>
            <a:r>
              <a:rPr sz="3000" spc="10" dirty="0">
                <a:latin typeface="Times New Roman" panose="02020603050405020304" pitchFamily="18" charset="0"/>
                <a:cs typeface="Times New Roman" panose="02020603050405020304" pitchFamily="18" charset="0"/>
              </a:rPr>
              <a:t>read </a:t>
            </a:r>
            <a:r>
              <a:rPr sz="3000" spc="-5" dirty="0">
                <a:latin typeface="Times New Roman" panose="02020603050405020304" pitchFamily="18" charset="0"/>
                <a:cs typeface="Times New Roman" panose="02020603050405020304" pitchFamily="18" charset="0"/>
              </a:rPr>
              <a:t>by </a:t>
            </a:r>
            <a:r>
              <a:rPr sz="3000" spc="-15" dirty="0" smtClean="0">
                <a:latin typeface="Times New Roman" panose="02020603050405020304" pitchFamily="18" charset="0"/>
                <a:cs typeface="Times New Roman" panose="02020603050405020304" pitchFamily="18" charset="0"/>
              </a:rPr>
              <a:t>others</a:t>
            </a:r>
            <a:r>
              <a:rPr lang="en-IN" sz="3000" spc="-15" dirty="0" smtClean="0">
                <a:latin typeface="Times New Roman" panose="02020603050405020304" pitchFamily="18" charset="0"/>
                <a:cs typeface="Times New Roman" panose="02020603050405020304" pitchFamily="18" charset="0"/>
              </a:rPr>
              <a:t> -</a:t>
            </a:r>
            <a:r>
              <a:rPr sz="3000" spc="-15" dirty="0" smtClean="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both </a:t>
            </a:r>
            <a:r>
              <a:rPr lang="en-IN" sz="3000" spc="-20" dirty="0" smtClean="0">
                <a:latin typeface="Times New Roman" panose="02020603050405020304" pitchFamily="18" charset="0"/>
                <a:cs typeface="Times New Roman" panose="02020603050405020304" pitchFamily="18" charset="0"/>
              </a:rPr>
              <a:t>E</a:t>
            </a:r>
            <a:r>
              <a:rPr sz="3000" spc="-20" dirty="0" err="1" smtClean="0">
                <a:latin typeface="Times New Roman" panose="02020603050405020304" pitchFamily="18" charset="0"/>
                <a:cs typeface="Times New Roman" panose="02020603050405020304" pitchFamily="18" charset="0"/>
              </a:rPr>
              <a:t>xperts</a:t>
            </a:r>
            <a:r>
              <a:rPr sz="3000" spc="-20" dirty="0" smtClean="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and </a:t>
            </a:r>
            <a:r>
              <a:rPr sz="3000" spc="10" dirty="0">
                <a:latin typeface="Times New Roman" panose="02020603050405020304" pitchFamily="18" charset="0"/>
                <a:cs typeface="Times New Roman" panose="02020603050405020304" pitchFamily="18" charset="0"/>
              </a:rPr>
              <a:t>non</a:t>
            </a:r>
            <a:r>
              <a:rPr sz="3000" spc="305" dirty="0">
                <a:latin typeface="Times New Roman" panose="02020603050405020304" pitchFamily="18" charset="0"/>
                <a:cs typeface="Times New Roman" panose="02020603050405020304" pitchFamily="18" charset="0"/>
              </a:rPr>
              <a:t> </a:t>
            </a:r>
            <a:r>
              <a:rPr lang="en-IN" sz="3000" spc="-20" dirty="0" smtClean="0">
                <a:latin typeface="Times New Roman" panose="02020603050405020304" pitchFamily="18" charset="0"/>
                <a:cs typeface="Times New Roman" panose="02020603050405020304" pitchFamily="18" charset="0"/>
              </a:rPr>
              <a:t>E</a:t>
            </a:r>
            <a:r>
              <a:rPr sz="3000" spc="-20" dirty="0" err="1" smtClean="0">
                <a:latin typeface="Times New Roman" panose="02020603050405020304" pitchFamily="18" charset="0"/>
                <a:cs typeface="Times New Roman" panose="02020603050405020304" pitchFamily="18" charset="0"/>
              </a:rPr>
              <a:t>xperts</a:t>
            </a:r>
            <a:endParaRPr sz="3000" dirty="0">
              <a:latin typeface="Times New Roman" panose="02020603050405020304" pitchFamily="18" charset="0"/>
              <a:cs typeface="Times New Roman" panose="02020603050405020304" pitchFamily="18" charset="0"/>
            </a:endParaRPr>
          </a:p>
          <a:p>
            <a:pPr marL="241300" indent="-229235">
              <a:lnSpc>
                <a:spcPct val="100000"/>
              </a:lnSpc>
              <a:spcBef>
                <a:spcPts val="755"/>
              </a:spcBef>
              <a:buFont typeface="Arial" panose="020B0604020202020204"/>
              <a:buChar char="•"/>
              <a:tabLst>
                <a:tab pos="241935" algn="l"/>
              </a:tabLst>
            </a:pPr>
            <a:r>
              <a:rPr sz="3000" spc="-5" dirty="0">
                <a:latin typeface="Times New Roman" panose="02020603050405020304" pitchFamily="18" charset="0"/>
                <a:cs typeface="Times New Roman" panose="02020603050405020304" pitchFamily="18" charset="0"/>
              </a:rPr>
              <a:t>The paper </a:t>
            </a:r>
            <a:r>
              <a:rPr sz="3000" spc="-10" dirty="0">
                <a:latin typeface="Times New Roman" panose="02020603050405020304" pitchFamily="18" charset="0"/>
                <a:cs typeface="Times New Roman" panose="02020603050405020304" pitchFamily="18" charset="0"/>
              </a:rPr>
              <a:t>should </a:t>
            </a:r>
            <a:r>
              <a:rPr sz="3000" spc="-5" dirty="0">
                <a:latin typeface="Times New Roman" panose="02020603050405020304" pitchFamily="18" charset="0"/>
                <a:cs typeface="Times New Roman" panose="02020603050405020304" pitchFamily="18" charset="0"/>
              </a:rPr>
              <a:t>be </a:t>
            </a:r>
            <a:r>
              <a:rPr sz="3000" spc="-15" dirty="0">
                <a:latin typeface="Times New Roman" panose="02020603050405020304" pitchFamily="18" charset="0"/>
                <a:cs typeface="Times New Roman" panose="02020603050405020304" pitchFamily="18" charset="0"/>
              </a:rPr>
              <a:t>visually</a:t>
            </a:r>
            <a:r>
              <a:rPr sz="3000" spc="105" dirty="0">
                <a:latin typeface="Times New Roman" panose="02020603050405020304" pitchFamily="18" charset="0"/>
                <a:cs typeface="Times New Roman" panose="02020603050405020304" pitchFamily="18" charset="0"/>
              </a:rPr>
              <a:t> </a:t>
            </a:r>
            <a:r>
              <a:rPr sz="3000" spc="-10" dirty="0">
                <a:latin typeface="Times New Roman" panose="02020603050405020304" pitchFamily="18" charset="0"/>
                <a:cs typeface="Times New Roman" panose="02020603050405020304" pitchFamily="18" charset="0"/>
              </a:rPr>
              <a:t>appealing</a:t>
            </a:r>
            <a:endParaRPr sz="3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7574" y="914400"/>
            <a:ext cx="9750425" cy="4754507"/>
          </a:xfrm>
          <a:prstGeom prst="rect">
            <a:avLst/>
          </a:prstGeom>
        </p:spPr>
        <p:txBody>
          <a:bodyPr vert="horz" wrap="square" lIns="0" tIns="108585" rIns="0" bIns="0" rtlCol="0">
            <a:spAutoFit/>
          </a:bodyPr>
          <a:lstStyle/>
          <a:p>
            <a:pPr marL="241300" indent="-229235">
              <a:lnSpc>
                <a:spcPct val="100000"/>
              </a:lnSpc>
              <a:spcBef>
                <a:spcPts val="855"/>
              </a:spcBef>
              <a:buFont typeface="Arial" panose="020B0604020202020204"/>
              <a:buChar char="•"/>
              <a:tabLst>
                <a:tab pos="241935" algn="l"/>
              </a:tabLst>
            </a:pPr>
            <a:r>
              <a:rPr sz="3200" spc="-5" dirty="0">
                <a:latin typeface="Times New Roman" panose="02020603050405020304" pitchFamily="18" charset="0"/>
                <a:cs typeface="Times New Roman" panose="02020603050405020304" pitchFamily="18" charset="0"/>
              </a:rPr>
              <a:t>Structure </a:t>
            </a:r>
            <a:r>
              <a:rPr sz="3200" spc="-30" dirty="0">
                <a:latin typeface="Times New Roman" panose="02020603050405020304" pitchFamily="18" charset="0"/>
                <a:cs typeface="Times New Roman" panose="02020603050405020304" pitchFamily="18" charset="0"/>
              </a:rPr>
              <a:t>text </a:t>
            </a:r>
            <a:r>
              <a:rPr sz="3200" spc="-10" dirty="0">
                <a:latin typeface="Times New Roman" panose="02020603050405020304" pitchFamily="18" charset="0"/>
                <a:cs typeface="Times New Roman" panose="02020603050405020304" pitchFamily="18" charset="0"/>
              </a:rPr>
              <a:t>properly in </a:t>
            </a:r>
            <a:r>
              <a:rPr lang="en-IN" sz="3200" spc="-10" dirty="0" smtClean="0">
                <a:latin typeface="Times New Roman" panose="02020603050405020304" pitchFamily="18" charset="0"/>
                <a:cs typeface="Times New Roman" panose="02020603050405020304" pitchFamily="18" charset="0"/>
              </a:rPr>
              <a:t>S</a:t>
            </a:r>
            <a:r>
              <a:rPr sz="3200" spc="-10" dirty="0" err="1" smtClean="0">
                <a:latin typeface="Times New Roman" panose="02020603050405020304" pitchFamily="18" charset="0"/>
                <a:cs typeface="Times New Roman" panose="02020603050405020304" pitchFamily="18" charset="0"/>
              </a:rPr>
              <a:t>ections</a:t>
            </a:r>
            <a:r>
              <a:rPr sz="3200" spc="-10" dirty="0">
                <a:latin typeface="Times New Roman" panose="02020603050405020304" pitchFamily="18" charset="0"/>
                <a:cs typeface="Times New Roman" panose="02020603050405020304" pitchFamily="18" charset="0"/>
              </a:rPr>
              <a:t>,</a:t>
            </a:r>
            <a:r>
              <a:rPr sz="3200" spc="180" dirty="0">
                <a:latin typeface="Times New Roman" panose="02020603050405020304" pitchFamily="18" charset="0"/>
                <a:cs typeface="Times New Roman" panose="02020603050405020304" pitchFamily="18" charset="0"/>
              </a:rPr>
              <a:t> </a:t>
            </a:r>
            <a:r>
              <a:rPr lang="en-IN" sz="3200" spc="-10" dirty="0" smtClean="0">
                <a:latin typeface="Times New Roman" panose="02020603050405020304" pitchFamily="18" charset="0"/>
                <a:cs typeface="Times New Roman" panose="02020603050405020304" pitchFamily="18" charset="0"/>
              </a:rPr>
              <a:t>S</a:t>
            </a:r>
            <a:r>
              <a:rPr sz="3200" spc="-10" dirty="0" err="1" smtClean="0">
                <a:latin typeface="Times New Roman" panose="02020603050405020304" pitchFamily="18" charset="0"/>
                <a:cs typeface="Times New Roman" panose="02020603050405020304" pitchFamily="18" charset="0"/>
              </a:rPr>
              <a:t>ubsections</a:t>
            </a:r>
            <a:endParaRPr lang="en-IN" sz="3200" spc="-10" dirty="0" smtClean="0">
              <a:latin typeface="Times New Roman" panose="02020603050405020304" pitchFamily="18" charset="0"/>
              <a:cs typeface="Times New Roman" panose="02020603050405020304" pitchFamily="18" charset="0"/>
            </a:endParaRPr>
          </a:p>
          <a:p>
            <a:pPr marL="241300" indent="-229235">
              <a:lnSpc>
                <a:spcPct val="100000"/>
              </a:lnSpc>
              <a:spcBef>
                <a:spcPts val="855"/>
              </a:spcBef>
              <a:buFont typeface="Arial" panose="020B0604020202020204"/>
              <a:buChar char="•"/>
              <a:tabLst>
                <a:tab pos="241935" algn="l"/>
              </a:tabLst>
            </a:pPr>
            <a:r>
              <a:rPr lang="en-IN" sz="3200" spc="-10" dirty="0" smtClean="0">
                <a:latin typeface="Times New Roman" panose="02020603050405020304" pitchFamily="18" charset="0"/>
                <a:cs typeface="Times New Roman" panose="02020603050405020304" pitchFamily="18" charset="0"/>
              </a:rPr>
              <a:t>Properly align text, equations</a:t>
            </a:r>
            <a:endParaRPr sz="3200" dirty="0">
              <a:latin typeface="Times New Roman" panose="02020603050405020304" pitchFamily="18" charset="0"/>
              <a:cs typeface="Times New Roman" panose="02020603050405020304" pitchFamily="18" charset="0"/>
            </a:endParaRPr>
          </a:p>
          <a:p>
            <a:pPr marL="241300" indent="-229235">
              <a:lnSpc>
                <a:spcPct val="100000"/>
              </a:lnSpc>
              <a:spcBef>
                <a:spcPts val="755"/>
              </a:spcBef>
              <a:buFont typeface="Arial" panose="020B0604020202020204"/>
              <a:buChar char="•"/>
              <a:tabLst>
                <a:tab pos="241935" algn="l"/>
              </a:tabLst>
            </a:pPr>
            <a:r>
              <a:rPr sz="3200" spc="-10" dirty="0">
                <a:latin typeface="Times New Roman" panose="02020603050405020304" pitchFamily="18" charset="0"/>
                <a:cs typeface="Times New Roman" panose="02020603050405020304" pitchFamily="18" charset="0"/>
              </a:rPr>
              <a:t>Avoid shabby </a:t>
            </a:r>
            <a:r>
              <a:rPr sz="3200" dirty="0">
                <a:latin typeface="Times New Roman" panose="02020603050405020304" pitchFamily="18" charset="0"/>
                <a:cs typeface="Times New Roman" panose="02020603050405020304" pitchFamily="18" charset="0"/>
              </a:rPr>
              <a:t>looking</a:t>
            </a:r>
            <a:r>
              <a:rPr sz="3200" spc="335" dirty="0">
                <a:latin typeface="Times New Roman" panose="02020603050405020304" pitchFamily="18" charset="0"/>
                <a:cs typeface="Times New Roman" panose="02020603050405020304" pitchFamily="18" charset="0"/>
              </a:rPr>
              <a:t> </a:t>
            </a:r>
            <a:r>
              <a:rPr lang="en-IN" sz="3200" spc="-15" dirty="0" smtClean="0">
                <a:latin typeface="Times New Roman" panose="02020603050405020304" pitchFamily="18" charset="0"/>
                <a:cs typeface="Times New Roman" panose="02020603050405020304" pitchFamily="18" charset="0"/>
              </a:rPr>
              <a:t>F</a:t>
            </a:r>
            <a:r>
              <a:rPr sz="3200" spc="-15" dirty="0" err="1" smtClean="0">
                <a:latin typeface="Times New Roman" panose="02020603050405020304" pitchFamily="18" charset="0"/>
                <a:cs typeface="Times New Roman" panose="02020603050405020304" pitchFamily="18" charset="0"/>
              </a:rPr>
              <a:t>igures</a:t>
            </a:r>
            <a:endParaRPr sz="3200" dirty="0">
              <a:latin typeface="Times New Roman" panose="02020603050405020304" pitchFamily="18" charset="0"/>
              <a:cs typeface="Times New Roman" panose="02020603050405020304" pitchFamily="18" charset="0"/>
            </a:endParaRPr>
          </a:p>
          <a:p>
            <a:pPr marL="241300" indent="-229235">
              <a:lnSpc>
                <a:spcPct val="100000"/>
              </a:lnSpc>
              <a:spcBef>
                <a:spcPts val="755"/>
              </a:spcBef>
              <a:buFont typeface="Arial" panose="020B0604020202020204"/>
              <a:buChar char="•"/>
              <a:tabLst>
                <a:tab pos="241935" algn="l"/>
              </a:tabLst>
            </a:pPr>
            <a:r>
              <a:rPr sz="3200" spc="10" dirty="0">
                <a:latin typeface="Times New Roman" panose="02020603050405020304" pitchFamily="18" charset="0"/>
                <a:cs typeface="Times New Roman" panose="02020603050405020304" pitchFamily="18" charset="0"/>
              </a:rPr>
              <a:t>Comply </a:t>
            </a:r>
            <a:r>
              <a:rPr sz="3200" spc="-20" dirty="0">
                <a:latin typeface="Times New Roman" panose="02020603050405020304" pitchFamily="18" charset="0"/>
                <a:cs typeface="Times New Roman" panose="02020603050405020304" pitchFamily="18" charset="0"/>
              </a:rPr>
              <a:t>with </a:t>
            </a:r>
            <a:r>
              <a:rPr sz="3200" spc="-15" dirty="0">
                <a:latin typeface="Times New Roman" panose="02020603050405020304" pitchFamily="18" charset="0"/>
                <a:cs typeface="Times New Roman" panose="02020603050405020304" pitchFamily="18" charset="0"/>
              </a:rPr>
              <a:t>the </a:t>
            </a:r>
            <a:r>
              <a:rPr sz="3200" dirty="0">
                <a:latin typeface="Times New Roman" panose="02020603050405020304" pitchFamily="18" charset="0"/>
                <a:cs typeface="Times New Roman" panose="02020603050405020304" pitchFamily="18" charset="0"/>
              </a:rPr>
              <a:t>Journal, </a:t>
            </a:r>
            <a:r>
              <a:rPr sz="3200" spc="15" dirty="0">
                <a:latin typeface="Times New Roman" panose="02020603050405020304" pitchFamily="18" charset="0"/>
                <a:cs typeface="Times New Roman" panose="02020603050405020304" pitchFamily="18" charset="0"/>
              </a:rPr>
              <a:t>Conf </a:t>
            </a:r>
            <a:r>
              <a:rPr sz="3200" spc="-10" dirty="0">
                <a:latin typeface="Times New Roman" panose="02020603050405020304" pitchFamily="18" charset="0"/>
                <a:cs typeface="Times New Roman" panose="02020603050405020304" pitchFamily="18" charset="0"/>
              </a:rPr>
              <a:t>submission</a:t>
            </a:r>
            <a:r>
              <a:rPr sz="3200" spc="185" dirty="0">
                <a:latin typeface="Times New Roman" panose="02020603050405020304" pitchFamily="18" charset="0"/>
                <a:cs typeface="Times New Roman" panose="02020603050405020304" pitchFamily="18" charset="0"/>
              </a:rPr>
              <a:t> </a:t>
            </a:r>
            <a:r>
              <a:rPr lang="en-IN" sz="3200" spc="-25" dirty="0" smtClean="0">
                <a:latin typeface="Times New Roman" panose="02020603050405020304" pitchFamily="18" charset="0"/>
                <a:cs typeface="Times New Roman" panose="02020603050405020304" pitchFamily="18" charset="0"/>
              </a:rPr>
              <a:t>G</a:t>
            </a:r>
            <a:r>
              <a:rPr sz="3200" spc="-25" dirty="0" err="1" smtClean="0">
                <a:latin typeface="Times New Roman" panose="02020603050405020304" pitchFamily="18" charset="0"/>
                <a:cs typeface="Times New Roman" panose="02020603050405020304" pitchFamily="18" charset="0"/>
              </a:rPr>
              <a:t>uidelines</a:t>
            </a:r>
            <a:endParaRPr sz="3200" dirty="0">
              <a:latin typeface="Times New Roman" panose="02020603050405020304" pitchFamily="18" charset="0"/>
              <a:cs typeface="Times New Roman" panose="02020603050405020304" pitchFamily="18" charset="0"/>
            </a:endParaRPr>
          </a:p>
          <a:p>
            <a:pPr marL="241300" indent="-229235">
              <a:lnSpc>
                <a:spcPct val="100000"/>
              </a:lnSpc>
              <a:spcBef>
                <a:spcPts val="680"/>
              </a:spcBef>
              <a:buFont typeface="Arial" panose="020B0604020202020204"/>
              <a:buChar char="•"/>
              <a:tabLst>
                <a:tab pos="241935" algn="l"/>
              </a:tabLst>
            </a:pPr>
            <a:r>
              <a:rPr sz="3200" dirty="0">
                <a:latin typeface="Times New Roman" panose="02020603050405020304" pitchFamily="18" charset="0"/>
                <a:cs typeface="Times New Roman" panose="02020603050405020304" pitchFamily="18" charset="0"/>
              </a:rPr>
              <a:t>Deviation </a:t>
            </a:r>
            <a:r>
              <a:rPr sz="3200" spc="5" dirty="0">
                <a:latin typeface="Times New Roman" panose="02020603050405020304" pitchFamily="18" charset="0"/>
                <a:cs typeface="Times New Roman" panose="02020603050405020304" pitchFamily="18" charset="0"/>
              </a:rPr>
              <a:t>may </a:t>
            </a:r>
            <a:r>
              <a:rPr sz="3200" spc="-15" dirty="0">
                <a:latin typeface="Times New Roman" panose="02020603050405020304" pitchFamily="18" charset="0"/>
                <a:cs typeface="Times New Roman" panose="02020603050405020304" pitchFamily="18" charset="0"/>
              </a:rPr>
              <a:t>result </a:t>
            </a:r>
            <a:r>
              <a:rPr sz="3200" spc="-10" dirty="0">
                <a:latin typeface="Times New Roman" panose="02020603050405020304" pitchFamily="18" charset="0"/>
                <a:cs typeface="Times New Roman" panose="02020603050405020304" pitchFamily="18" charset="0"/>
              </a:rPr>
              <a:t>in </a:t>
            </a:r>
            <a:r>
              <a:rPr sz="3200" spc="5" dirty="0">
                <a:latin typeface="Times New Roman" panose="02020603050405020304" pitchFamily="18" charset="0"/>
                <a:cs typeface="Times New Roman" panose="02020603050405020304" pitchFamily="18" charset="0"/>
              </a:rPr>
              <a:t>automatic</a:t>
            </a:r>
            <a:r>
              <a:rPr sz="3200" spc="-180"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rejection</a:t>
            </a:r>
            <a:endParaRPr sz="3200" dirty="0">
              <a:latin typeface="Times New Roman" panose="02020603050405020304" pitchFamily="18" charset="0"/>
              <a:cs typeface="Times New Roman" panose="02020603050405020304" pitchFamily="18" charset="0"/>
            </a:endParaRPr>
          </a:p>
          <a:p>
            <a:pPr marL="241300" indent="-229235">
              <a:lnSpc>
                <a:spcPct val="100000"/>
              </a:lnSpc>
              <a:spcBef>
                <a:spcPts val="755"/>
              </a:spcBef>
              <a:buFont typeface="Arial" panose="020B0604020202020204"/>
              <a:buChar char="•"/>
              <a:tabLst>
                <a:tab pos="241935" algn="l"/>
              </a:tabLst>
            </a:pPr>
            <a:r>
              <a:rPr sz="3200" spc="-20" dirty="0">
                <a:latin typeface="Times New Roman" panose="02020603050405020304" pitchFamily="18" charset="0"/>
                <a:cs typeface="Times New Roman" panose="02020603050405020304" pitchFamily="18" charset="0"/>
              </a:rPr>
              <a:t>Respect </a:t>
            </a:r>
            <a:r>
              <a:rPr sz="3200" spc="-25" dirty="0" smtClean="0">
                <a:latin typeface="Times New Roman" panose="02020603050405020304" pitchFamily="18" charset="0"/>
                <a:cs typeface="Times New Roman" panose="02020603050405020304" pitchFamily="18" charset="0"/>
              </a:rPr>
              <a:t>Review</a:t>
            </a:r>
            <a:r>
              <a:rPr lang="en-IN" sz="3200" spc="-25" dirty="0" smtClean="0">
                <a:latin typeface="Times New Roman" panose="02020603050405020304" pitchFamily="18" charset="0"/>
                <a:cs typeface="Times New Roman" panose="02020603050405020304" pitchFamily="18" charset="0"/>
              </a:rPr>
              <a:t>e</a:t>
            </a:r>
            <a:r>
              <a:rPr sz="3200" spc="-25" dirty="0" smtClean="0">
                <a:latin typeface="Times New Roman" panose="02020603050405020304" pitchFamily="18" charset="0"/>
                <a:cs typeface="Times New Roman" panose="02020603050405020304" pitchFamily="18" charset="0"/>
              </a:rPr>
              <a:t>r</a:t>
            </a:r>
            <a:r>
              <a:rPr lang="en-IN" sz="3200" spc="-25" dirty="0" smtClean="0">
                <a:latin typeface="Times New Roman" panose="02020603050405020304" pitchFamily="18" charset="0"/>
                <a:cs typeface="Times New Roman" panose="02020603050405020304" pitchFamily="18" charset="0"/>
              </a:rPr>
              <a:t>’</a:t>
            </a:r>
            <a:r>
              <a:rPr sz="3200" spc="-25" dirty="0" smtClean="0">
                <a:latin typeface="Times New Roman" panose="02020603050405020304" pitchFamily="18" charset="0"/>
                <a:cs typeface="Times New Roman" panose="02020603050405020304" pitchFamily="18" charset="0"/>
              </a:rPr>
              <a:t>s</a:t>
            </a:r>
            <a:r>
              <a:rPr sz="3200" spc="-105" dirty="0" smtClean="0">
                <a:latin typeface="Times New Roman" panose="02020603050405020304" pitchFamily="18" charset="0"/>
                <a:cs typeface="Times New Roman" panose="02020603050405020304" pitchFamily="18" charset="0"/>
              </a:rPr>
              <a:t> </a:t>
            </a:r>
            <a:r>
              <a:rPr lang="en-IN" sz="3200" spc="-15" dirty="0" smtClean="0">
                <a:latin typeface="Times New Roman" panose="02020603050405020304" pitchFamily="18" charset="0"/>
                <a:cs typeface="Times New Roman" panose="02020603050405020304" pitchFamily="18" charset="0"/>
              </a:rPr>
              <a:t>F</a:t>
            </a:r>
            <a:r>
              <a:rPr sz="3200" spc="-15" dirty="0" err="1" smtClean="0">
                <a:latin typeface="Times New Roman" panose="02020603050405020304" pitchFamily="18" charset="0"/>
                <a:cs typeface="Times New Roman" panose="02020603050405020304" pitchFamily="18" charset="0"/>
              </a:rPr>
              <a:t>eedback</a:t>
            </a:r>
            <a:endParaRPr sz="3200" dirty="0">
              <a:latin typeface="Times New Roman" panose="02020603050405020304" pitchFamily="18" charset="0"/>
              <a:cs typeface="Times New Roman" panose="02020603050405020304" pitchFamily="18" charset="0"/>
            </a:endParaRPr>
          </a:p>
          <a:p>
            <a:pPr marL="241300" indent="-229235">
              <a:lnSpc>
                <a:spcPct val="100000"/>
              </a:lnSpc>
              <a:spcBef>
                <a:spcPts val="755"/>
              </a:spcBef>
              <a:buFont typeface="Arial" panose="020B0604020202020204"/>
              <a:buChar char="•"/>
              <a:tabLst>
                <a:tab pos="241935" algn="l"/>
              </a:tabLst>
            </a:pPr>
            <a:r>
              <a:rPr sz="3200" spc="-15" dirty="0">
                <a:latin typeface="Times New Roman" panose="02020603050405020304" pitchFamily="18" charset="0"/>
                <a:cs typeface="Times New Roman" panose="02020603050405020304" pitchFamily="18" charset="0"/>
              </a:rPr>
              <a:t>Address </a:t>
            </a:r>
            <a:r>
              <a:rPr sz="3200" spc="10" dirty="0">
                <a:latin typeface="Times New Roman" panose="02020603050405020304" pitchFamily="18" charset="0"/>
                <a:cs typeface="Times New Roman" panose="02020603050405020304" pitchFamily="18" charset="0"/>
              </a:rPr>
              <a:t>each </a:t>
            </a:r>
            <a:r>
              <a:rPr lang="en-IN" sz="3200" spc="-15" dirty="0" smtClean="0">
                <a:latin typeface="Times New Roman" panose="02020603050405020304" pitchFamily="18" charset="0"/>
                <a:cs typeface="Times New Roman" panose="02020603050405020304" pitchFamily="18" charset="0"/>
              </a:rPr>
              <a:t>R</a:t>
            </a:r>
            <a:r>
              <a:rPr sz="3200" spc="-15" dirty="0" err="1" smtClean="0">
                <a:latin typeface="Times New Roman" panose="02020603050405020304" pitchFamily="18" charset="0"/>
                <a:cs typeface="Times New Roman" panose="02020603050405020304" pitchFamily="18" charset="0"/>
              </a:rPr>
              <a:t>eviewers</a:t>
            </a:r>
            <a:r>
              <a:rPr sz="3200" spc="-200" dirty="0" smtClean="0">
                <a:latin typeface="Times New Roman" panose="02020603050405020304" pitchFamily="18" charset="0"/>
                <a:cs typeface="Times New Roman" panose="02020603050405020304" pitchFamily="18" charset="0"/>
              </a:rPr>
              <a:t> </a:t>
            </a:r>
            <a:r>
              <a:rPr lang="en-IN" sz="3200" spc="15" dirty="0" smtClean="0">
                <a:latin typeface="Times New Roman" panose="02020603050405020304" pitchFamily="18" charset="0"/>
                <a:cs typeface="Times New Roman" panose="02020603050405020304" pitchFamily="18" charset="0"/>
              </a:rPr>
              <a:t>C</a:t>
            </a:r>
            <a:r>
              <a:rPr sz="3200" spc="15" dirty="0" err="1" smtClean="0">
                <a:latin typeface="Times New Roman" panose="02020603050405020304" pitchFamily="18" charset="0"/>
                <a:cs typeface="Times New Roman" panose="02020603050405020304" pitchFamily="18" charset="0"/>
              </a:rPr>
              <a:t>omments</a:t>
            </a:r>
            <a:endParaRPr sz="3200" dirty="0">
              <a:latin typeface="Times New Roman" panose="02020603050405020304" pitchFamily="18" charset="0"/>
              <a:cs typeface="Times New Roman" panose="02020603050405020304" pitchFamily="18" charset="0"/>
            </a:endParaRPr>
          </a:p>
          <a:p>
            <a:pPr marL="241300" indent="-229235">
              <a:lnSpc>
                <a:spcPct val="100000"/>
              </a:lnSpc>
              <a:spcBef>
                <a:spcPts val="680"/>
              </a:spcBef>
              <a:buFont typeface="Arial" panose="020B0604020202020204"/>
              <a:buChar char="•"/>
              <a:tabLst>
                <a:tab pos="241935" algn="l"/>
              </a:tabLst>
            </a:pPr>
            <a:r>
              <a:rPr sz="3200" spc="-10" dirty="0">
                <a:latin typeface="Times New Roman" panose="02020603050405020304" pitchFamily="18" charset="0"/>
                <a:cs typeface="Times New Roman" panose="02020603050405020304" pitchFamily="18" charset="0"/>
              </a:rPr>
              <a:t>Explain </a:t>
            </a:r>
            <a:r>
              <a:rPr sz="3200" spc="-5" dirty="0">
                <a:latin typeface="Times New Roman" panose="02020603050405020304" pitchFamily="18" charset="0"/>
                <a:cs typeface="Times New Roman" panose="02020603050405020304" pitchFamily="18" charset="0"/>
              </a:rPr>
              <a:t>what changes were </a:t>
            </a:r>
            <a:r>
              <a:rPr sz="3200" spc="15" dirty="0">
                <a:latin typeface="Times New Roman" panose="02020603050405020304" pitchFamily="18" charset="0"/>
                <a:cs typeface="Times New Roman" panose="02020603050405020304" pitchFamily="18" charset="0"/>
              </a:rPr>
              <a:t>made </a:t>
            </a:r>
            <a:r>
              <a:rPr sz="3200" spc="-10" dirty="0">
                <a:latin typeface="Times New Roman" panose="02020603050405020304" pitchFamily="18" charset="0"/>
                <a:cs typeface="Times New Roman" panose="02020603050405020304" pitchFamily="18" charset="0"/>
              </a:rPr>
              <a:t>in </a:t>
            </a:r>
            <a:r>
              <a:rPr sz="3200" spc="-5" dirty="0">
                <a:latin typeface="Times New Roman" panose="02020603050405020304" pitchFamily="18" charset="0"/>
                <a:cs typeface="Times New Roman" panose="02020603050405020304" pitchFamily="18" charset="0"/>
              </a:rPr>
              <a:t>revision </a:t>
            </a:r>
            <a:r>
              <a:rPr sz="3200" spc="5" dirty="0">
                <a:latin typeface="Times New Roman" panose="02020603050405020304" pitchFamily="18" charset="0"/>
                <a:cs typeface="Times New Roman" panose="02020603050405020304" pitchFamily="18" charset="0"/>
              </a:rPr>
              <a:t>and</a:t>
            </a:r>
            <a:r>
              <a:rPr sz="3200" spc="1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where?</a:t>
            </a:r>
            <a:endParaRPr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4" y="609282"/>
            <a:ext cx="2892425" cy="693780"/>
          </a:xfrm>
          <a:prstGeom prst="rect">
            <a:avLst/>
          </a:prstGeom>
        </p:spPr>
        <p:txBody>
          <a:bodyPr vert="horz" wrap="square" lIns="0" tIns="16510" rIns="0" bIns="0" rtlCol="0">
            <a:spAutoFit/>
          </a:bodyPr>
          <a:lstStyle/>
          <a:p>
            <a:pPr marL="12700">
              <a:lnSpc>
                <a:spcPct val="100000"/>
              </a:lnSpc>
              <a:spcBef>
                <a:spcPts val="130"/>
              </a:spcBef>
            </a:pPr>
            <a:r>
              <a:rPr sz="4400" b="1" spc="20" dirty="0">
                <a:solidFill>
                  <a:srgbClr val="FF0000"/>
                </a:solidFill>
                <a:latin typeface="Times New Roman" panose="02020603050405020304" pitchFamily="18" charset="0"/>
                <a:cs typeface="Times New Roman" panose="02020603050405020304" pitchFamily="18" charset="0"/>
              </a:rPr>
              <a:t>Summary</a:t>
            </a:r>
            <a:endParaRPr sz="4400" b="1"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917575" y="1702288"/>
            <a:ext cx="10055225" cy="3113032"/>
          </a:xfrm>
          <a:prstGeom prst="rect">
            <a:avLst/>
          </a:prstGeom>
        </p:spPr>
        <p:txBody>
          <a:bodyPr vert="horz" wrap="square" lIns="0" tIns="108585" rIns="0" bIns="0" rtlCol="0">
            <a:spAutoFit/>
          </a:bodyPr>
          <a:lstStyle/>
          <a:p>
            <a:pPr marL="241300" indent="-229235" algn="just">
              <a:lnSpc>
                <a:spcPct val="100000"/>
              </a:lnSpc>
              <a:spcBef>
                <a:spcPts val="855"/>
              </a:spcBef>
              <a:buFont typeface="Arial" panose="020B0604020202020204"/>
              <a:buChar char="•"/>
              <a:tabLst>
                <a:tab pos="241935" algn="l"/>
                <a:tab pos="3717290" algn="l"/>
              </a:tabLst>
            </a:pPr>
            <a:r>
              <a:rPr sz="3200" spc="-15" dirty="0">
                <a:latin typeface="Times New Roman" panose="02020603050405020304" pitchFamily="18" charset="0"/>
                <a:cs typeface="Times New Roman" panose="02020603050405020304" pitchFamily="18" charset="0"/>
              </a:rPr>
              <a:t>Scientific</a:t>
            </a:r>
            <a:r>
              <a:rPr sz="3200" spc="240" dirty="0">
                <a:latin typeface="Times New Roman" panose="02020603050405020304" pitchFamily="18" charset="0"/>
                <a:cs typeface="Times New Roman" panose="02020603050405020304" pitchFamily="18" charset="0"/>
              </a:rPr>
              <a:t> </a:t>
            </a:r>
            <a:r>
              <a:rPr sz="3200" spc="-10" dirty="0" smtClean="0">
                <a:latin typeface="Times New Roman" panose="02020603050405020304" pitchFamily="18" charset="0"/>
                <a:cs typeface="Times New Roman" panose="02020603050405020304" pitchFamily="18" charset="0"/>
              </a:rPr>
              <a:t>dissemination</a:t>
            </a:r>
            <a:r>
              <a:rPr lang="en-IN" sz="3200" spc="-10" dirty="0" smtClean="0">
                <a:latin typeface="Times New Roman" panose="02020603050405020304" pitchFamily="18" charset="0"/>
                <a:cs typeface="Times New Roman" panose="02020603050405020304" pitchFamily="18" charset="0"/>
              </a:rPr>
              <a:t> </a:t>
            </a:r>
            <a:r>
              <a:rPr sz="3200" spc="-15" dirty="0" smtClean="0">
                <a:latin typeface="Times New Roman" panose="02020603050405020304" pitchFamily="18" charset="0"/>
                <a:cs typeface="Times New Roman" panose="02020603050405020304" pitchFamily="18" charset="0"/>
              </a:rPr>
              <a:t>is</a:t>
            </a:r>
            <a:r>
              <a:rPr lang="en-IN" sz="3200" spc="-15" dirty="0" smtClean="0">
                <a:latin typeface="Times New Roman" panose="02020603050405020304" pitchFamily="18" charset="0"/>
                <a:cs typeface="Times New Roman" panose="02020603050405020304" pitchFamily="18" charset="0"/>
              </a:rPr>
              <a:t> an</a:t>
            </a:r>
            <a:r>
              <a:rPr sz="3200" spc="-15" dirty="0" smtClean="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important part </a:t>
            </a:r>
            <a:r>
              <a:rPr sz="3200" spc="25" dirty="0">
                <a:latin typeface="Times New Roman" panose="02020603050405020304" pitchFamily="18" charset="0"/>
                <a:cs typeface="Times New Roman" panose="02020603050405020304" pitchFamily="18" charset="0"/>
              </a:rPr>
              <a:t>of </a:t>
            </a:r>
            <a:r>
              <a:rPr lang="en-IN" sz="3200" spc="-5" dirty="0" smtClean="0">
                <a:latin typeface="Times New Roman" panose="02020603050405020304" pitchFamily="18" charset="0"/>
                <a:cs typeface="Times New Roman" panose="02020603050405020304" pitchFamily="18" charset="0"/>
              </a:rPr>
              <a:t>R</a:t>
            </a:r>
            <a:r>
              <a:rPr sz="3200" spc="-5" dirty="0" err="1" smtClean="0">
                <a:latin typeface="Times New Roman" panose="02020603050405020304" pitchFamily="18" charset="0"/>
                <a:cs typeface="Times New Roman" panose="02020603050405020304" pitchFamily="18" charset="0"/>
              </a:rPr>
              <a:t>esearch</a:t>
            </a:r>
            <a:r>
              <a:rPr sz="3200" spc="285" dirty="0" smtClean="0">
                <a:latin typeface="Times New Roman" panose="02020603050405020304" pitchFamily="18" charset="0"/>
                <a:cs typeface="Times New Roman" panose="02020603050405020304" pitchFamily="18" charset="0"/>
              </a:rPr>
              <a:t> </a:t>
            </a:r>
            <a:r>
              <a:rPr lang="en-IN" sz="3200" spc="-10" dirty="0" smtClean="0">
                <a:latin typeface="Times New Roman" panose="02020603050405020304" pitchFamily="18" charset="0"/>
                <a:cs typeface="Times New Roman" panose="02020603050405020304" pitchFamily="18" charset="0"/>
              </a:rPr>
              <a:t>P</a:t>
            </a:r>
            <a:r>
              <a:rPr sz="3200" spc="-10" dirty="0" err="1" smtClean="0">
                <a:latin typeface="Times New Roman" panose="02020603050405020304" pitchFamily="18" charset="0"/>
                <a:cs typeface="Times New Roman" panose="02020603050405020304" pitchFamily="18" charset="0"/>
              </a:rPr>
              <a:t>rocess</a:t>
            </a:r>
            <a:endParaRPr sz="3200" dirty="0">
              <a:latin typeface="Times New Roman" panose="02020603050405020304" pitchFamily="18" charset="0"/>
              <a:cs typeface="Times New Roman" panose="02020603050405020304" pitchFamily="18" charset="0"/>
            </a:endParaRPr>
          </a:p>
          <a:p>
            <a:pPr marL="241300" marR="5080" indent="-229235" algn="just">
              <a:lnSpc>
                <a:spcPts val="3000"/>
              </a:lnSpc>
              <a:spcBef>
                <a:spcPts val="1105"/>
              </a:spcBef>
              <a:buFont typeface="Arial" panose="020B0604020202020204"/>
              <a:buChar char="•"/>
              <a:tabLst>
                <a:tab pos="241935" algn="l"/>
              </a:tabLst>
            </a:pPr>
            <a:r>
              <a:rPr sz="3200" spc="-20" dirty="0">
                <a:latin typeface="Times New Roman" panose="02020603050405020304" pitchFamily="18" charset="0"/>
                <a:cs typeface="Times New Roman" panose="02020603050405020304" pitchFamily="18" charset="0"/>
              </a:rPr>
              <a:t>Writing high </a:t>
            </a:r>
            <a:r>
              <a:rPr sz="3200" spc="-15" dirty="0">
                <a:latin typeface="Times New Roman" panose="02020603050405020304" pitchFamily="18" charset="0"/>
                <a:cs typeface="Times New Roman" panose="02020603050405020304" pitchFamily="18" charset="0"/>
              </a:rPr>
              <a:t>quality </a:t>
            </a:r>
            <a:r>
              <a:rPr sz="3200" spc="-10" dirty="0">
                <a:latin typeface="Times New Roman" panose="02020603050405020304" pitchFamily="18" charset="0"/>
                <a:cs typeface="Times New Roman" panose="02020603050405020304" pitchFamily="18" charset="0"/>
              </a:rPr>
              <a:t>research </a:t>
            </a:r>
            <a:r>
              <a:rPr sz="3200" spc="-15" dirty="0">
                <a:latin typeface="Times New Roman" panose="02020603050405020304" pitchFamily="18" charset="0"/>
                <a:cs typeface="Times New Roman" panose="02020603050405020304" pitchFamily="18" charset="0"/>
              </a:rPr>
              <a:t>papers </a:t>
            </a:r>
            <a:r>
              <a:rPr sz="3200" spc="-5" dirty="0">
                <a:latin typeface="Times New Roman" panose="02020603050405020304" pitchFamily="18" charset="0"/>
                <a:cs typeface="Times New Roman" panose="02020603050405020304" pitchFamily="18" charset="0"/>
              </a:rPr>
              <a:t>enhances </a:t>
            </a:r>
            <a:r>
              <a:rPr sz="3200" spc="10" dirty="0">
                <a:latin typeface="Times New Roman" panose="02020603050405020304" pitchFamily="18" charset="0"/>
                <a:cs typeface="Times New Roman" panose="02020603050405020304" pitchFamily="18" charset="0"/>
              </a:rPr>
              <a:t>your </a:t>
            </a:r>
            <a:r>
              <a:rPr sz="3200" spc="-25" dirty="0">
                <a:latin typeface="Times New Roman" panose="02020603050405020304" pitchFamily="18" charset="0"/>
                <a:cs typeface="Times New Roman" panose="02020603050405020304" pitchFamily="18" charset="0"/>
              </a:rPr>
              <a:t>visibility </a:t>
            </a:r>
            <a:r>
              <a:rPr sz="3200" spc="5" dirty="0">
                <a:latin typeface="Times New Roman" panose="02020603050405020304" pitchFamily="18" charset="0"/>
                <a:cs typeface="Times New Roman" panose="02020603050405020304" pitchFamily="18" charset="0"/>
              </a:rPr>
              <a:t>and  </a:t>
            </a:r>
            <a:r>
              <a:rPr sz="3200" spc="10" dirty="0">
                <a:latin typeface="Times New Roman" panose="02020603050405020304" pitchFamily="18" charset="0"/>
                <a:cs typeface="Times New Roman" panose="02020603050405020304" pitchFamily="18" charset="0"/>
              </a:rPr>
              <a:t>reach </a:t>
            </a:r>
            <a:r>
              <a:rPr sz="3200" spc="-20" dirty="0">
                <a:latin typeface="Times New Roman" panose="02020603050405020304" pitchFamily="18" charset="0"/>
                <a:cs typeface="Times New Roman" panose="02020603050405020304" pitchFamily="18" charset="0"/>
              </a:rPr>
              <a:t>within </a:t>
            </a:r>
            <a:r>
              <a:rPr sz="3200" spc="-15" dirty="0">
                <a:latin typeface="Times New Roman" panose="02020603050405020304" pitchFamily="18" charset="0"/>
                <a:cs typeface="Times New Roman" panose="02020603050405020304" pitchFamily="18" charset="0"/>
              </a:rPr>
              <a:t>Scientific</a:t>
            </a:r>
            <a:r>
              <a:rPr sz="3200" spc="-120" dirty="0">
                <a:latin typeface="Times New Roman" panose="02020603050405020304" pitchFamily="18" charset="0"/>
                <a:cs typeface="Times New Roman" panose="02020603050405020304" pitchFamily="18" charset="0"/>
              </a:rPr>
              <a:t> </a:t>
            </a:r>
            <a:r>
              <a:rPr sz="3200" spc="10" dirty="0" smtClean="0">
                <a:latin typeface="Times New Roman" panose="02020603050405020304" pitchFamily="18" charset="0"/>
                <a:cs typeface="Times New Roman" panose="02020603050405020304" pitchFamily="18" charset="0"/>
              </a:rPr>
              <a:t>community</a:t>
            </a:r>
            <a:r>
              <a:rPr lang="en-IN" sz="3200" spc="10" dirty="0" smtClean="0">
                <a:latin typeface="Times New Roman" panose="02020603050405020304" pitchFamily="18" charset="0"/>
                <a:cs typeface="Times New Roman" panose="02020603050405020304" pitchFamily="18" charset="0"/>
              </a:rPr>
              <a:t>.</a:t>
            </a:r>
            <a:endParaRPr lang="en-IN" sz="3200" spc="10" dirty="0" smtClean="0">
              <a:latin typeface="Times New Roman" panose="02020603050405020304" pitchFamily="18" charset="0"/>
              <a:cs typeface="Times New Roman" panose="02020603050405020304" pitchFamily="18" charset="0"/>
            </a:endParaRPr>
          </a:p>
          <a:p>
            <a:pPr marL="241300" marR="5080" indent="-229235" algn="just">
              <a:lnSpc>
                <a:spcPts val="3000"/>
              </a:lnSpc>
              <a:spcBef>
                <a:spcPts val="1105"/>
              </a:spcBef>
              <a:buFont typeface="Arial" panose="020B0604020202020204"/>
              <a:buChar char="•"/>
              <a:tabLst>
                <a:tab pos="241935" algn="l"/>
              </a:tabLst>
            </a:pPr>
            <a:r>
              <a:rPr lang="en-IN" sz="3200" spc="10" dirty="0" smtClean="0">
                <a:latin typeface="Times New Roman" panose="02020603050405020304" pitchFamily="18" charset="0"/>
                <a:cs typeface="Times New Roman" panose="02020603050405020304" pitchFamily="18" charset="0"/>
              </a:rPr>
              <a:t>Writing skill can be developed by a habit.</a:t>
            </a:r>
            <a:endParaRPr sz="3200" dirty="0">
              <a:latin typeface="Times New Roman" panose="02020603050405020304" pitchFamily="18" charset="0"/>
              <a:cs typeface="Times New Roman" panose="02020603050405020304" pitchFamily="18" charset="0"/>
            </a:endParaRPr>
          </a:p>
          <a:p>
            <a:pPr marL="241300" indent="-229235" algn="just">
              <a:lnSpc>
                <a:spcPct val="100000"/>
              </a:lnSpc>
              <a:spcBef>
                <a:spcPts val="710"/>
              </a:spcBef>
              <a:buFont typeface="Arial" panose="020B0604020202020204"/>
              <a:buChar char="•"/>
              <a:tabLst>
                <a:tab pos="241935" algn="l"/>
              </a:tabLst>
            </a:pPr>
            <a:r>
              <a:rPr sz="3200" spc="5" dirty="0">
                <a:latin typeface="Times New Roman" panose="02020603050405020304" pitchFamily="18" charset="0"/>
                <a:cs typeface="Times New Roman" panose="02020603050405020304" pitchFamily="18" charset="0"/>
              </a:rPr>
              <a:t>Be </a:t>
            </a:r>
            <a:r>
              <a:rPr sz="3200" spc="-15" dirty="0">
                <a:latin typeface="Times New Roman" panose="02020603050405020304" pitchFamily="18" charset="0"/>
                <a:cs typeface="Times New Roman" panose="02020603050405020304" pitchFamily="18" charset="0"/>
              </a:rPr>
              <a:t>Professional </a:t>
            </a:r>
            <a:r>
              <a:rPr sz="3200" spc="5" dirty="0">
                <a:latin typeface="Times New Roman" panose="02020603050405020304" pitchFamily="18" charset="0"/>
                <a:cs typeface="Times New Roman" panose="02020603050405020304" pitchFamily="18" charset="0"/>
              </a:rPr>
              <a:t>and</a:t>
            </a:r>
            <a:r>
              <a:rPr sz="3200" spc="-260"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Ethical.</a:t>
            </a:r>
            <a:endParaRPr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981200"/>
            <a:ext cx="7780019" cy="2031325"/>
          </a:xfrm>
        </p:spPr>
        <p:txBody>
          <a:bodyPr/>
          <a:lstStyle/>
          <a:p>
            <a:pPr algn="ctr"/>
            <a:r>
              <a:rPr lang="en-IN" sz="4400" b="1" dirty="0" smtClean="0">
                <a:solidFill>
                  <a:srgbClr val="FF0000"/>
                </a:solidFill>
                <a:latin typeface="Times New Roman" panose="02020603050405020304" pitchFamily="18" charset="0"/>
                <a:cs typeface="Times New Roman" panose="02020603050405020304" pitchFamily="18" charset="0"/>
              </a:rPr>
              <a:t>THANKS</a:t>
            </a:r>
            <a:br>
              <a:rPr lang="en-IN" dirty="0" smtClean="0"/>
            </a:br>
            <a:r>
              <a:rPr lang="en-IN" sz="4400" b="1" dirty="0" smtClean="0">
                <a:solidFill>
                  <a:srgbClr val="00B050"/>
                </a:solidFill>
                <a:latin typeface="Times New Roman" panose="02020603050405020304" pitchFamily="18" charset="0"/>
                <a:cs typeface="Times New Roman" panose="02020603050405020304" pitchFamily="18" charset="0"/>
              </a:rPr>
              <a:t>ANY QUESTIONS?</a:t>
            </a:r>
            <a:br>
              <a:rPr lang="en-IN" dirty="0" smtClean="0"/>
            </a:br>
            <a:r>
              <a:rPr lang="en-IN" sz="4400" b="1" dirty="0" smtClean="0">
                <a:solidFill>
                  <a:srgbClr val="002060"/>
                </a:solidFill>
                <a:latin typeface="Times New Roman" panose="02020603050405020304" pitchFamily="18" charset="0"/>
                <a:cs typeface="Times New Roman" panose="02020603050405020304" pitchFamily="18" charset="0"/>
              </a:rPr>
              <a:t>DOUBTS?</a:t>
            </a:r>
            <a:endParaRPr lang="en-IN" sz="44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06090"/>
          </a:xfrm>
        </p:spPr>
        <p:txBody>
          <a:bodyPr>
            <a:noAutofit/>
          </a:bodyPr>
          <a:lstStyle/>
          <a:p>
            <a:r>
              <a:rPr lang="en-IN" sz="2400" b="1" dirty="0" smtClean="0">
                <a:solidFill>
                  <a:srgbClr val="002060"/>
                </a:solidFill>
                <a:latin typeface="Times New Roman" panose="02020603050405020304" pitchFamily="18" charset="0"/>
                <a:cs typeface="Times New Roman" panose="02020603050405020304" pitchFamily="18" charset="0"/>
              </a:rPr>
              <a:t>TECHNICAL EDUCATION –INPUT OUTPUT SYSTEM</a:t>
            </a:r>
            <a:endParaRPr lang="en-IN" sz="2400" b="1"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609600" y="981075"/>
          <a:ext cx="10972800" cy="1645920"/>
        </p:xfrm>
        <a:graphic>
          <a:graphicData uri="http://schemas.openxmlformats.org/drawingml/2006/table">
            <a:tbl>
              <a:tblPr firstRow="1" bandRow="1">
                <a:tableStyleId>{5C22544A-7EE6-4342-B048-85BDC9FD1C3A}</a:tableStyleId>
              </a:tblPr>
              <a:tblGrid>
                <a:gridCol w="2702091"/>
                <a:gridCol w="3072341"/>
                <a:gridCol w="5198368"/>
              </a:tblGrid>
              <a:tr h="370840">
                <a:tc>
                  <a:txBody>
                    <a:bodyPr/>
                    <a:lstStyle/>
                    <a:p>
                      <a:pPr algn="ctr"/>
                      <a:r>
                        <a:rPr lang="en-IN" sz="1200" b="0" dirty="0" smtClean="0">
                          <a:solidFill>
                            <a:schemeClr val="tx1"/>
                          </a:solidFill>
                          <a:latin typeface="Times New Roman" panose="02020603050405020304" pitchFamily="18" charset="0"/>
                          <a:cs typeface="Times New Roman" panose="02020603050405020304" pitchFamily="18" charset="0"/>
                        </a:rPr>
                        <a:t>INPUT</a:t>
                      </a:r>
                      <a:endParaRPr lang="en-IN" sz="1200" b="0" dirty="0">
                        <a:solidFill>
                          <a:schemeClr val="tx1"/>
                        </a:solidFill>
                        <a:latin typeface="Times New Roman" panose="02020603050405020304" pitchFamily="18" charset="0"/>
                        <a:cs typeface="Times New Roman" panose="02020603050405020304"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200" b="0" dirty="0" smtClean="0">
                          <a:solidFill>
                            <a:schemeClr val="tx1"/>
                          </a:solidFill>
                          <a:latin typeface="Times New Roman" panose="02020603050405020304" pitchFamily="18" charset="0"/>
                          <a:cs typeface="Times New Roman" panose="02020603050405020304" pitchFamily="18" charset="0"/>
                        </a:rPr>
                        <a:t>STUDENTS </a:t>
                      </a:r>
                      <a:endParaRPr lang="en-IN" sz="1200" b="0" dirty="0">
                        <a:solidFill>
                          <a:schemeClr val="tx1"/>
                        </a:solidFill>
                        <a:latin typeface="Times New Roman" panose="02020603050405020304" pitchFamily="18" charset="0"/>
                        <a:cs typeface="Times New Roman" panose="02020603050405020304"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buFont typeface="Wingdings" panose="05000000000000000000" pitchFamily="2" charset="2"/>
                        <a:buChar char="Ø"/>
                      </a:pPr>
                      <a:r>
                        <a:rPr lang="en-IN" sz="1200" b="0" dirty="0" smtClean="0">
                          <a:solidFill>
                            <a:schemeClr val="tx1"/>
                          </a:solidFill>
                          <a:latin typeface="Times New Roman" panose="02020603050405020304" pitchFamily="18" charset="0"/>
                          <a:cs typeface="Times New Roman" panose="02020603050405020304" pitchFamily="18" charset="0"/>
                        </a:rPr>
                        <a:t>From schools</a:t>
                      </a:r>
                      <a:endParaRPr lang="en-IN" sz="1200" b="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sz="1200" b="0" dirty="0" smtClean="0">
                          <a:solidFill>
                            <a:schemeClr val="tx1"/>
                          </a:solidFill>
                          <a:latin typeface="Times New Roman" panose="02020603050405020304" pitchFamily="18" charset="0"/>
                          <a:cs typeface="Times New Roman" panose="02020603050405020304" pitchFamily="18" charset="0"/>
                        </a:rPr>
                        <a:t>Objectives not clear</a:t>
                      </a:r>
                      <a:endParaRPr lang="en-IN" sz="1200" b="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sz="1200" b="0" dirty="0" smtClean="0">
                          <a:solidFill>
                            <a:schemeClr val="tx1"/>
                          </a:solidFill>
                          <a:latin typeface="Times New Roman" panose="02020603050405020304" pitchFamily="18" charset="0"/>
                          <a:cs typeface="Times New Roman" panose="02020603050405020304" pitchFamily="18" charset="0"/>
                        </a:rPr>
                        <a:t>Aptitude,</a:t>
                      </a:r>
                      <a:r>
                        <a:rPr lang="en-IN" sz="1200" b="0" baseline="0" dirty="0" smtClean="0">
                          <a:solidFill>
                            <a:schemeClr val="tx1"/>
                          </a:solidFill>
                          <a:latin typeface="Times New Roman" panose="02020603050405020304" pitchFamily="18" charset="0"/>
                          <a:cs typeface="Times New Roman" panose="02020603050405020304" pitchFamily="18" charset="0"/>
                        </a:rPr>
                        <a:t> talents not identified</a:t>
                      </a:r>
                      <a:endParaRPr lang="en-IN" sz="1200" b="0" baseline="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sz="1200" b="0" baseline="0" dirty="0" smtClean="0">
                          <a:solidFill>
                            <a:schemeClr val="tx1"/>
                          </a:solidFill>
                          <a:latin typeface="Times New Roman" panose="02020603050405020304" pitchFamily="18" charset="0"/>
                          <a:cs typeface="Times New Roman" panose="02020603050405020304" pitchFamily="18" charset="0"/>
                        </a:rPr>
                        <a:t>Skills underdeveloped/undeveloped</a:t>
                      </a:r>
                      <a:endParaRPr lang="en-IN" sz="1200" b="0" dirty="0">
                        <a:solidFill>
                          <a:schemeClr val="tx1"/>
                        </a:solidFill>
                        <a:latin typeface="Times New Roman" panose="02020603050405020304" pitchFamily="18" charset="0"/>
                        <a:cs typeface="Times New Roman" panose="02020603050405020304"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IN" sz="1200" b="0" dirty="0" smtClean="0">
                          <a:solidFill>
                            <a:schemeClr val="tx1"/>
                          </a:solidFill>
                          <a:latin typeface="Times New Roman" panose="02020603050405020304" pitchFamily="18" charset="0"/>
                          <a:cs typeface="Times New Roman" panose="02020603050405020304" pitchFamily="18" charset="0"/>
                        </a:rPr>
                        <a:t>OUTPUT</a:t>
                      </a:r>
                      <a:endParaRPr lang="en-IN" sz="1200" b="0" dirty="0">
                        <a:solidFill>
                          <a:schemeClr val="tx1"/>
                        </a:solidFill>
                        <a:latin typeface="Times New Roman" panose="02020603050405020304" pitchFamily="18" charset="0"/>
                        <a:cs typeface="Times New Roman" panose="02020603050405020304"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0" dirty="0" smtClean="0">
                          <a:solidFill>
                            <a:schemeClr val="tx1"/>
                          </a:solidFill>
                          <a:latin typeface="Times New Roman" panose="02020603050405020304" pitchFamily="18" charset="0"/>
                          <a:cs typeface="Times New Roman" panose="02020603050405020304" pitchFamily="18" charset="0"/>
                        </a:rPr>
                        <a:t>GRADUATE</a:t>
                      </a:r>
                      <a:r>
                        <a:rPr lang="en-IN" sz="1200" b="0" baseline="0" dirty="0" smtClean="0">
                          <a:solidFill>
                            <a:schemeClr val="tx1"/>
                          </a:solidFill>
                          <a:latin typeface="Times New Roman" panose="02020603050405020304" pitchFamily="18" charset="0"/>
                          <a:cs typeface="Times New Roman" panose="02020603050405020304" pitchFamily="18" charset="0"/>
                        </a:rPr>
                        <a:t>  ENGINEERS</a:t>
                      </a:r>
                      <a:endParaRPr lang="en-IN" sz="1200" b="0" dirty="0">
                        <a:solidFill>
                          <a:schemeClr val="tx1"/>
                        </a:solidFill>
                        <a:latin typeface="Times New Roman" panose="02020603050405020304" pitchFamily="18" charset="0"/>
                        <a:cs typeface="Times New Roman" panose="02020603050405020304"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buFont typeface="Wingdings" panose="05000000000000000000" pitchFamily="2" charset="2"/>
                        <a:buChar char="Ø"/>
                      </a:pPr>
                      <a:r>
                        <a:rPr lang="en-IN" sz="1200" b="0" dirty="0" smtClean="0">
                          <a:solidFill>
                            <a:schemeClr val="tx1"/>
                          </a:solidFill>
                          <a:latin typeface="Times New Roman" panose="02020603050405020304" pitchFamily="18" charset="0"/>
                          <a:cs typeface="Times New Roman" panose="02020603050405020304" pitchFamily="18" charset="0"/>
                        </a:rPr>
                        <a:t>Matured</a:t>
                      </a:r>
                      <a:endParaRPr lang="en-IN" sz="1200" b="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sz="1200" b="0" dirty="0" smtClean="0">
                          <a:solidFill>
                            <a:schemeClr val="tx1"/>
                          </a:solidFill>
                          <a:latin typeface="Times New Roman" panose="02020603050405020304" pitchFamily="18" charset="0"/>
                          <a:cs typeface="Times New Roman" panose="02020603050405020304" pitchFamily="18" charset="0"/>
                        </a:rPr>
                        <a:t>Skills developed</a:t>
                      </a:r>
                      <a:endParaRPr lang="en-IN" sz="1200" b="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sz="1200" b="0" dirty="0" smtClean="0">
                          <a:solidFill>
                            <a:schemeClr val="tx1"/>
                          </a:solidFill>
                          <a:latin typeface="Times New Roman" panose="02020603050405020304" pitchFamily="18" charset="0"/>
                          <a:cs typeface="Times New Roman" panose="02020603050405020304" pitchFamily="18" charset="0"/>
                        </a:rPr>
                        <a:t>Aptitudes identified</a:t>
                      </a:r>
                      <a:endParaRPr lang="en-IN" sz="1200" b="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sz="1200" b="0" dirty="0" smtClean="0">
                          <a:solidFill>
                            <a:schemeClr val="tx1"/>
                          </a:solidFill>
                          <a:latin typeface="Times New Roman" panose="02020603050405020304" pitchFamily="18" charset="0"/>
                          <a:cs typeface="Times New Roman" panose="02020603050405020304" pitchFamily="18" charset="0"/>
                        </a:rPr>
                        <a:t>Mission and Objectives</a:t>
                      </a:r>
                      <a:r>
                        <a:rPr lang="en-IN" sz="1200" b="0" baseline="0" dirty="0" smtClean="0">
                          <a:solidFill>
                            <a:schemeClr val="tx1"/>
                          </a:solidFill>
                          <a:latin typeface="Times New Roman" panose="02020603050405020304" pitchFamily="18" charset="0"/>
                          <a:cs typeface="Times New Roman" panose="02020603050405020304" pitchFamily="18" charset="0"/>
                        </a:rPr>
                        <a:t> clearly defined</a:t>
                      </a:r>
                      <a:endParaRPr lang="en-IN" sz="1200" b="0" dirty="0">
                        <a:solidFill>
                          <a:schemeClr val="tx1"/>
                        </a:solidFill>
                        <a:latin typeface="Times New Roman" panose="02020603050405020304" pitchFamily="18" charset="0"/>
                        <a:cs typeface="Times New Roman" panose="02020603050405020304" pitchFamily="18" charset="0"/>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 name="Table 5"/>
          <p:cNvGraphicFramePr>
            <a:graphicFrameLocks noGrp="1"/>
          </p:cNvGraphicFramePr>
          <p:nvPr/>
        </p:nvGraphicFramePr>
        <p:xfrm>
          <a:off x="1199456" y="2780928"/>
          <a:ext cx="9313035" cy="3296920"/>
        </p:xfrm>
        <a:graphic>
          <a:graphicData uri="http://schemas.openxmlformats.org/drawingml/2006/table">
            <a:tbl>
              <a:tblPr firstRow="1" bandRow="1">
                <a:tableStyleId>{5C22544A-7EE6-4342-B048-85BDC9FD1C3A}</a:tableStyleId>
              </a:tblPr>
              <a:tblGrid>
                <a:gridCol w="4290340"/>
                <a:gridCol w="5022695"/>
              </a:tblGrid>
              <a:tr h="370840">
                <a:tc>
                  <a:txBody>
                    <a:bodyPr/>
                    <a:lstStyle/>
                    <a:p>
                      <a:pPr algn="ctr"/>
                      <a:r>
                        <a:rPr lang="en-IN" sz="1400" dirty="0" smtClean="0"/>
                        <a:t>ATTRIBUTE</a:t>
                      </a:r>
                      <a:endParaRPr lang="en-IN" sz="1400" dirty="0"/>
                    </a:p>
                  </a:txBody>
                  <a:tcPr marL="121920" marR="121920"/>
                </a:tc>
                <a:tc>
                  <a:txBody>
                    <a:bodyPr/>
                    <a:lstStyle/>
                    <a:p>
                      <a:pPr algn="ctr"/>
                      <a:r>
                        <a:rPr lang="en-IN" sz="1400" dirty="0" smtClean="0"/>
                        <a:t>SPECIFIC</a:t>
                      </a:r>
                      <a:r>
                        <a:rPr lang="en-IN" sz="1400" baseline="0" dirty="0" smtClean="0"/>
                        <a:t> SKILLS</a:t>
                      </a:r>
                      <a:endParaRPr lang="en-IN" sz="1400" dirty="0"/>
                    </a:p>
                  </a:txBody>
                  <a:tcPr marL="121920" marR="121920"/>
                </a:tc>
              </a:tr>
              <a:tr h="370840">
                <a:tc>
                  <a:txBody>
                    <a:bodyPr/>
                    <a:lstStyle/>
                    <a:p>
                      <a:r>
                        <a:rPr lang="en-IN" sz="1400" dirty="0" smtClean="0"/>
                        <a:t>Skills</a:t>
                      </a:r>
                      <a:endParaRPr lang="en-IN" sz="1400" dirty="0"/>
                    </a:p>
                  </a:txBody>
                  <a:tcPr marL="121920" marR="121920"/>
                </a:tc>
                <a:tc>
                  <a:txBody>
                    <a:bodyPr/>
                    <a:lstStyle/>
                    <a:p>
                      <a:pPr>
                        <a:buFont typeface="Wingdings" panose="05000000000000000000" pitchFamily="2" charset="2"/>
                        <a:buChar char="Ø"/>
                      </a:pPr>
                      <a:r>
                        <a:rPr lang="en-IN" sz="1400" dirty="0" smtClean="0"/>
                        <a:t>Technical</a:t>
                      </a:r>
                      <a:endParaRPr lang="en-IN" sz="1400" dirty="0" smtClean="0"/>
                    </a:p>
                    <a:p>
                      <a:pPr>
                        <a:buFont typeface="Wingdings" panose="05000000000000000000" pitchFamily="2" charset="2"/>
                        <a:buChar char="Ø"/>
                      </a:pPr>
                      <a:r>
                        <a:rPr lang="en-IN" sz="1400" dirty="0" smtClean="0"/>
                        <a:t>Analytical</a:t>
                      </a:r>
                      <a:endParaRPr lang="en-IN" sz="1400" dirty="0" smtClean="0"/>
                    </a:p>
                    <a:p>
                      <a:pPr>
                        <a:buFont typeface="Wingdings" panose="05000000000000000000" pitchFamily="2" charset="2"/>
                        <a:buChar char="Ø"/>
                      </a:pPr>
                      <a:r>
                        <a:rPr lang="en-IN" sz="1400" dirty="0" smtClean="0"/>
                        <a:t>Diagnostic</a:t>
                      </a:r>
                      <a:endParaRPr lang="en-IN" sz="1400" dirty="0" smtClean="0"/>
                    </a:p>
                  </a:txBody>
                  <a:tcPr marL="121920" marR="121920"/>
                </a:tc>
              </a:tr>
              <a:tr h="370840">
                <a:tc>
                  <a:txBody>
                    <a:bodyPr/>
                    <a:lstStyle/>
                    <a:p>
                      <a:r>
                        <a:rPr lang="en-IN" sz="1400" dirty="0" smtClean="0"/>
                        <a:t>Knowledge</a:t>
                      </a:r>
                      <a:endParaRPr lang="en-IN" sz="1400" dirty="0"/>
                    </a:p>
                  </a:txBody>
                  <a:tcPr marL="121920" marR="121920"/>
                </a:tc>
                <a:tc>
                  <a:txBody>
                    <a:bodyPr/>
                    <a:lstStyle/>
                    <a:p>
                      <a:pPr>
                        <a:buFont typeface="Wingdings" panose="05000000000000000000" pitchFamily="2" charset="2"/>
                        <a:buChar char="Ø"/>
                      </a:pPr>
                      <a:r>
                        <a:rPr lang="en-IN" sz="1400" dirty="0" smtClean="0"/>
                        <a:t>Basic sciences</a:t>
                      </a:r>
                      <a:endParaRPr lang="en-IN" sz="1400" dirty="0" smtClean="0"/>
                    </a:p>
                    <a:p>
                      <a:pPr>
                        <a:buFont typeface="Wingdings" panose="05000000000000000000" pitchFamily="2" charset="2"/>
                        <a:buChar char="Ø"/>
                      </a:pPr>
                      <a:r>
                        <a:rPr lang="en-IN" sz="1400" dirty="0" smtClean="0"/>
                        <a:t>Engineering sciences</a:t>
                      </a:r>
                      <a:endParaRPr lang="en-IN" sz="1400" dirty="0" smtClean="0"/>
                    </a:p>
                    <a:p>
                      <a:pPr>
                        <a:buFont typeface="Wingdings" panose="05000000000000000000" pitchFamily="2" charset="2"/>
                        <a:buChar char="Ø"/>
                      </a:pPr>
                      <a:r>
                        <a:rPr lang="en-IN" sz="1400" dirty="0" smtClean="0"/>
                        <a:t>Engg. / Technical Specialization</a:t>
                      </a:r>
                      <a:endParaRPr lang="en-IN" sz="1400" dirty="0"/>
                    </a:p>
                  </a:txBody>
                  <a:tcPr marL="121920" marR="121920"/>
                </a:tc>
              </a:tr>
              <a:tr h="370840">
                <a:tc>
                  <a:txBody>
                    <a:bodyPr/>
                    <a:lstStyle/>
                    <a:p>
                      <a:r>
                        <a:rPr lang="en-IN" sz="1400" dirty="0" smtClean="0"/>
                        <a:t>Personality</a:t>
                      </a:r>
                      <a:endParaRPr lang="en-IN" sz="1400" dirty="0"/>
                    </a:p>
                  </a:txBody>
                  <a:tcPr marL="121920" marR="121920"/>
                </a:tc>
                <a:tc>
                  <a:txBody>
                    <a:bodyPr/>
                    <a:lstStyle/>
                    <a:p>
                      <a:pPr>
                        <a:buFont typeface="Wingdings" panose="05000000000000000000" pitchFamily="2" charset="2"/>
                        <a:buChar char="Ø"/>
                      </a:pPr>
                      <a:r>
                        <a:rPr lang="en-IN" sz="1400" dirty="0" smtClean="0"/>
                        <a:t>Communication skills </a:t>
                      </a:r>
                      <a:endParaRPr lang="en-IN" sz="1400" dirty="0" smtClean="0"/>
                    </a:p>
                    <a:p>
                      <a:pPr>
                        <a:buFont typeface="Wingdings" panose="05000000000000000000" pitchFamily="2" charset="2"/>
                        <a:buChar char="Ø"/>
                      </a:pPr>
                      <a:r>
                        <a:rPr lang="en-IN" sz="1400" dirty="0" smtClean="0"/>
                        <a:t>Mental and Physical alertness</a:t>
                      </a:r>
                      <a:endParaRPr lang="en-IN" sz="1400" dirty="0" smtClean="0"/>
                    </a:p>
                    <a:p>
                      <a:pPr>
                        <a:buFont typeface="Wingdings" panose="05000000000000000000" pitchFamily="2" charset="2"/>
                        <a:buChar char="Ø"/>
                      </a:pPr>
                      <a:r>
                        <a:rPr lang="en-IN" sz="1400" dirty="0" smtClean="0"/>
                        <a:t>Proficiency</a:t>
                      </a:r>
                      <a:r>
                        <a:rPr lang="en-IN" sz="1400" baseline="0" dirty="0" smtClean="0"/>
                        <a:t> in languages</a:t>
                      </a:r>
                      <a:endParaRPr lang="en-IN" sz="1400" dirty="0"/>
                    </a:p>
                  </a:txBody>
                  <a:tcPr marL="121920" marR="121920"/>
                </a:tc>
              </a:tr>
              <a:tr h="370840">
                <a:tc>
                  <a:txBody>
                    <a:bodyPr/>
                    <a:lstStyle/>
                    <a:p>
                      <a:r>
                        <a:rPr lang="en-IN" sz="1400" dirty="0" smtClean="0"/>
                        <a:t>Extra curricular activities</a:t>
                      </a:r>
                      <a:endParaRPr lang="en-IN" sz="1400" dirty="0"/>
                    </a:p>
                  </a:txBody>
                  <a:tcPr marL="121920" marR="121920"/>
                </a:tc>
                <a:tc>
                  <a:txBody>
                    <a:bodyPr/>
                    <a:lstStyle/>
                    <a:p>
                      <a:pPr>
                        <a:buFont typeface="Wingdings" panose="05000000000000000000" pitchFamily="2" charset="2"/>
                        <a:buChar char="Ø"/>
                      </a:pPr>
                      <a:r>
                        <a:rPr lang="en-IN" sz="1400" dirty="0" smtClean="0"/>
                        <a:t>Sports/games</a:t>
                      </a:r>
                      <a:endParaRPr lang="en-IN" sz="1400" dirty="0" smtClean="0"/>
                    </a:p>
                    <a:p>
                      <a:pPr>
                        <a:buFont typeface="Wingdings" panose="05000000000000000000" pitchFamily="2" charset="2"/>
                        <a:buChar char="Ø"/>
                      </a:pPr>
                      <a:r>
                        <a:rPr lang="en-IN" sz="1400" dirty="0" smtClean="0"/>
                        <a:t>Fine arts</a:t>
                      </a:r>
                      <a:endParaRPr lang="en-IN" sz="1400" dirty="0" smtClean="0"/>
                    </a:p>
                    <a:p>
                      <a:pPr>
                        <a:buFont typeface="Wingdings" panose="05000000000000000000" pitchFamily="2" charset="2"/>
                        <a:buChar char="Ø"/>
                      </a:pPr>
                      <a:r>
                        <a:rPr lang="en-IN" sz="1400" dirty="0" smtClean="0"/>
                        <a:t>hobbies</a:t>
                      </a:r>
                      <a:endParaRPr lang="en-IN" sz="1400" dirty="0"/>
                    </a:p>
                  </a:txBody>
                  <a:tcPr marL="121920" marR="121920"/>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94122"/>
          </a:xfrm>
        </p:spPr>
        <p:txBody>
          <a:bodyPr>
            <a:noAutofit/>
          </a:bodyPr>
          <a:lstStyle/>
          <a:p>
            <a:r>
              <a:rPr lang="en-IN" sz="2800" b="1" dirty="0" smtClean="0">
                <a:solidFill>
                  <a:srgbClr val="002060"/>
                </a:solidFill>
                <a:latin typeface="Times New Roman" panose="02020603050405020304" pitchFamily="18" charset="0"/>
                <a:cs typeface="Times New Roman" panose="02020603050405020304" pitchFamily="18" charset="0"/>
              </a:rPr>
              <a:t>QUALITY AND ITS CHARACTERISTICS</a:t>
            </a:r>
            <a:endParaRPr lang="en-IN" sz="28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905000"/>
            <a:ext cx="10972800" cy="4114800"/>
          </a:xfrm>
        </p:spPr>
        <p:txBody>
          <a:bodyPr>
            <a:noAutofit/>
          </a:bodyPr>
          <a:lstStyle/>
          <a:p>
            <a:pPr>
              <a:buNone/>
            </a:pPr>
            <a:r>
              <a:rPr lang="en-IN" sz="2600" b="1" dirty="0" smtClean="0">
                <a:solidFill>
                  <a:srgbClr val="002060"/>
                </a:solidFill>
                <a:latin typeface="Times New Roman" panose="02020603050405020304" pitchFamily="18" charset="0"/>
                <a:cs typeface="Times New Roman" panose="02020603050405020304" pitchFamily="18" charset="0"/>
              </a:rPr>
              <a:t>What is Quality?</a:t>
            </a:r>
            <a:endParaRPr lang="en-IN" sz="2600" b="1" dirty="0" smtClean="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600" dirty="0" smtClean="0">
                <a:latin typeface="Times New Roman" panose="02020603050405020304" pitchFamily="18" charset="0"/>
                <a:cs typeface="Times New Roman" panose="02020603050405020304" pitchFamily="18" charset="0"/>
              </a:rPr>
              <a:t>A distinguished attribute</a:t>
            </a:r>
            <a:endParaRPr lang="en-IN" sz="2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600" dirty="0" smtClean="0">
                <a:latin typeface="Times New Roman" panose="02020603050405020304" pitchFamily="18" charset="0"/>
                <a:cs typeface="Times New Roman" panose="02020603050405020304" pitchFamily="18" charset="0"/>
              </a:rPr>
              <a:t>Degree of excellence</a:t>
            </a:r>
            <a:endParaRPr lang="en-IN" sz="2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600" dirty="0" smtClean="0">
                <a:latin typeface="Times New Roman" panose="02020603050405020304" pitchFamily="18" charset="0"/>
                <a:cs typeface="Times New Roman" panose="02020603050405020304" pitchFamily="18" charset="0"/>
              </a:rPr>
              <a:t>Degree of goodness or worth</a:t>
            </a:r>
            <a:endParaRPr lang="en-IN" sz="2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600" dirty="0" smtClean="0">
                <a:latin typeface="Times New Roman" panose="02020603050405020304" pitchFamily="18" charset="0"/>
                <a:cs typeface="Times New Roman" panose="02020603050405020304" pitchFamily="18" charset="0"/>
              </a:rPr>
              <a:t>A superior/high rank/skill</a:t>
            </a:r>
            <a:endParaRPr lang="en-IN" sz="2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600" dirty="0" smtClean="0">
                <a:latin typeface="Times New Roman" panose="02020603050405020304" pitchFamily="18" charset="0"/>
                <a:cs typeface="Times New Roman" panose="02020603050405020304" pitchFamily="18" charset="0"/>
              </a:rPr>
              <a:t>That which may be relied upon, Reliability</a:t>
            </a:r>
            <a:endParaRPr lang="en-IN" sz="2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600" dirty="0" smtClean="0">
                <a:latin typeface="Times New Roman" panose="02020603050405020304" pitchFamily="18" charset="0"/>
                <a:cs typeface="Times New Roman" panose="02020603050405020304" pitchFamily="18" charset="0"/>
              </a:rPr>
              <a:t>Trustworthiness</a:t>
            </a:r>
            <a:endParaRPr lang="en-IN" sz="2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600" dirty="0" smtClean="0">
                <a:latin typeface="Times New Roman" panose="02020603050405020304" pitchFamily="18" charset="0"/>
                <a:cs typeface="Times New Roman" panose="02020603050405020304" pitchFamily="18" charset="0"/>
              </a:rPr>
              <a:t>Achievement in a consistent manner </a:t>
            </a:r>
            <a:endParaRPr lang="en-IN" sz="2600" dirty="0" smtClean="0">
              <a:latin typeface="Times New Roman" panose="02020603050405020304" pitchFamily="18" charset="0"/>
              <a:cs typeface="Times New Roman" panose="02020603050405020304" pitchFamily="18" charset="0"/>
            </a:endParaRPr>
          </a:p>
          <a:p>
            <a:pPr>
              <a:spcAft>
                <a:spcPts val="600"/>
              </a:spcAft>
              <a:buFont typeface="Wingdings" panose="05000000000000000000" pitchFamily="2" charset="2"/>
              <a:buChar char="Ø"/>
            </a:pPr>
            <a:r>
              <a:rPr lang="en-IN" sz="2600" dirty="0" smtClean="0">
                <a:latin typeface="Times New Roman" panose="02020603050405020304" pitchFamily="18" charset="0"/>
                <a:cs typeface="Times New Roman" panose="02020603050405020304" pitchFamily="18" charset="0"/>
              </a:rPr>
              <a:t>Having always the same form </a:t>
            </a:r>
            <a:endParaRPr lang="en-IN" sz="26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533400" y="1143000"/>
            <a:ext cx="10363200" cy="461665"/>
          </a:xfrm>
          <a:prstGeom prst="rect">
            <a:avLst/>
          </a:prstGeom>
        </p:spPr>
        <p:txBody>
          <a:bodyPr wrap="square">
            <a:spAutoFit/>
          </a:bodyPr>
          <a:lstStyle/>
          <a:p>
            <a:r>
              <a:rPr lang="en-IN" sz="2400" b="1" dirty="0" smtClean="0">
                <a:latin typeface="Times New Roman" panose="02020603050405020304" pitchFamily="18" charset="0"/>
                <a:cs typeface="Times New Roman" panose="02020603050405020304" pitchFamily="18" charset="0"/>
              </a:rPr>
              <a:t>**Quality = (level of attribute of the output)/ (level of attribute of the input)</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10972800" cy="4188371"/>
          </a:xfrm>
        </p:spPr>
        <p:txBody>
          <a:bodyPr>
            <a:noAutofit/>
          </a:bodyPr>
          <a:lstStyle/>
          <a:p>
            <a:pPr>
              <a:buFont typeface="Wingdings" panose="05000000000000000000" pitchFamily="2" charset="2"/>
              <a:buChar char="Ø"/>
            </a:pPr>
            <a:r>
              <a:rPr lang="en-IN" sz="3000" dirty="0" smtClean="0">
                <a:latin typeface="Times New Roman" panose="02020603050405020304" pitchFamily="18" charset="0"/>
                <a:cs typeface="Times New Roman" panose="02020603050405020304" pitchFamily="18" charset="0"/>
              </a:rPr>
              <a:t>Goodness</a:t>
            </a:r>
            <a:endParaRPr lang="en-IN" sz="3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3000" dirty="0" smtClean="0">
                <a:latin typeface="Times New Roman" panose="02020603050405020304" pitchFamily="18" charset="0"/>
                <a:cs typeface="Times New Roman" panose="02020603050405020304" pitchFamily="18" charset="0"/>
              </a:rPr>
              <a:t>Performance</a:t>
            </a:r>
            <a:endParaRPr lang="en-IN" sz="3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3000" dirty="0" smtClean="0">
                <a:latin typeface="Times New Roman" panose="02020603050405020304" pitchFamily="18" charset="0"/>
                <a:cs typeface="Times New Roman" panose="02020603050405020304" pitchFamily="18" charset="0"/>
              </a:rPr>
              <a:t>Features</a:t>
            </a:r>
            <a:endParaRPr lang="en-IN" sz="3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3000" dirty="0" smtClean="0">
                <a:latin typeface="Times New Roman" panose="02020603050405020304" pitchFamily="18" charset="0"/>
                <a:cs typeface="Times New Roman" panose="02020603050405020304" pitchFamily="18" charset="0"/>
              </a:rPr>
              <a:t>Grade</a:t>
            </a:r>
            <a:endParaRPr lang="en-IN" sz="3000" dirty="0" smtClean="0">
              <a:latin typeface="Times New Roman" panose="02020603050405020304" pitchFamily="18" charset="0"/>
              <a:cs typeface="Times New Roman" panose="02020603050405020304" pitchFamily="18" charset="0"/>
            </a:endParaRPr>
          </a:p>
          <a:p>
            <a:pPr>
              <a:spcAft>
                <a:spcPts val="600"/>
              </a:spcAft>
              <a:buFont typeface="Wingdings" panose="05000000000000000000" pitchFamily="2" charset="2"/>
              <a:buChar char="Ø"/>
            </a:pPr>
            <a:r>
              <a:rPr lang="en-IN" sz="3000" dirty="0" smtClean="0">
                <a:latin typeface="Times New Roman" panose="02020603050405020304" pitchFamily="18" charset="0"/>
                <a:cs typeface="Times New Roman" panose="02020603050405020304" pitchFamily="18" charset="0"/>
              </a:rPr>
              <a:t>Consistence</a:t>
            </a:r>
            <a:endParaRPr lang="en-IN" sz="3000" dirty="0" smtClean="0">
              <a:latin typeface="Times New Roman" panose="02020603050405020304" pitchFamily="18" charset="0"/>
              <a:cs typeface="Times New Roman" panose="02020603050405020304" pitchFamily="18" charset="0"/>
            </a:endParaRPr>
          </a:p>
          <a:p>
            <a:pPr>
              <a:spcAft>
                <a:spcPts val="600"/>
              </a:spcAft>
            </a:pPr>
            <a:endParaRPr lang="en-IN" sz="3000" b="1" dirty="0" smtClean="0">
              <a:latin typeface="Times New Roman" panose="02020603050405020304" pitchFamily="18" charset="0"/>
              <a:cs typeface="Times New Roman" panose="02020603050405020304" pitchFamily="18" charset="0"/>
            </a:endParaRPr>
          </a:p>
          <a:p>
            <a:r>
              <a:rPr lang="en-IN" sz="2400" b="1" dirty="0" smtClean="0">
                <a:solidFill>
                  <a:srgbClr val="002060"/>
                </a:solidFill>
                <a:latin typeface="Times New Roman" panose="02020603050405020304" pitchFamily="18" charset="0"/>
                <a:cs typeface="Times New Roman" panose="02020603050405020304" pitchFamily="18" charset="0"/>
              </a:rPr>
              <a:t>DEFINITION:  </a:t>
            </a:r>
            <a:r>
              <a:rPr lang="en-IN" sz="2400" b="1" dirty="0" smtClean="0">
                <a:latin typeface="Times New Roman" panose="02020603050405020304" pitchFamily="18" charset="0"/>
                <a:cs typeface="Times New Roman" panose="02020603050405020304" pitchFamily="18" charset="0"/>
              </a:rPr>
              <a:t>The totality of features and characteristics of product or service that bear on  its ability to satisfy stated or implied needs</a:t>
            </a:r>
            <a:endParaRPr lang="en-IN" sz="2400" b="1" dirty="0" smtClean="0">
              <a:latin typeface="Times New Roman" panose="02020603050405020304" pitchFamily="18" charset="0"/>
              <a:cs typeface="Times New Roman" panose="02020603050405020304" pitchFamily="18" charset="0"/>
            </a:endParaRPr>
          </a:p>
          <a:p>
            <a:pPr>
              <a:buNone/>
            </a:pPr>
            <a:r>
              <a:rPr lang="en-IN" sz="2400" dirty="0" smtClean="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2286000" y="304800"/>
            <a:ext cx="4419600" cy="553998"/>
          </a:xfrm>
          <a:prstGeom prst="rect">
            <a:avLst/>
          </a:prstGeom>
        </p:spPr>
        <p:txBody>
          <a:bodyPr wrap="square">
            <a:spAutoFit/>
          </a:bodyPr>
          <a:lstStyle/>
          <a:p>
            <a:pPr>
              <a:buNone/>
            </a:pPr>
            <a:r>
              <a:rPr lang="en-IN" sz="3000" b="1" dirty="0" smtClean="0">
                <a:solidFill>
                  <a:srgbClr val="002060"/>
                </a:solidFill>
                <a:latin typeface="Times New Roman" panose="02020603050405020304" pitchFamily="18" charset="0"/>
                <a:cs typeface="Times New Roman" panose="02020603050405020304" pitchFamily="18" charset="0"/>
              </a:rPr>
              <a:t>Quality characteristics </a:t>
            </a:r>
            <a:r>
              <a:rPr lang="en-IN" sz="3000" b="1" dirty="0" smtClean="0">
                <a:latin typeface="Times New Roman" panose="02020603050405020304" pitchFamily="18" charset="0"/>
                <a:cs typeface="Times New Roman" panose="02020603050405020304" pitchFamily="18" charset="0"/>
              </a:rPr>
              <a:t>                                            </a:t>
            </a:r>
            <a:endParaRPr lang="en-IN" sz="3000" b="1"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0576"/>
            <a:ext cx="8614409" cy="941069"/>
          </a:xfrm>
        </p:spPr>
        <p:txBody>
          <a:bodyPr>
            <a:noAutofit/>
          </a:bodyPr>
          <a:lstStyle/>
          <a:p>
            <a:r>
              <a:rPr lang="en-IN" sz="3200" b="1" dirty="0" smtClean="0">
                <a:solidFill>
                  <a:srgbClr val="002060"/>
                </a:solidFill>
                <a:latin typeface="Times New Roman" panose="02020603050405020304" pitchFamily="18" charset="0"/>
                <a:cs typeface="Times New Roman" panose="02020603050405020304" pitchFamily="18" charset="0"/>
              </a:rPr>
              <a:t>NEW QUALITIES AND QUALITY SYSTEM</a:t>
            </a:r>
            <a:endParaRPr lang="en-IN" sz="32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7575" y="762000"/>
            <a:ext cx="9140825" cy="5638800"/>
          </a:xfrm>
        </p:spPr>
        <p:txBody>
          <a:bodyPr>
            <a:noAutofit/>
          </a:bodyPr>
          <a:lstStyle/>
          <a:p>
            <a:pPr>
              <a:buNone/>
            </a:pPr>
            <a:r>
              <a:rPr lang="en-IN" sz="2400" b="1" dirty="0" smtClean="0">
                <a:solidFill>
                  <a:srgbClr val="002060"/>
                </a:solidFill>
                <a:latin typeface="Times New Roman" panose="02020603050405020304" pitchFamily="18" charset="0"/>
                <a:cs typeface="Times New Roman" panose="02020603050405020304" pitchFamily="18" charset="0"/>
              </a:rPr>
              <a:t>New Quality is</a:t>
            </a:r>
            <a:endParaRPr lang="en-IN" sz="2400" b="1" dirty="0" smtClean="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Strategic</a:t>
            </a: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About Organisation</a:t>
            </a: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Led by Management </a:t>
            </a: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For everyone</a:t>
            </a: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The Appropriate Grade</a:t>
            </a: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About Improvement</a:t>
            </a: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About Customer Satisfaction</a:t>
            </a:r>
            <a:endParaRPr lang="en-IN" sz="2400" dirty="0" smtClean="0">
              <a:latin typeface="Times New Roman" panose="02020603050405020304" pitchFamily="18" charset="0"/>
              <a:cs typeface="Times New Roman" panose="02020603050405020304" pitchFamily="18" charset="0"/>
            </a:endParaRPr>
          </a:p>
          <a:p>
            <a:pPr>
              <a:buNone/>
            </a:pPr>
            <a:r>
              <a:rPr lang="en-IN" sz="2400" b="1" dirty="0" smtClean="0">
                <a:solidFill>
                  <a:srgbClr val="002060"/>
                </a:solidFill>
                <a:latin typeface="Times New Roman" panose="02020603050405020304" pitchFamily="18" charset="0"/>
                <a:cs typeface="Times New Roman" panose="02020603050405020304" pitchFamily="18" charset="0"/>
              </a:rPr>
              <a:t>Quality System</a:t>
            </a:r>
            <a:endParaRPr lang="en-IN" sz="2400" b="1" dirty="0" smtClean="0">
              <a:solidFill>
                <a:srgbClr val="002060"/>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Organisational Structure</a:t>
            </a:r>
            <a:endParaRPr lang="en-IN"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Responsibilities</a:t>
            </a:r>
            <a:endParaRPr lang="en-IN"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Procedures</a:t>
            </a:r>
            <a:endParaRPr lang="en-IN"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Processes</a:t>
            </a:r>
            <a:endParaRPr lang="en-IN"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Resources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rgbClr val="002060"/>
                </a:solidFill>
                <a:latin typeface="Times New Roman" panose="02020603050405020304" pitchFamily="18" charset="0"/>
                <a:cs typeface="Times New Roman" panose="02020603050405020304" pitchFamily="18" charset="0"/>
              </a:rPr>
              <a:t>ENGINEERING ACTIVITIVES</a:t>
            </a:r>
            <a:endParaRPr lang="en-IN"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7575" y="838200"/>
            <a:ext cx="9979025" cy="5791200"/>
          </a:xfrm>
        </p:spPr>
        <p:txBody>
          <a:bodyPr>
            <a:normAutofit/>
          </a:bodyPr>
          <a:lstStyle/>
          <a:p>
            <a:pPr marL="457200" indent="-457200">
              <a:buFont typeface="+mj-lt"/>
              <a:buAutoNum type="arabicPeriod"/>
            </a:pPr>
            <a:r>
              <a:rPr lang="en-IN" sz="2000" dirty="0" smtClean="0">
                <a:latin typeface="Times New Roman" panose="02020603050405020304" pitchFamily="18" charset="0"/>
                <a:cs typeface="Times New Roman" panose="02020603050405020304" pitchFamily="18" charset="0"/>
              </a:rPr>
              <a:t>BASIC RESEARCH</a:t>
            </a:r>
            <a:endParaRPr lang="en-IN" sz="20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dirty="0" smtClean="0">
                <a:latin typeface="Times New Roman" panose="02020603050405020304" pitchFamily="18" charset="0"/>
                <a:cs typeface="Times New Roman" panose="02020603050405020304" pitchFamily="18" charset="0"/>
              </a:rPr>
              <a:t>RESEARCH METHODOLOGY</a:t>
            </a:r>
            <a:endParaRPr lang="en-IN" sz="20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dirty="0" smtClean="0">
                <a:latin typeface="Times New Roman" panose="02020603050405020304" pitchFamily="18" charset="0"/>
                <a:cs typeface="Times New Roman" panose="02020603050405020304" pitchFamily="18" charset="0"/>
              </a:rPr>
              <a:t>ENGG. PROJECTS : DESIGN AND STUDY</a:t>
            </a:r>
            <a:endParaRPr lang="en-IN" sz="20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dirty="0" smtClean="0">
                <a:latin typeface="Times New Roman" panose="02020603050405020304" pitchFamily="18" charset="0"/>
                <a:cs typeface="Times New Roman" panose="02020603050405020304" pitchFamily="18" charset="0"/>
              </a:rPr>
              <a:t>EDUCATION</a:t>
            </a:r>
            <a:endParaRPr lang="en-IN" sz="20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dirty="0" smtClean="0">
                <a:latin typeface="Times New Roman" panose="02020603050405020304" pitchFamily="18" charset="0"/>
                <a:cs typeface="Times New Roman" panose="02020603050405020304" pitchFamily="18" charset="0"/>
              </a:rPr>
              <a:t>MANAGEMENT AND ADMINISTRATION (INFORMATION SYSTEMS)</a:t>
            </a:r>
            <a:endParaRPr lang="en-IN" sz="20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dirty="0" smtClean="0">
                <a:latin typeface="Times New Roman" panose="02020603050405020304" pitchFamily="18" charset="0"/>
                <a:cs typeface="Times New Roman" panose="02020603050405020304" pitchFamily="18" charset="0"/>
              </a:rPr>
              <a:t>PRODUCTION : CONTROL OF PROCESSES, QUALITY CONTROLS</a:t>
            </a:r>
            <a:endParaRPr lang="en-IN" sz="20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dirty="0" smtClean="0">
                <a:latin typeface="Times New Roman" panose="02020603050405020304" pitchFamily="18" charset="0"/>
                <a:cs typeface="Times New Roman" panose="02020603050405020304" pitchFamily="18" charset="0"/>
              </a:rPr>
              <a:t>MARKETING, COMMERCIALISATION, POST SELLING SERVICES</a:t>
            </a:r>
            <a:endParaRPr lang="en-IN" sz="2000" dirty="0" smtClean="0">
              <a:latin typeface="Times New Roman" panose="02020603050405020304" pitchFamily="18" charset="0"/>
              <a:cs typeface="Times New Roman" panose="02020603050405020304" pitchFamily="18" charset="0"/>
            </a:endParaRPr>
          </a:p>
          <a:p>
            <a:pPr marL="457200" indent="-45720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These classification have been made in terms of the kind of skills and knowledge the Engineer must have to practice his/her Profession.</a:t>
            </a:r>
            <a:endParaRPr lang="en-IN" sz="2000" dirty="0" smtClean="0">
              <a:latin typeface="Times New Roman" panose="02020603050405020304" pitchFamily="18" charset="0"/>
              <a:cs typeface="Times New Roman" panose="02020603050405020304" pitchFamily="18" charset="0"/>
            </a:endParaRPr>
          </a:p>
          <a:p>
            <a:pPr marL="457200" indent="-457200">
              <a:buNone/>
            </a:pPr>
            <a:endParaRPr lang="en-IN" sz="2000" dirty="0" smtClean="0">
              <a:solidFill>
                <a:schemeClr val="accent6">
                  <a:lumMod val="75000"/>
                </a:schemeClr>
              </a:solidFill>
              <a:latin typeface="Times New Roman" panose="02020603050405020304" pitchFamily="18" charset="0"/>
              <a:cs typeface="Times New Roman" panose="02020603050405020304" pitchFamily="18" charset="0"/>
            </a:endParaRPr>
          </a:p>
          <a:p>
            <a:pPr marL="457200" indent="-457200">
              <a:buNone/>
            </a:pPr>
            <a:r>
              <a:rPr lang="en-IN" sz="2000" b="1" dirty="0" smtClean="0">
                <a:latin typeface="Times New Roman" panose="02020603050405020304" pitchFamily="18" charset="0"/>
                <a:cs typeface="Times New Roman" panose="02020603050405020304" pitchFamily="18" charset="0"/>
              </a:rPr>
              <a:t>FIRST LEVEL </a:t>
            </a:r>
            <a:r>
              <a:rPr lang="en-IN" sz="2000" dirty="0" smtClean="0">
                <a:latin typeface="Times New Roman" panose="02020603050405020304" pitchFamily="18" charset="0"/>
                <a:cs typeface="Times New Roman" panose="02020603050405020304" pitchFamily="18" charset="0"/>
              </a:rPr>
              <a:t>: SKILLS &amp; KNOWLEDGE: Theoretical Education , Scientific   </a:t>
            </a:r>
            <a:endParaRPr lang="en-IN" sz="2000" dirty="0" smtClean="0">
              <a:latin typeface="Times New Roman" panose="02020603050405020304" pitchFamily="18" charset="0"/>
              <a:cs typeface="Times New Roman" panose="02020603050405020304" pitchFamily="18" charset="0"/>
            </a:endParaRPr>
          </a:p>
          <a:p>
            <a:pPr marL="457200" indent="-457200">
              <a:buNone/>
            </a:pPr>
            <a:r>
              <a:rPr lang="en-IN" sz="2000" dirty="0" smtClean="0">
                <a:latin typeface="Times New Roman" panose="02020603050405020304" pitchFamily="18" charset="0"/>
                <a:cs typeface="Times New Roman" panose="02020603050405020304" pitchFamily="18" charset="0"/>
              </a:rPr>
              <a:t>and Technological Principles capacity to Analyse all Processes and Systems both </a:t>
            </a:r>
            <a:endParaRPr lang="en-IN" sz="2000" dirty="0" smtClean="0">
              <a:latin typeface="Times New Roman" panose="02020603050405020304" pitchFamily="18" charset="0"/>
              <a:cs typeface="Times New Roman" panose="02020603050405020304" pitchFamily="18" charset="0"/>
            </a:endParaRPr>
          </a:p>
          <a:p>
            <a:pPr marL="457200" indent="-457200">
              <a:buNone/>
            </a:pPr>
            <a:r>
              <a:rPr lang="en-IN" sz="2000" dirty="0" smtClean="0">
                <a:latin typeface="Times New Roman" panose="02020603050405020304" pitchFamily="18" charset="0"/>
                <a:cs typeface="Times New Roman" panose="02020603050405020304" pitchFamily="18" charset="0"/>
              </a:rPr>
              <a:t>Mathematically and Physically. </a:t>
            </a:r>
            <a:endParaRPr lang="en-IN" sz="2000" dirty="0" smtClean="0">
              <a:latin typeface="Times New Roman" panose="02020603050405020304" pitchFamily="18" charset="0"/>
              <a:cs typeface="Times New Roman" panose="02020603050405020304" pitchFamily="18" charset="0"/>
            </a:endParaRPr>
          </a:p>
          <a:p>
            <a:pPr marL="457200" indent="-457200">
              <a:buNone/>
            </a:pPr>
            <a:r>
              <a:rPr lang="en-IN" sz="2000" b="1" dirty="0" smtClean="0">
                <a:latin typeface="Times New Roman" panose="02020603050405020304" pitchFamily="18" charset="0"/>
                <a:cs typeface="Times New Roman" panose="02020603050405020304" pitchFamily="18" charset="0"/>
              </a:rPr>
              <a:t>LAST LEVEL</a:t>
            </a:r>
            <a:r>
              <a:rPr lang="en-IN" sz="2000" dirty="0" smtClean="0">
                <a:latin typeface="Times New Roman" panose="02020603050405020304" pitchFamily="18" charset="0"/>
                <a:cs typeface="Times New Roman" panose="02020603050405020304" pitchFamily="18" charset="0"/>
              </a:rPr>
              <a:t>: Education in possibilities of Technology, Development, Practical </a:t>
            </a:r>
            <a:endParaRPr lang="en-IN" sz="2000" dirty="0" smtClean="0">
              <a:latin typeface="Times New Roman" panose="02020603050405020304" pitchFamily="18" charset="0"/>
              <a:cs typeface="Times New Roman" panose="02020603050405020304" pitchFamily="18" charset="0"/>
            </a:endParaRPr>
          </a:p>
          <a:p>
            <a:pPr marL="457200" indent="-457200">
              <a:buNone/>
            </a:pPr>
            <a:r>
              <a:rPr lang="en-IN" sz="2000" dirty="0" smtClean="0">
                <a:latin typeface="Times New Roman" panose="02020603050405020304" pitchFamily="18" charset="0"/>
                <a:cs typeface="Times New Roman" panose="02020603050405020304" pitchFamily="18" charset="0"/>
              </a:rPr>
              <a:t>Applications, Products</a:t>
            </a:r>
            <a:endParaRPr lang="en-IN" sz="20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dirty="0" smtClean="0">
                <a:solidFill>
                  <a:srgbClr val="DD11CE"/>
                </a:solidFill>
                <a:latin typeface="Times New Roman" panose="02020603050405020304" pitchFamily="18" charset="0"/>
                <a:cs typeface="Times New Roman" panose="02020603050405020304" pitchFamily="18" charset="0"/>
              </a:rPr>
              <a:t>CONCEPTUAL ENGINEERING</a:t>
            </a:r>
            <a:endParaRPr lang="en-IN" sz="2000" dirty="0" smtClean="0">
              <a:solidFill>
                <a:srgbClr val="DD11CE"/>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dirty="0" smtClean="0">
                <a:solidFill>
                  <a:srgbClr val="DD11CE"/>
                </a:solidFill>
                <a:latin typeface="Times New Roman" panose="02020603050405020304" pitchFamily="18" charset="0"/>
                <a:cs typeface="Times New Roman" panose="02020603050405020304" pitchFamily="18" charset="0"/>
              </a:rPr>
              <a:t>PRODUCTION ENGINEERING</a:t>
            </a:r>
            <a:endParaRPr lang="en-IN" sz="2000" dirty="0">
              <a:solidFill>
                <a:srgbClr val="DD11CE"/>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5990" y="228600"/>
            <a:ext cx="7780019" cy="1066800"/>
          </a:xfrm>
        </p:spPr>
        <p:txBody>
          <a:bodyPr>
            <a:normAutofit fontScale="90000"/>
          </a:bodyPr>
          <a:lstStyle/>
          <a:p>
            <a:r>
              <a:rPr lang="en-IN" sz="3600" b="1" dirty="0" smtClean="0">
                <a:solidFill>
                  <a:schemeClr val="accent2"/>
                </a:solidFill>
                <a:latin typeface="Times New Roman" panose="02020603050405020304" pitchFamily="18" charset="0"/>
                <a:cs typeface="Times New Roman" panose="02020603050405020304" pitchFamily="18" charset="0"/>
              </a:rPr>
              <a:t>Relative Skill Emphasis of the 21</a:t>
            </a:r>
            <a:r>
              <a:rPr lang="en-IN" sz="3600" b="1" baseline="30000" dirty="0" smtClean="0">
                <a:solidFill>
                  <a:schemeClr val="accent2"/>
                </a:solidFill>
                <a:latin typeface="Times New Roman" panose="02020603050405020304" pitchFamily="18" charset="0"/>
                <a:cs typeface="Times New Roman" panose="02020603050405020304" pitchFamily="18" charset="0"/>
              </a:rPr>
              <a:t>st</a:t>
            </a:r>
            <a:r>
              <a:rPr lang="en-IN" sz="3600" b="1" dirty="0" smtClean="0">
                <a:solidFill>
                  <a:schemeClr val="accent2"/>
                </a:solidFill>
                <a:latin typeface="Times New Roman" panose="02020603050405020304" pitchFamily="18" charset="0"/>
                <a:cs typeface="Times New Roman" panose="02020603050405020304" pitchFamily="18" charset="0"/>
              </a:rPr>
              <a:t> Century</a:t>
            </a:r>
            <a:endParaRPr lang="en-IN" sz="3600" b="1" dirty="0">
              <a:solidFill>
                <a:schemeClr val="accent2"/>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609600" y="1600200"/>
          <a:ext cx="10972800" cy="3708400"/>
        </p:xfrm>
        <a:graphic>
          <a:graphicData uri="http://schemas.openxmlformats.org/drawingml/2006/table">
            <a:tbl>
              <a:tblPr firstRow="1" bandRow="1">
                <a:tableStyleId>{5C22544A-7EE6-4342-B048-85BDC9FD1C3A}</a:tableStyleId>
              </a:tblPr>
              <a:tblGrid>
                <a:gridCol w="3657600"/>
                <a:gridCol w="3657600"/>
                <a:gridCol w="3657600"/>
              </a:tblGrid>
              <a:tr h="370840">
                <a:tc>
                  <a:txBody>
                    <a:bodyPr/>
                    <a:lstStyle/>
                    <a:p>
                      <a:pPr algn="ctr"/>
                      <a:r>
                        <a:rPr lang="en-IN" dirty="0" smtClean="0"/>
                        <a:t>SKILL AREA</a:t>
                      </a:r>
                      <a:endParaRPr lang="en-IN" dirty="0"/>
                    </a:p>
                  </a:txBody>
                  <a:tcPr marL="121920" marR="121920"/>
                </a:tc>
                <a:tc>
                  <a:txBody>
                    <a:bodyPr/>
                    <a:lstStyle/>
                    <a:p>
                      <a:pPr algn="ctr"/>
                      <a:r>
                        <a:rPr lang="en-IN" dirty="0" smtClean="0"/>
                        <a:t>ENGINEERS</a:t>
                      </a:r>
                      <a:endParaRPr lang="en-IN" dirty="0"/>
                    </a:p>
                  </a:txBody>
                  <a:tcPr marL="121920" marR="121920"/>
                </a:tc>
                <a:tc>
                  <a:txBody>
                    <a:bodyPr/>
                    <a:lstStyle/>
                    <a:p>
                      <a:pPr algn="ctr"/>
                      <a:r>
                        <a:rPr lang="en-IN" dirty="0" smtClean="0"/>
                        <a:t>MANAGERS</a:t>
                      </a:r>
                      <a:endParaRPr lang="en-IN" dirty="0"/>
                    </a:p>
                  </a:txBody>
                  <a:tcPr marL="121920" marR="121920"/>
                </a:tc>
              </a:tr>
              <a:tr h="370840">
                <a:tc>
                  <a:txBody>
                    <a:bodyPr/>
                    <a:lstStyle/>
                    <a:p>
                      <a:r>
                        <a:rPr lang="en-IN" dirty="0" smtClean="0"/>
                        <a:t>Managing change and ambiguity</a:t>
                      </a:r>
                      <a:endParaRPr lang="en-IN" dirty="0"/>
                    </a:p>
                  </a:txBody>
                  <a:tcPr marL="121920" marR="121920"/>
                </a:tc>
                <a:tc>
                  <a:txBody>
                    <a:bodyPr/>
                    <a:lstStyle/>
                    <a:p>
                      <a:r>
                        <a:rPr lang="en-IN" dirty="0" smtClean="0"/>
                        <a:t>Adaptability</a:t>
                      </a:r>
                      <a:endParaRPr lang="en-IN" dirty="0"/>
                    </a:p>
                  </a:txBody>
                  <a:tcPr marL="121920" marR="121920"/>
                </a:tc>
                <a:tc>
                  <a:txBody>
                    <a:bodyPr/>
                    <a:lstStyle/>
                    <a:p>
                      <a:r>
                        <a:rPr lang="en-IN" dirty="0" smtClean="0"/>
                        <a:t>Versatility</a:t>
                      </a:r>
                      <a:endParaRPr lang="en-IN" dirty="0"/>
                    </a:p>
                  </a:txBody>
                  <a:tcPr marL="121920" marR="121920"/>
                </a:tc>
              </a:tr>
              <a:tr h="370840">
                <a:tc>
                  <a:txBody>
                    <a:bodyPr/>
                    <a:lstStyle/>
                    <a:p>
                      <a:r>
                        <a:rPr lang="en-IN" dirty="0" smtClean="0"/>
                        <a:t>Team</a:t>
                      </a:r>
                      <a:r>
                        <a:rPr lang="en-IN" baseline="0" dirty="0" smtClean="0"/>
                        <a:t>work</a:t>
                      </a:r>
                      <a:endParaRPr lang="en-IN" dirty="0"/>
                    </a:p>
                  </a:txBody>
                  <a:tcPr marL="121920" marR="121920"/>
                </a:tc>
                <a:tc>
                  <a:txBody>
                    <a:bodyPr/>
                    <a:lstStyle/>
                    <a:p>
                      <a:r>
                        <a:rPr lang="en-IN" dirty="0" smtClean="0"/>
                        <a:t>Interpersonal</a:t>
                      </a:r>
                      <a:endParaRPr lang="en-IN" dirty="0"/>
                    </a:p>
                  </a:txBody>
                  <a:tcPr marL="121920" marR="121920"/>
                </a:tc>
                <a:tc>
                  <a:txBody>
                    <a:bodyPr/>
                    <a:lstStyle/>
                    <a:p>
                      <a:r>
                        <a:rPr lang="en-IN" dirty="0" smtClean="0"/>
                        <a:t>Collaboration</a:t>
                      </a:r>
                      <a:endParaRPr lang="en-IN" dirty="0"/>
                    </a:p>
                  </a:txBody>
                  <a:tcPr marL="121920" marR="121920"/>
                </a:tc>
              </a:tr>
              <a:tr h="370840">
                <a:tc>
                  <a:txBody>
                    <a:bodyPr/>
                    <a:lstStyle/>
                    <a:p>
                      <a:r>
                        <a:rPr lang="en-IN" dirty="0" smtClean="0"/>
                        <a:t>Thinking</a:t>
                      </a:r>
                      <a:r>
                        <a:rPr lang="en-IN" baseline="0" dirty="0" smtClean="0"/>
                        <a:t> </a:t>
                      </a:r>
                      <a:endParaRPr lang="en-IN" dirty="0"/>
                    </a:p>
                  </a:txBody>
                  <a:tcPr marL="121920" marR="121920"/>
                </a:tc>
                <a:tc>
                  <a:txBody>
                    <a:bodyPr/>
                    <a:lstStyle/>
                    <a:p>
                      <a:r>
                        <a:rPr lang="en-IN" dirty="0" smtClean="0"/>
                        <a:t>Creativity</a:t>
                      </a:r>
                      <a:endParaRPr lang="en-IN" dirty="0"/>
                    </a:p>
                  </a:txBody>
                  <a:tcPr marL="121920" marR="121920"/>
                </a:tc>
                <a:tc>
                  <a:txBody>
                    <a:bodyPr/>
                    <a:lstStyle/>
                    <a:p>
                      <a:r>
                        <a:rPr lang="en-IN" dirty="0" smtClean="0"/>
                        <a:t>Innovation</a:t>
                      </a:r>
                      <a:endParaRPr lang="en-IN" dirty="0"/>
                    </a:p>
                  </a:txBody>
                  <a:tcPr marL="121920" marR="121920"/>
                </a:tc>
              </a:tr>
              <a:tr h="370840">
                <a:tc>
                  <a:txBody>
                    <a:bodyPr/>
                    <a:lstStyle/>
                    <a:p>
                      <a:r>
                        <a:rPr lang="en-IN" dirty="0" smtClean="0"/>
                        <a:t>Empowerment</a:t>
                      </a:r>
                      <a:endParaRPr lang="en-IN" dirty="0"/>
                    </a:p>
                  </a:txBody>
                  <a:tcPr marL="121920" marR="121920"/>
                </a:tc>
                <a:tc>
                  <a:txBody>
                    <a:bodyPr/>
                    <a:lstStyle/>
                    <a:p>
                      <a:r>
                        <a:rPr lang="en-IN" dirty="0" smtClean="0"/>
                        <a:t>Initiative</a:t>
                      </a:r>
                      <a:endParaRPr lang="en-IN" dirty="0"/>
                    </a:p>
                  </a:txBody>
                  <a:tcPr marL="121920" marR="121920"/>
                </a:tc>
                <a:tc>
                  <a:txBody>
                    <a:bodyPr/>
                    <a:lstStyle/>
                    <a:p>
                      <a:r>
                        <a:rPr lang="en-IN" dirty="0" smtClean="0"/>
                        <a:t>Courage</a:t>
                      </a:r>
                      <a:endParaRPr lang="en-IN" dirty="0"/>
                    </a:p>
                  </a:txBody>
                  <a:tcPr marL="121920" marR="121920"/>
                </a:tc>
              </a:tr>
              <a:tr h="370840">
                <a:tc>
                  <a:txBody>
                    <a:bodyPr/>
                    <a:lstStyle/>
                    <a:p>
                      <a:r>
                        <a:rPr lang="en-IN" dirty="0" smtClean="0"/>
                        <a:t>Learning</a:t>
                      </a:r>
                      <a:endParaRPr lang="en-IN" dirty="0"/>
                    </a:p>
                  </a:txBody>
                  <a:tcPr marL="121920" marR="121920"/>
                </a:tc>
                <a:tc>
                  <a:txBody>
                    <a:bodyPr/>
                    <a:lstStyle/>
                    <a:p>
                      <a:r>
                        <a:rPr lang="en-IN" dirty="0" smtClean="0"/>
                        <a:t>Learn-how</a:t>
                      </a:r>
                      <a:endParaRPr lang="en-IN" dirty="0"/>
                    </a:p>
                  </a:txBody>
                  <a:tcPr marL="121920" marR="121920"/>
                </a:tc>
                <a:tc>
                  <a:txBody>
                    <a:bodyPr/>
                    <a:lstStyle/>
                    <a:p>
                      <a:r>
                        <a:rPr lang="en-IN" dirty="0" smtClean="0"/>
                        <a:t>Developing others</a:t>
                      </a:r>
                      <a:endParaRPr lang="en-IN" dirty="0"/>
                    </a:p>
                  </a:txBody>
                  <a:tcPr marL="121920" marR="121920"/>
                </a:tc>
              </a:tr>
              <a:tr h="370840">
                <a:tc>
                  <a:txBody>
                    <a:bodyPr/>
                    <a:lstStyle/>
                    <a:p>
                      <a:r>
                        <a:rPr lang="en-IN" dirty="0" smtClean="0"/>
                        <a:t>Personal effectiveness</a:t>
                      </a:r>
                      <a:endParaRPr lang="en-IN" dirty="0"/>
                    </a:p>
                  </a:txBody>
                  <a:tcPr marL="121920" marR="121920"/>
                </a:tc>
                <a:tc>
                  <a:txBody>
                    <a:bodyPr/>
                    <a:lstStyle/>
                    <a:p>
                      <a:r>
                        <a:rPr lang="en-IN" dirty="0" smtClean="0"/>
                        <a:t>Self management dignity</a:t>
                      </a:r>
                      <a:endParaRPr lang="en-IN" dirty="0"/>
                    </a:p>
                  </a:txBody>
                  <a:tcPr marL="121920" marR="121920"/>
                </a:tc>
                <a:tc>
                  <a:txBody>
                    <a:bodyPr/>
                    <a:lstStyle/>
                    <a:p>
                      <a:r>
                        <a:rPr lang="en-IN" dirty="0" smtClean="0"/>
                        <a:t>Courage and integrity</a:t>
                      </a:r>
                      <a:endParaRPr lang="en-IN" dirty="0"/>
                    </a:p>
                  </a:txBody>
                  <a:tcPr marL="121920" marR="121920"/>
                </a:tc>
              </a:tr>
              <a:tr h="370840">
                <a:tc>
                  <a:txBody>
                    <a:bodyPr/>
                    <a:lstStyle/>
                    <a:p>
                      <a:r>
                        <a:rPr lang="en-IN" dirty="0" smtClean="0"/>
                        <a:t>Business</a:t>
                      </a:r>
                      <a:r>
                        <a:rPr lang="en-IN" baseline="0" dirty="0" smtClean="0"/>
                        <a:t> practice</a:t>
                      </a:r>
                      <a:endParaRPr lang="en-IN" dirty="0"/>
                    </a:p>
                  </a:txBody>
                  <a:tcPr marL="121920" marR="121920"/>
                </a:tc>
                <a:tc>
                  <a:txBody>
                    <a:bodyPr/>
                    <a:lstStyle/>
                    <a:p>
                      <a:r>
                        <a:rPr lang="en-IN" dirty="0" smtClean="0"/>
                        <a:t>Honesty</a:t>
                      </a:r>
                      <a:endParaRPr lang="en-IN" dirty="0"/>
                    </a:p>
                  </a:txBody>
                  <a:tcPr marL="121920" marR="121920"/>
                </a:tc>
                <a:tc>
                  <a:txBody>
                    <a:bodyPr/>
                    <a:lstStyle/>
                    <a:p>
                      <a:r>
                        <a:rPr lang="en-IN" dirty="0" smtClean="0"/>
                        <a:t>Ethics</a:t>
                      </a:r>
                      <a:endParaRPr lang="en-IN" dirty="0"/>
                    </a:p>
                  </a:txBody>
                  <a:tcPr marL="121920" marR="121920"/>
                </a:tc>
              </a:tr>
              <a:tr h="370840">
                <a:tc>
                  <a:txBody>
                    <a:bodyPr/>
                    <a:lstStyle/>
                    <a:p>
                      <a:r>
                        <a:rPr lang="en-IN" dirty="0" smtClean="0"/>
                        <a:t>Future focus</a:t>
                      </a:r>
                      <a:endParaRPr lang="en-IN" dirty="0"/>
                    </a:p>
                  </a:txBody>
                  <a:tcPr marL="121920" marR="121920"/>
                </a:tc>
                <a:tc>
                  <a:txBody>
                    <a:bodyPr/>
                    <a:lstStyle/>
                    <a:p>
                      <a:r>
                        <a:rPr lang="en-IN" dirty="0" smtClean="0"/>
                        <a:t>Mission</a:t>
                      </a:r>
                      <a:endParaRPr lang="en-IN" dirty="0"/>
                    </a:p>
                  </a:txBody>
                  <a:tcPr marL="121920" marR="121920"/>
                </a:tc>
                <a:tc>
                  <a:txBody>
                    <a:bodyPr/>
                    <a:lstStyle/>
                    <a:p>
                      <a:r>
                        <a:rPr lang="en-IN" dirty="0" smtClean="0"/>
                        <a:t>Vision</a:t>
                      </a:r>
                      <a:endParaRPr lang="en-IN" dirty="0"/>
                    </a:p>
                  </a:txBody>
                  <a:tcPr marL="121920" marR="121920"/>
                </a:tc>
              </a:tr>
              <a:tr h="370840">
                <a:tc>
                  <a:txBody>
                    <a:bodyPr/>
                    <a:lstStyle/>
                    <a:p>
                      <a:r>
                        <a:rPr lang="en-IN" dirty="0" smtClean="0"/>
                        <a:t>Diversity</a:t>
                      </a:r>
                      <a:endParaRPr lang="en-IN" dirty="0"/>
                    </a:p>
                  </a:txBody>
                  <a:tcPr marL="121920" marR="121920"/>
                </a:tc>
                <a:tc>
                  <a:txBody>
                    <a:bodyPr/>
                    <a:lstStyle/>
                    <a:p>
                      <a:r>
                        <a:rPr lang="en-IN" dirty="0" smtClean="0"/>
                        <a:t>Cultural</a:t>
                      </a:r>
                      <a:r>
                        <a:rPr lang="en-IN" baseline="0" dirty="0" smtClean="0"/>
                        <a:t> tolerance</a:t>
                      </a:r>
                      <a:endParaRPr lang="en-IN" dirty="0"/>
                    </a:p>
                  </a:txBody>
                  <a:tcPr marL="121920" marR="121920"/>
                </a:tc>
                <a:tc>
                  <a:txBody>
                    <a:bodyPr/>
                    <a:lstStyle/>
                    <a:p>
                      <a:r>
                        <a:rPr lang="en-IN" dirty="0" smtClean="0"/>
                        <a:t>Global citizenship</a:t>
                      </a:r>
                      <a:endParaRPr lang="en-IN" dirty="0"/>
                    </a:p>
                  </a:txBody>
                  <a:tcPr marL="121920" marR="121920"/>
                </a:tc>
              </a:tr>
            </a:tbl>
          </a:graphicData>
        </a:graphic>
      </p:graphicFrame>
      <p:sp>
        <p:nvSpPr>
          <p:cNvPr id="5" name="TextBox 4"/>
          <p:cNvSpPr txBox="1"/>
          <p:nvPr/>
        </p:nvSpPr>
        <p:spPr>
          <a:xfrm>
            <a:off x="431371" y="5877273"/>
            <a:ext cx="11041227"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A blend of these skills will lead to improved Performance and Productivity of Techno-Managers</a:t>
            </a:r>
            <a:r>
              <a:rPr lang="en-IN" dirty="0" smtClean="0">
                <a:solidFill>
                  <a:schemeClr val="accent3">
                    <a:lumMod val="75000"/>
                  </a:schemeClr>
                </a:solidFill>
                <a:latin typeface="Times New Roman" panose="02020603050405020304" pitchFamily="18" charset="0"/>
                <a:cs typeface="Times New Roman" panose="02020603050405020304" pitchFamily="18" charset="0"/>
              </a:rPr>
              <a:t>.</a:t>
            </a:r>
            <a:endParaRPr lang="en-IN" dirty="0">
              <a:solidFill>
                <a:schemeClr val="accent3">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417638"/>
          </a:xfrm>
        </p:spPr>
        <p:txBody>
          <a:bodyPr>
            <a:normAutofit/>
          </a:bodyPr>
          <a:lstStyle/>
          <a:p>
            <a:r>
              <a:rPr lang="en-IN" sz="2800" b="1" dirty="0" smtClean="0">
                <a:latin typeface="Times New Roman" panose="02020603050405020304" pitchFamily="18" charset="0"/>
                <a:cs typeface="Times New Roman" panose="02020603050405020304" pitchFamily="18" charset="0"/>
              </a:rPr>
              <a:t>CONTRASTING REQUIREMENTS OF HIGHER EDUCATION AND WORK</a:t>
            </a:r>
            <a:endParaRPr lang="en-IN" sz="2800" b="1"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nvGraphicFramePr>
        <p:xfrm>
          <a:off x="719403" y="1397000"/>
          <a:ext cx="10657184" cy="4378960"/>
        </p:xfrm>
        <a:graphic>
          <a:graphicData uri="http://schemas.openxmlformats.org/drawingml/2006/table">
            <a:tbl>
              <a:tblPr firstRow="1" bandRow="1">
                <a:tableStyleId>{5C22544A-7EE6-4342-B048-85BDC9FD1C3A}</a:tableStyleId>
              </a:tblPr>
              <a:tblGrid>
                <a:gridCol w="5328592"/>
                <a:gridCol w="5328592"/>
              </a:tblGrid>
              <a:tr h="370840">
                <a:tc>
                  <a:txBody>
                    <a:bodyPr/>
                    <a:lstStyle/>
                    <a:p>
                      <a:pPr algn="ctr"/>
                      <a:r>
                        <a:rPr lang="en-IN" sz="1600" dirty="0" smtClean="0">
                          <a:latin typeface="Times New Roman" panose="02020603050405020304" pitchFamily="18" charset="0"/>
                          <a:cs typeface="Times New Roman" panose="02020603050405020304" pitchFamily="18" charset="0"/>
                        </a:rPr>
                        <a:t>Higher</a:t>
                      </a:r>
                      <a:r>
                        <a:rPr lang="en-IN" sz="1600" baseline="0" dirty="0" smtClean="0">
                          <a:latin typeface="Times New Roman" panose="02020603050405020304" pitchFamily="18" charset="0"/>
                          <a:cs typeface="Times New Roman" panose="02020603050405020304" pitchFamily="18" charset="0"/>
                        </a:rPr>
                        <a:t> education produces a graduate who is</a:t>
                      </a:r>
                      <a:endParaRPr lang="en-IN" sz="1600" dirty="0">
                        <a:latin typeface="Times New Roman" panose="02020603050405020304" pitchFamily="18" charset="0"/>
                        <a:cs typeface="Times New Roman" panose="02020603050405020304" pitchFamily="18" charset="0"/>
                      </a:endParaRPr>
                    </a:p>
                  </a:txBody>
                  <a:tcPr marL="121920" marR="121920"/>
                </a:tc>
                <a:tc>
                  <a:txBody>
                    <a:bodyPr/>
                    <a:lstStyle/>
                    <a:p>
                      <a:pPr algn="ctr"/>
                      <a:r>
                        <a:rPr lang="en-IN" sz="1600" dirty="0" smtClean="0">
                          <a:latin typeface="Times New Roman" panose="02020603050405020304" pitchFamily="18" charset="0"/>
                          <a:cs typeface="Times New Roman" panose="02020603050405020304" pitchFamily="18" charset="0"/>
                        </a:rPr>
                        <a:t>Workplace on the other hand requires a graduate to be</a:t>
                      </a:r>
                      <a:endParaRPr lang="en-IN" sz="1600" dirty="0">
                        <a:latin typeface="Times New Roman" panose="02020603050405020304" pitchFamily="18" charset="0"/>
                        <a:cs typeface="Times New Roman" panose="02020603050405020304" pitchFamily="18" charset="0"/>
                      </a:endParaRPr>
                    </a:p>
                  </a:txBody>
                  <a:tcPr marL="121920" marR="121920"/>
                </a:tc>
              </a:tr>
              <a:tr h="370840">
                <a:tc>
                  <a:txBody>
                    <a:bodyPr/>
                    <a:lstStyle/>
                    <a:p>
                      <a:r>
                        <a:rPr lang="en-IN" sz="1600" dirty="0" smtClean="0">
                          <a:latin typeface="Times New Roman" panose="02020603050405020304" pitchFamily="18" charset="0"/>
                          <a:cs typeface="Times New Roman" panose="02020603050405020304" pitchFamily="18" charset="0"/>
                        </a:rPr>
                        <a:t>Curriculum</a:t>
                      </a:r>
                      <a:r>
                        <a:rPr lang="en-IN" sz="1600" baseline="0" dirty="0" smtClean="0">
                          <a:latin typeface="Times New Roman" panose="02020603050405020304" pitchFamily="18" charset="0"/>
                          <a:cs typeface="Times New Roman" panose="02020603050405020304" pitchFamily="18" charset="0"/>
                        </a:rPr>
                        <a:t> driven</a:t>
                      </a:r>
                      <a:endParaRPr lang="en-IN" sz="1600" dirty="0">
                        <a:latin typeface="Times New Roman" panose="02020603050405020304" pitchFamily="18" charset="0"/>
                        <a:cs typeface="Times New Roman" panose="02020603050405020304" pitchFamily="18" charset="0"/>
                      </a:endParaRPr>
                    </a:p>
                  </a:txBody>
                  <a:tcPr marL="121920" marR="121920"/>
                </a:tc>
                <a:tc>
                  <a:txBody>
                    <a:bodyPr/>
                    <a:lstStyle/>
                    <a:p>
                      <a:r>
                        <a:rPr lang="en-IN" sz="1600" dirty="0" smtClean="0">
                          <a:latin typeface="Times New Roman" panose="02020603050405020304" pitchFamily="18" charset="0"/>
                          <a:cs typeface="Times New Roman" panose="02020603050405020304" pitchFamily="18" charset="0"/>
                        </a:rPr>
                        <a:t>Competent at problem based learning</a:t>
                      </a:r>
                      <a:endParaRPr lang="en-IN" sz="1600" dirty="0">
                        <a:latin typeface="Times New Roman" panose="02020603050405020304" pitchFamily="18" charset="0"/>
                        <a:cs typeface="Times New Roman" panose="02020603050405020304" pitchFamily="18" charset="0"/>
                      </a:endParaRPr>
                    </a:p>
                  </a:txBody>
                  <a:tcPr marL="121920" marR="121920"/>
                </a:tc>
              </a:tr>
              <a:tr h="370840">
                <a:tc>
                  <a:txBody>
                    <a:bodyPr/>
                    <a:lstStyle/>
                    <a:p>
                      <a:r>
                        <a:rPr lang="en-IN" sz="1600" dirty="0" smtClean="0">
                          <a:latin typeface="Times New Roman" panose="02020603050405020304" pitchFamily="18" charset="0"/>
                          <a:cs typeface="Times New Roman" panose="02020603050405020304" pitchFamily="18" charset="0"/>
                        </a:rPr>
                        <a:t>Used to solving problem in a theoretically</a:t>
                      </a:r>
                      <a:r>
                        <a:rPr lang="en-IN" sz="1600" baseline="0" dirty="0" smtClean="0">
                          <a:latin typeface="Times New Roman" panose="02020603050405020304" pitchFamily="18" charset="0"/>
                          <a:cs typeface="Times New Roman" panose="02020603050405020304" pitchFamily="18" charset="0"/>
                        </a:rPr>
                        <a:t> coherent framework</a:t>
                      </a:r>
                      <a:endParaRPr lang="en-IN" sz="1600" dirty="0">
                        <a:latin typeface="Times New Roman" panose="02020603050405020304" pitchFamily="18" charset="0"/>
                        <a:cs typeface="Times New Roman" panose="02020603050405020304" pitchFamily="18" charset="0"/>
                      </a:endParaRPr>
                    </a:p>
                  </a:txBody>
                  <a:tcPr marL="121920" marR="121920"/>
                </a:tc>
                <a:tc>
                  <a:txBody>
                    <a:bodyPr/>
                    <a:lstStyle/>
                    <a:p>
                      <a:r>
                        <a:rPr lang="en-IN" sz="1600" dirty="0" smtClean="0">
                          <a:latin typeface="Times New Roman" panose="02020603050405020304" pitchFamily="18" charset="0"/>
                          <a:cs typeface="Times New Roman" panose="02020603050405020304" pitchFamily="18" charset="0"/>
                        </a:rPr>
                        <a:t>Literate across broad range of disciplines but with specialized knowledge or skill</a:t>
                      </a:r>
                      <a:endParaRPr lang="en-IN" sz="1600" dirty="0">
                        <a:latin typeface="Times New Roman" panose="02020603050405020304" pitchFamily="18" charset="0"/>
                        <a:cs typeface="Times New Roman" panose="02020603050405020304" pitchFamily="18" charset="0"/>
                      </a:endParaRPr>
                    </a:p>
                  </a:txBody>
                  <a:tcPr marL="121920" marR="121920"/>
                </a:tc>
              </a:tr>
              <a:tr h="370840">
                <a:tc>
                  <a:txBody>
                    <a:bodyPr/>
                    <a:lstStyle/>
                    <a:p>
                      <a:r>
                        <a:rPr lang="en-IN" sz="1600" dirty="0" smtClean="0">
                          <a:latin typeface="Times New Roman" panose="02020603050405020304" pitchFamily="18" charset="0"/>
                          <a:cs typeface="Times New Roman" panose="02020603050405020304" pitchFamily="18" charset="0"/>
                        </a:rPr>
                        <a:t>Used to being</a:t>
                      </a:r>
                      <a:r>
                        <a:rPr lang="en-IN" sz="1600" baseline="0" dirty="0" smtClean="0">
                          <a:latin typeface="Times New Roman" panose="02020603050405020304" pitchFamily="18" charset="0"/>
                          <a:cs typeface="Times New Roman" panose="02020603050405020304" pitchFamily="18" charset="0"/>
                        </a:rPr>
                        <a:t> assessed, rewarded or penalised by ext. Evaluation</a:t>
                      </a:r>
                      <a:endParaRPr lang="en-IN" sz="1600" dirty="0">
                        <a:latin typeface="Times New Roman" panose="02020603050405020304" pitchFamily="18" charset="0"/>
                        <a:cs typeface="Times New Roman" panose="02020603050405020304" pitchFamily="18" charset="0"/>
                      </a:endParaRPr>
                    </a:p>
                  </a:txBody>
                  <a:tcPr marL="121920" marR="121920"/>
                </a:tc>
                <a:tc>
                  <a:txBody>
                    <a:bodyPr/>
                    <a:lstStyle/>
                    <a:p>
                      <a:r>
                        <a:rPr lang="en-IN" sz="1600" dirty="0" smtClean="0">
                          <a:latin typeface="Times New Roman" panose="02020603050405020304" pitchFamily="18" charset="0"/>
                          <a:cs typeface="Times New Roman" panose="02020603050405020304" pitchFamily="18" charset="0"/>
                        </a:rPr>
                        <a:t>Able</a:t>
                      </a:r>
                      <a:r>
                        <a:rPr lang="en-IN" sz="1600" baseline="0" dirty="0" smtClean="0">
                          <a:latin typeface="Times New Roman" panose="02020603050405020304" pitchFamily="18" charset="0"/>
                          <a:cs typeface="Times New Roman" panose="02020603050405020304" pitchFamily="18" charset="0"/>
                        </a:rPr>
                        <a:t> to use tools available to industry</a:t>
                      </a:r>
                      <a:endParaRPr lang="en-IN" sz="1600" dirty="0">
                        <a:latin typeface="Times New Roman" panose="02020603050405020304" pitchFamily="18" charset="0"/>
                        <a:cs typeface="Times New Roman" panose="02020603050405020304" pitchFamily="18" charset="0"/>
                      </a:endParaRPr>
                    </a:p>
                  </a:txBody>
                  <a:tcPr marL="121920" marR="121920"/>
                </a:tc>
              </a:tr>
              <a:tr h="370840">
                <a:tc>
                  <a:txBody>
                    <a:bodyPr/>
                    <a:lstStyle/>
                    <a:p>
                      <a:r>
                        <a:rPr lang="en-IN" sz="1600" dirty="0" smtClean="0">
                          <a:latin typeface="Times New Roman" panose="02020603050405020304" pitchFamily="18" charset="0"/>
                          <a:cs typeface="Times New Roman" panose="02020603050405020304" pitchFamily="18" charset="0"/>
                        </a:rPr>
                        <a:t>Used to working towards preset educational objectives</a:t>
                      </a:r>
                      <a:endParaRPr lang="en-IN" sz="1600" dirty="0">
                        <a:latin typeface="Times New Roman" panose="02020603050405020304" pitchFamily="18" charset="0"/>
                        <a:cs typeface="Times New Roman" panose="02020603050405020304" pitchFamily="18" charset="0"/>
                      </a:endParaRPr>
                    </a:p>
                  </a:txBody>
                  <a:tcPr marL="121920" marR="121920"/>
                </a:tc>
                <a:tc>
                  <a:txBody>
                    <a:bodyPr/>
                    <a:lstStyle/>
                    <a:p>
                      <a:r>
                        <a:rPr lang="en-IN" sz="1600" dirty="0" smtClean="0">
                          <a:latin typeface="Times New Roman" panose="02020603050405020304" pitchFamily="18" charset="0"/>
                          <a:cs typeface="Times New Roman" panose="02020603050405020304" pitchFamily="18" charset="0"/>
                        </a:rPr>
                        <a:t>Able to apply lateral or critical</a:t>
                      </a:r>
                      <a:r>
                        <a:rPr lang="en-IN" sz="1600" baseline="0" dirty="0" smtClean="0">
                          <a:latin typeface="Times New Roman" panose="02020603050405020304" pitchFamily="18" charset="0"/>
                          <a:cs typeface="Times New Roman" panose="02020603050405020304" pitchFamily="18" charset="0"/>
                        </a:rPr>
                        <a:t> thinking processes to problem solving</a:t>
                      </a:r>
                      <a:endParaRPr lang="en-IN" sz="1600" dirty="0">
                        <a:latin typeface="Times New Roman" panose="02020603050405020304" pitchFamily="18" charset="0"/>
                        <a:cs typeface="Times New Roman" panose="02020603050405020304" pitchFamily="18" charset="0"/>
                      </a:endParaRPr>
                    </a:p>
                  </a:txBody>
                  <a:tcPr marL="121920" marR="121920"/>
                </a:tc>
              </a:tr>
              <a:tr h="370840">
                <a:tc>
                  <a:txBody>
                    <a:bodyPr/>
                    <a:lstStyle/>
                    <a:p>
                      <a:r>
                        <a:rPr lang="en-IN" sz="1600" dirty="0" smtClean="0">
                          <a:latin typeface="Times New Roman" panose="02020603050405020304" pitchFamily="18" charset="0"/>
                          <a:cs typeface="Times New Roman" panose="02020603050405020304" pitchFamily="18" charset="0"/>
                        </a:rPr>
                        <a:t>Used to expressing</a:t>
                      </a:r>
                      <a:r>
                        <a:rPr lang="en-IN" sz="1600" baseline="0" dirty="0" smtClean="0">
                          <a:latin typeface="Times New Roman" panose="02020603050405020304" pitchFamily="18" charset="0"/>
                          <a:cs typeface="Times New Roman" panose="02020603050405020304" pitchFamily="18" charset="0"/>
                        </a:rPr>
                        <a:t> thoughts , ideas, opinions &amp; solutions in writing form</a:t>
                      </a:r>
                      <a:endParaRPr lang="en-IN" sz="1600" dirty="0">
                        <a:latin typeface="Times New Roman" panose="02020603050405020304" pitchFamily="18" charset="0"/>
                        <a:cs typeface="Times New Roman" panose="02020603050405020304" pitchFamily="18" charset="0"/>
                      </a:endParaRPr>
                    </a:p>
                  </a:txBody>
                  <a:tcPr marL="121920" marR="121920"/>
                </a:tc>
                <a:tc>
                  <a:txBody>
                    <a:bodyPr/>
                    <a:lstStyle/>
                    <a:p>
                      <a:r>
                        <a:rPr lang="en-IN" sz="1600" dirty="0" smtClean="0">
                          <a:latin typeface="Times New Roman" panose="02020603050405020304" pitchFamily="18" charset="0"/>
                          <a:cs typeface="Times New Roman" panose="02020603050405020304" pitchFamily="18" charset="0"/>
                        </a:rPr>
                        <a:t>Used to make oral submission and written report at short notice</a:t>
                      </a:r>
                      <a:endParaRPr lang="en-IN" sz="1600" dirty="0">
                        <a:latin typeface="Times New Roman" panose="02020603050405020304" pitchFamily="18" charset="0"/>
                        <a:cs typeface="Times New Roman" panose="02020603050405020304" pitchFamily="18" charset="0"/>
                      </a:endParaRPr>
                    </a:p>
                  </a:txBody>
                  <a:tcPr marL="121920" marR="121920"/>
                </a:tc>
              </a:tr>
              <a:tr h="370840">
                <a:tc>
                  <a:txBody>
                    <a:bodyPr/>
                    <a:lstStyle/>
                    <a:p>
                      <a:r>
                        <a:rPr lang="en-IN" sz="1600" dirty="0" smtClean="0">
                          <a:latin typeface="Times New Roman" panose="02020603050405020304" pitchFamily="18" charset="0"/>
                          <a:cs typeface="Times New Roman" panose="02020603050405020304" pitchFamily="18" charset="0"/>
                        </a:rPr>
                        <a:t>Competitive on his/her</a:t>
                      </a:r>
                      <a:r>
                        <a:rPr lang="en-IN" sz="1600" baseline="0" dirty="0" smtClean="0">
                          <a:latin typeface="Times New Roman" panose="02020603050405020304" pitchFamily="18" charset="0"/>
                          <a:cs typeface="Times New Roman" panose="02020603050405020304" pitchFamily="18" charset="0"/>
                        </a:rPr>
                        <a:t> own behalf</a:t>
                      </a:r>
                      <a:endParaRPr lang="en-IN" sz="1600" dirty="0">
                        <a:latin typeface="Times New Roman" panose="02020603050405020304" pitchFamily="18" charset="0"/>
                        <a:cs typeface="Times New Roman" panose="02020603050405020304" pitchFamily="18" charset="0"/>
                      </a:endParaRPr>
                    </a:p>
                  </a:txBody>
                  <a:tcPr marL="121920" marR="12192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600" dirty="0" smtClean="0">
                          <a:latin typeface="Times New Roman" panose="02020603050405020304" pitchFamily="18" charset="0"/>
                          <a:cs typeface="Times New Roman" panose="02020603050405020304" pitchFamily="18" charset="0"/>
                        </a:rPr>
                        <a:t>Competitive on behalf</a:t>
                      </a:r>
                      <a:r>
                        <a:rPr lang="en-IN" sz="1600" baseline="0" dirty="0" smtClean="0">
                          <a:latin typeface="Times New Roman" panose="02020603050405020304" pitchFamily="18" charset="0"/>
                          <a:cs typeface="Times New Roman" panose="02020603050405020304" pitchFamily="18" charset="0"/>
                        </a:rPr>
                        <a:t>  of team </a:t>
                      </a:r>
                      <a:r>
                        <a:rPr lang="en-IN" sz="1600" dirty="0" smtClean="0">
                          <a:latin typeface="Times New Roman" panose="02020603050405020304" pitchFamily="18" charset="0"/>
                          <a:cs typeface="Times New Roman" panose="02020603050405020304" pitchFamily="18" charset="0"/>
                        </a:rPr>
                        <a:t>/ organisation / grow goals</a:t>
                      </a:r>
                      <a:endParaRPr lang="en-IN" sz="1600" dirty="0" smtClean="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marL="121920" marR="121920"/>
                </a:tc>
              </a:tr>
              <a:tr h="370840">
                <a:tc>
                  <a:txBody>
                    <a:bodyPr/>
                    <a:lstStyle/>
                    <a:p>
                      <a:r>
                        <a:rPr lang="en-IN" sz="1600" dirty="0" smtClean="0">
                          <a:latin typeface="Times New Roman" panose="02020603050405020304" pitchFamily="18" charset="0"/>
                          <a:cs typeface="Times New Roman" panose="02020603050405020304" pitchFamily="18" charset="0"/>
                        </a:rPr>
                        <a:t>Introverted &amp; isolated in study habits</a:t>
                      </a:r>
                      <a:endParaRPr lang="en-IN" sz="1600" dirty="0">
                        <a:latin typeface="Times New Roman" panose="02020603050405020304" pitchFamily="18" charset="0"/>
                        <a:cs typeface="Times New Roman" panose="02020603050405020304" pitchFamily="18" charset="0"/>
                      </a:endParaRPr>
                    </a:p>
                  </a:txBody>
                  <a:tcPr marL="121920" marR="121920"/>
                </a:tc>
                <a:tc>
                  <a:txBody>
                    <a:bodyPr/>
                    <a:lstStyle/>
                    <a:p>
                      <a:r>
                        <a:rPr lang="en-IN" sz="1600" dirty="0" smtClean="0">
                          <a:latin typeface="Times New Roman" panose="02020603050405020304" pitchFamily="18" charset="0"/>
                          <a:cs typeface="Times New Roman" panose="02020603050405020304" pitchFamily="18" charset="0"/>
                        </a:rPr>
                        <a:t>Possessing highly developed</a:t>
                      </a:r>
                      <a:r>
                        <a:rPr lang="en-IN" sz="1600" baseline="0" dirty="0" smtClean="0">
                          <a:latin typeface="Times New Roman" panose="02020603050405020304" pitchFamily="18" charset="0"/>
                          <a:cs typeface="Times New Roman" panose="02020603050405020304" pitchFamily="18" charset="0"/>
                        </a:rPr>
                        <a:t> interpersonal skills</a:t>
                      </a:r>
                      <a:endParaRPr lang="en-IN" sz="1600" dirty="0">
                        <a:latin typeface="Times New Roman" panose="02020603050405020304" pitchFamily="18" charset="0"/>
                        <a:cs typeface="Times New Roman" panose="02020603050405020304" pitchFamily="18" charset="0"/>
                      </a:endParaRPr>
                    </a:p>
                  </a:txBody>
                  <a:tcPr marL="121920" marR="121920"/>
                </a:tc>
              </a:tr>
              <a:tr h="370840">
                <a:tc>
                  <a:txBody>
                    <a:bodyPr/>
                    <a:lstStyle/>
                    <a:p>
                      <a:r>
                        <a:rPr lang="en-IN" sz="1600" dirty="0" smtClean="0">
                          <a:latin typeface="Times New Roman" panose="02020603050405020304" pitchFamily="18" charset="0"/>
                          <a:cs typeface="Times New Roman" panose="02020603050405020304" pitchFamily="18" charset="0"/>
                        </a:rPr>
                        <a:t>Lacking in well developed int</a:t>
                      </a:r>
                      <a:r>
                        <a:rPr lang="en-IN" sz="1600" baseline="0" dirty="0" smtClean="0">
                          <a:latin typeface="Times New Roman" panose="02020603050405020304" pitchFamily="18" charset="0"/>
                          <a:cs typeface="Times New Roman" panose="02020603050405020304" pitchFamily="18" charset="0"/>
                        </a:rPr>
                        <a:t>erpersonal skills</a:t>
                      </a:r>
                      <a:endParaRPr lang="en-IN" sz="1600" dirty="0">
                        <a:latin typeface="Times New Roman" panose="02020603050405020304" pitchFamily="18" charset="0"/>
                        <a:cs typeface="Times New Roman" panose="02020603050405020304" pitchFamily="18" charset="0"/>
                      </a:endParaRPr>
                    </a:p>
                  </a:txBody>
                  <a:tcPr marL="121920" marR="121920"/>
                </a:tc>
                <a:tc>
                  <a:txBody>
                    <a:bodyPr/>
                    <a:lstStyle/>
                    <a:p>
                      <a:endParaRPr lang="en-IN" sz="1600" dirty="0">
                        <a:latin typeface="Times New Roman" panose="02020603050405020304" pitchFamily="18" charset="0"/>
                        <a:cs typeface="Times New Roman" panose="02020603050405020304" pitchFamily="18" charset="0"/>
                      </a:endParaRPr>
                    </a:p>
                  </a:txBody>
                  <a:tcPr marL="121920" marR="121920"/>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9781</Words>
  <Application>WPS Presentation</Application>
  <PresentationFormat>Custom</PresentationFormat>
  <Paragraphs>466</Paragraphs>
  <Slides>28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Arial</vt:lpstr>
      <vt:lpstr>SimSun</vt:lpstr>
      <vt:lpstr>Wingdings</vt:lpstr>
      <vt:lpstr>Calibri Light</vt:lpstr>
      <vt:lpstr>Calibri</vt:lpstr>
      <vt:lpstr>Times New Roman</vt:lpstr>
      <vt:lpstr>Arial</vt:lpstr>
      <vt:lpstr>Microsoft YaHei</vt:lpstr>
      <vt:lpstr>Arial Unicode MS</vt:lpstr>
      <vt:lpstr>Office Theme</vt:lpstr>
      <vt:lpstr>PowerPoint 演示文稿</vt:lpstr>
      <vt:lpstr>PowerPoint 演示文稿</vt:lpstr>
      <vt:lpstr>TECHNICAL EDUCATION –INPUT OUTPUT SYSTEM</vt:lpstr>
      <vt:lpstr>QUALITY AND ITS CHARACTERISTICS</vt:lpstr>
      <vt:lpstr>PowerPoint 演示文稿</vt:lpstr>
      <vt:lpstr>NEW QUALITIES AND QUALITY SYSTEM</vt:lpstr>
      <vt:lpstr>ENGINEERING ACTIVITIVES</vt:lpstr>
      <vt:lpstr>Relative Skill Emphasis of the 21st Century</vt:lpstr>
      <vt:lpstr>CONTRASTING REQUIREMENTS OF HIGHER EDUCATION AND WORK</vt:lpstr>
      <vt:lpstr>SWOT ANALYSIS – ENGINEERING DISCIPLNE</vt:lpstr>
      <vt:lpstr>OPPORTUNITIES AND THREATS</vt:lpstr>
      <vt:lpstr>PowerPoint 演示文稿</vt:lpstr>
      <vt:lpstr>PowerPoint 演示文稿</vt:lpstr>
      <vt:lpstr>PowerPoint 演示文稿</vt:lpstr>
      <vt:lpstr>Writing Papers</vt:lpstr>
      <vt:lpstr>Paper writing is Teaching</vt:lpstr>
      <vt:lpstr>The Idea</vt:lpstr>
      <vt:lpstr>Your narrative flow</vt:lpstr>
      <vt:lpstr>PowerPoint 演示文稿</vt:lpstr>
      <vt:lpstr>Abstract</vt:lpstr>
      <vt:lpstr>Introduction</vt:lpstr>
      <vt:lpstr>Problem Description</vt:lpstr>
      <vt:lpstr>The Details</vt:lpstr>
      <vt:lpstr>Conclusion and Future scope</vt:lpstr>
      <vt:lpstr>Writing paper is like telling story</vt:lpstr>
      <vt:lpstr>PowerPoint 演示文稿</vt:lpstr>
      <vt:lpstr>Summary</vt:lpstr>
      <vt:lpstr>THANKS ANY QUESTIONS? DOUBTS?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writing is Teaching</dc:title>
  <dc:creator>HP</dc:creator>
  <cp:lastModifiedBy>SHHYAAM</cp:lastModifiedBy>
  <cp:revision>112</cp:revision>
  <dcterms:created xsi:type="dcterms:W3CDTF">2019-10-13T14:26:00Z</dcterms:created>
  <dcterms:modified xsi:type="dcterms:W3CDTF">2019-10-30T12:59:06Z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2019-10-11T00:00:00Z</vt:filetime>
  </property>
  <property fmtid="{D5CDD505-2E9C-101B-9397-08002B2CF9AE}" pid="3" name="LastSaved">
    <vt:filetime>2019-10-13T00:00:00Z</vt:filetime>
  </property>
  <property fmtid="{D5CDD505-2E9C-101B-9397-08002B2CF9AE}" pid="4" name="KSOProductBuildVer">
    <vt:lpwstr>1033-11.2.0.8991</vt:lpwstr>
  </property>
</Properties>
</file>