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8"/>
  </p:handoutMasterIdLst>
  <p:sldIdLst>
    <p:sldId id="257" r:id="rId3"/>
    <p:sldId id="294" r:id="rId5"/>
    <p:sldId id="295" r:id="rId6"/>
    <p:sldId id="296" r:id="rId7"/>
    <p:sldId id="297" r:id="rId8"/>
    <p:sldId id="300" r:id="rId9"/>
    <p:sldId id="298" r:id="rId10"/>
    <p:sldId id="303" r:id="rId11"/>
    <p:sldId id="305" r:id="rId12"/>
    <p:sldId id="304" r:id="rId13"/>
    <p:sldId id="306" r:id="rId14"/>
    <p:sldId id="301" r:id="rId15"/>
    <p:sldId id="302" r:id="rId16"/>
    <p:sldId id="299" r:id="rId17"/>
  </p:sldIdLst>
  <p:sldSz cx="9144000" cy="6858000" type="screen4x3"/>
  <p:notesSz cx="6881495"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8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82913"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97313" y="0"/>
            <a:ext cx="2982913" cy="465138"/>
          </a:xfrm>
          <a:prstGeom prst="rect">
            <a:avLst/>
          </a:prstGeom>
        </p:spPr>
        <p:txBody>
          <a:bodyPr vert="horz" lIns="91440" tIns="45720" rIns="91440" bIns="45720" rtlCol="0"/>
          <a:lstStyle>
            <a:lvl1pPr algn="r">
              <a:defRPr sz="1200"/>
            </a:lvl1pPr>
          </a:lstStyle>
          <a:p>
            <a:fld id="{EBF41AB3-567A-41BA-8F77-655133DD8982}" type="datetimeFigureOut">
              <a:rPr lang="en-US" smtClean="0"/>
            </a:fld>
            <a:endParaRPr lang="en-US"/>
          </a:p>
        </p:txBody>
      </p:sp>
      <p:sp>
        <p:nvSpPr>
          <p:cNvPr id="4" name="Footer Placeholder 3"/>
          <p:cNvSpPr>
            <a:spLocks noGrp="1"/>
          </p:cNvSpPr>
          <p:nvPr>
            <p:ph type="ftr" sz="quarter" idx="2"/>
          </p:nvPr>
        </p:nvSpPr>
        <p:spPr>
          <a:xfrm>
            <a:off x="1" y="8829675"/>
            <a:ext cx="2982913"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97313" y="8829675"/>
            <a:ext cx="2982913" cy="465138"/>
          </a:xfrm>
          <a:prstGeom prst="rect">
            <a:avLst/>
          </a:prstGeom>
        </p:spPr>
        <p:txBody>
          <a:bodyPr vert="horz" lIns="91440" tIns="45720" rIns="91440" bIns="45720" rtlCol="0" anchor="b"/>
          <a:lstStyle>
            <a:lvl1pPr algn="r">
              <a:defRPr sz="1200"/>
            </a:lvl1pPr>
          </a:lstStyle>
          <a:p>
            <a:fld id="{7B1C0A20-35D4-4569-A88F-8F6347E3ED40}"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82119" cy="464820"/>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idx="1"/>
          </p:nvPr>
        </p:nvSpPr>
        <p:spPr>
          <a:xfrm>
            <a:off x="3898103" y="1"/>
            <a:ext cx="2982119" cy="464820"/>
          </a:xfrm>
          <a:prstGeom prst="rect">
            <a:avLst/>
          </a:prstGeom>
        </p:spPr>
        <p:txBody>
          <a:bodyPr vert="horz" lIns="92446" tIns="46223" rIns="92446" bIns="46223" rtlCol="0"/>
          <a:lstStyle>
            <a:lvl1pPr algn="r">
              <a:defRPr sz="1200"/>
            </a:lvl1pPr>
          </a:lstStyle>
          <a:p>
            <a:fld id="{3CCE723E-E814-4571-B867-46DA773407D8}" type="datetimeFigureOut">
              <a:rPr lang="en-US" smtClean="0"/>
            </a:fld>
            <a:endParaRPr lang="en-US"/>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688182" y="4415791"/>
            <a:ext cx="5505450" cy="4183380"/>
          </a:xfrm>
          <a:prstGeom prst="rect">
            <a:avLst/>
          </a:prstGeom>
        </p:spPr>
        <p:txBody>
          <a:bodyPr vert="horz" lIns="92446" tIns="46223" rIns="92446" bIns="46223"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1" y="8829967"/>
            <a:ext cx="2982119" cy="464820"/>
          </a:xfrm>
          <a:prstGeom prst="rect">
            <a:avLst/>
          </a:prstGeom>
        </p:spPr>
        <p:txBody>
          <a:bodyPr vert="horz" lIns="92446" tIns="46223" rIns="92446" bIns="46223" rtlCol="0" anchor="b"/>
          <a:lstStyle>
            <a:lvl1pPr algn="l">
              <a:defRPr sz="1200"/>
            </a:lvl1pPr>
          </a:lstStyle>
          <a:p>
            <a:endParaRPr lang="en-US"/>
          </a:p>
        </p:txBody>
      </p:sp>
      <p:sp>
        <p:nvSpPr>
          <p:cNvPr id="7" name="Slide Number Placeholder 6"/>
          <p:cNvSpPr>
            <a:spLocks noGrp="1"/>
          </p:cNvSpPr>
          <p:nvPr>
            <p:ph type="sldNum" sz="quarter" idx="5"/>
          </p:nvPr>
        </p:nvSpPr>
        <p:spPr>
          <a:xfrm>
            <a:off x="3898103" y="8829967"/>
            <a:ext cx="2982119" cy="464820"/>
          </a:xfrm>
          <a:prstGeom prst="rect">
            <a:avLst/>
          </a:prstGeom>
        </p:spPr>
        <p:txBody>
          <a:bodyPr vert="horz" lIns="92446" tIns="46223" rIns="92446" bIns="46223" rtlCol="0" anchor="b"/>
          <a:lstStyle>
            <a:lvl1pPr algn="r">
              <a:defRPr sz="1200"/>
            </a:lvl1pPr>
          </a:lstStyle>
          <a:p>
            <a:fld id="{3FF8AEF9-73F9-490C-B5B7-E09781BF24DE}"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ln>
        </p:spPr>
      </p:sp>
      <p:sp>
        <p:nvSpPr>
          <p:cNvPr id="36867" name="Notes Placeholder 2"/>
          <p:cNvSpPr>
            <a:spLocks noGrp="1"/>
          </p:cNvSpPr>
          <p:nvPr>
            <p:ph type="body" idx="1"/>
          </p:nvPr>
        </p:nvSpPr>
        <p:spPr bwMode="auto">
          <a:noFill/>
        </p:spPr>
        <p:txBody>
          <a:bodyPr wrap="square" numCol="1" anchor="t" anchorCtr="0" compatLnSpc="1"/>
          <a:lstStyle/>
          <a:p>
            <a:endParaRPr lang="en-IN"/>
          </a:p>
        </p:txBody>
      </p:sp>
      <p:sp>
        <p:nvSpPr>
          <p:cNvPr id="4" name="Slide Number Placeholder 3"/>
          <p:cNvSpPr>
            <a:spLocks noGrp="1"/>
          </p:cNvSpPr>
          <p:nvPr>
            <p:ph type="sldNum" sz="quarter" idx="5"/>
          </p:nvPr>
        </p:nvSpPr>
        <p:spPr/>
        <p:txBody>
          <a:bodyPr/>
          <a:lstStyle/>
          <a:p>
            <a:pPr>
              <a:defRPr/>
            </a:pPr>
            <a:fld id="{B08150B2-7F56-49DA-ADE1-D2D4AB62EC7B}" type="slidenum">
              <a:rPr lang="en-IN" smtClean="0"/>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ln>
        </p:spPr>
      </p:sp>
      <p:sp>
        <p:nvSpPr>
          <p:cNvPr id="36867" name="Notes Placeholder 2"/>
          <p:cNvSpPr>
            <a:spLocks noGrp="1"/>
          </p:cNvSpPr>
          <p:nvPr>
            <p:ph type="body" idx="1"/>
          </p:nvPr>
        </p:nvSpPr>
        <p:spPr bwMode="auto">
          <a:noFill/>
        </p:spPr>
        <p:txBody>
          <a:bodyPr wrap="square" numCol="1" anchor="t" anchorCtr="0" compatLnSpc="1"/>
          <a:lstStyle/>
          <a:p>
            <a:endParaRPr lang="en-IN"/>
          </a:p>
        </p:txBody>
      </p:sp>
      <p:sp>
        <p:nvSpPr>
          <p:cNvPr id="4" name="Slide Number Placeholder 3"/>
          <p:cNvSpPr>
            <a:spLocks noGrp="1"/>
          </p:cNvSpPr>
          <p:nvPr>
            <p:ph type="sldNum" sz="quarter" idx="5"/>
          </p:nvPr>
        </p:nvSpPr>
        <p:spPr/>
        <p:txBody>
          <a:bodyPr/>
          <a:lstStyle/>
          <a:p>
            <a:pPr>
              <a:defRPr/>
            </a:pPr>
            <a:fld id="{B08150B2-7F56-49DA-ADE1-D2D4AB62EC7B}" type="slidenum">
              <a:rPr lang="en-IN" smtClean="0"/>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ln>
        </p:spPr>
      </p:sp>
      <p:sp>
        <p:nvSpPr>
          <p:cNvPr id="36867" name="Notes Placeholder 2"/>
          <p:cNvSpPr>
            <a:spLocks noGrp="1"/>
          </p:cNvSpPr>
          <p:nvPr>
            <p:ph type="body" idx="1"/>
          </p:nvPr>
        </p:nvSpPr>
        <p:spPr bwMode="auto">
          <a:noFill/>
        </p:spPr>
        <p:txBody>
          <a:bodyPr wrap="square" numCol="1" anchor="t" anchorCtr="0" compatLnSpc="1"/>
          <a:lstStyle/>
          <a:p>
            <a:endParaRPr lang="en-IN"/>
          </a:p>
        </p:txBody>
      </p:sp>
      <p:sp>
        <p:nvSpPr>
          <p:cNvPr id="4" name="Slide Number Placeholder 3"/>
          <p:cNvSpPr>
            <a:spLocks noGrp="1"/>
          </p:cNvSpPr>
          <p:nvPr>
            <p:ph type="sldNum" sz="quarter" idx="5"/>
          </p:nvPr>
        </p:nvSpPr>
        <p:spPr/>
        <p:txBody>
          <a:bodyPr/>
          <a:lstStyle/>
          <a:p>
            <a:pPr>
              <a:defRPr/>
            </a:pPr>
            <a:fld id="{B08150B2-7F56-49DA-ADE1-D2D4AB62EC7B}" type="slidenum">
              <a:rPr lang="en-IN" smtClean="0"/>
            </a:fld>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ln>
        </p:spPr>
      </p:sp>
      <p:sp>
        <p:nvSpPr>
          <p:cNvPr id="36867" name="Notes Placeholder 2"/>
          <p:cNvSpPr>
            <a:spLocks noGrp="1"/>
          </p:cNvSpPr>
          <p:nvPr>
            <p:ph type="body" idx="1"/>
          </p:nvPr>
        </p:nvSpPr>
        <p:spPr bwMode="auto">
          <a:noFill/>
        </p:spPr>
        <p:txBody>
          <a:bodyPr wrap="square" numCol="1" anchor="t" anchorCtr="0" compatLnSpc="1"/>
          <a:lstStyle/>
          <a:p>
            <a:endParaRPr lang="en-IN"/>
          </a:p>
        </p:txBody>
      </p:sp>
      <p:sp>
        <p:nvSpPr>
          <p:cNvPr id="4" name="Slide Number Placeholder 3"/>
          <p:cNvSpPr>
            <a:spLocks noGrp="1"/>
          </p:cNvSpPr>
          <p:nvPr>
            <p:ph type="sldNum" sz="quarter" idx="5"/>
          </p:nvPr>
        </p:nvSpPr>
        <p:spPr/>
        <p:txBody>
          <a:bodyPr/>
          <a:lstStyle/>
          <a:p>
            <a:pPr>
              <a:defRPr/>
            </a:pPr>
            <a:fld id="{B08150B2-7F56-49DA-ADE1-D2D4AB62EC7B}" type="slidenum">
              <a:rPr lang="en-IN" smtClean="0"/>
            </a:fld>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ln>
        </p:spPr>
      </p:sp>
      <p:sp>
        <p:nvSpPr>
          <p:cNvPr id="36867" name="Notes Placeholder 2"/>
          <p:cNvSpPr>
            <a:spLocks noGrp="1"/>
          </p:cNvSpPr>
          <p:nvPr>
            <p:ph type="body" idx="1"/>
          </p:nvPr>
        </p:nvSpPr>
        <p:spPr bwMode="auto">
          <a:noFill/>
        </p:spPr>
        <p:txBody>
          <a:bodyPr wrap="square" numCol="1" anchor="t" anchorCtr="0" compatLnSpc="1"/>
          <a:lstStyle/>
          <a:p>
            <a:endParaRPr lang="en-IN"/>
          </a:p>
        </p:txBody>
      </p:sp>
      <p:sp>
        <p:nvSpPr>
          <p:cNvPr id="4" name="Slide Number Placeholder 3"/>
          <p:cNvSpPr>
            <a:spLocks noGrp="1"/>
          </p:cNvSpPr>
          <p:nvPr>
            <p:ph type="sldNum" sz="quarter" idx="5"/>
          </p:nvPr>
        </p:nvSpPr>
        <p:spPr/>
        <p:txBody>
          <a:bodyPr/>
          <a:lstStyle/>
          <a:p>
            <a:pPr>
              <a:defRPr/>
            </a:pPr>
            <a:fld id="{B08150B2-7F56-49DA-ADE1-D2D4AB62EC7B}" type="slidenum">
              <a:rPr lang="en-IN" smtClean="0"/>
            </a:fld>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ln>
        </p:spPr>
      </p:sp>
      <p:sp>
        <p:nvSpPr>
          <p:cNvPr id="44035" name="Notes Placeholder 2"/>
          <p:cNvSpPr>
            <a:spLocks noGrp="1"/>
          </p:cNvSpPr>
          <p:nvPr>
            <p:ph type="body" idx="1"/>
          </p:nvPr>
        </p:nvSpPr>
        <p:spPr bwMode="auto">
          <a:noFill/>
        </p:spPr>
        <p:txBody>
          <a:bodyPr wrap="square" numCol="1" anchor="t" anchorCtr="0" compatLnSpc="1"/>
          <a:lstStyle/>
          <a:p>
            <a:endParaRPr lang="en-IN"/>
          </a:p>
        </p:txBody>
      </p:sp>
      <p:sp>
        <p:nvSpPr>
          <p:cNvPr id="4" name="Slide Number Placeholder 3"/>
          <p:cNvSpPr>
            <a:spLocks noGrp="1"/>
          </p:cNvSpPr>
          <p:nvPr>
            <p:ph type="sldNum" sz="quarter" idx="5"/>
          </p:nvPr>
        </p:nvSpPr>
        <p:spPr/>
        <p:txBody>
          <a:bodyPr/>
          <a:lstStyle/>
          <a:p>
            <a:pPr>
              <a:defRPr/>
            </a:pPr>
            <a:fld id="{1A3938E0-6236-433F-8DF0-D4ABB99CD104}"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ln>
        </p:spPr>
      </p:sp>
      <p:sp>
        <p:nvSpPr>
          <p:cNvPr id="36867" name="Notes Placeholder 2"/>
          <p:cNvSpPr>
            <a:spLocks noGrp="1"/>
          </p:cNvSpPr>
          <p:nvPr>
            <p:ph type="body" idx="1"/>
          </p:nvPr>
        </p:nvSpPr>
        <p:spPr bwMode="auto">
          <a:noFill/>
        </p:spPr>
        <p:txBody>
          <a:bodyPr wrap="square" numCol="1" anchor="t" anchorCtr="0" compatLnSpc="1"/>
          <a:lstStyle/>
          <a:p>
            <a:endParaRPr lang="en-IN"/>
          </a:p>
        </p:txBody>
      </p:sp>
      <p:sp>
        <p:nvSpPr>
          <p:cNvPr id="4" name="Slide Number Placeholder 3"/>
          <p:cNvSpPr>
            <a:spLocks noGrp="1"/>
          </p:cNvSpPr>
          <p:nvPr>
            <p:ph type="sldNum" sz="quarter" idx="5"/>
          </p:nvPr>
        </p:nvSpPr>
        <p:spPr/>
        <p:txBody>
          <a:bodyPr/>
          <a:lstStyle/>
          <a:p>
            <a:pPr>
              <a:defRPr/>
            </a:pPr>
            <a:fld id="{B08150B2-7F56-49DA-ADE1-D2D4AB62EC7B}" type="slidenum">
              <a:rPr lang="en-IN" smtClean="0"/>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ln>
        </p:spPr>
      </p:sp>
      <p:sp>
        <p:nvSpPr>
          <p:cNvPr id="36867" name="Notes Placeholder 2"/>
          <p:cNvSpPr>
            <a:spLocks noGrp="1"/>
          </p:cNvSpPr>
          <p:nvPr>
            <p:ph type="body" idx="1"/>
          </p:nvPr>
        </p:nvSpPr>
        <p:spPr bwMode="auto">
          <a:noFill/>
        </p:spPr>
        <p:txBody>
          <a:bodyPr wrap="square" numCol="1" anchor="t" anchorCtr="0" compatLnSpc="1"/>
          <a:lstStyle/>
          <a:p>
            <a:endParaRPr lang="en-IN"/>
          </a:p>
        </p:txBody>
      </p:sp>
      <p:sp>
        <p:nvSpPr>
          <p:cNvPr id="4" name="Slide Number Placeholder 3"/>
          <p:cNvSpPr>
            <a:spLocks noGrp="1"/>
          </p:cNvSpPr>
          <p:nvPr>
            <p:ph type="sldNum" sz="quarter" idx="5"/>
          </p:nvPr>
        </p:nvSpPr>
        <p:spPr/>
        <p:txBody>
          <a:bodyPr/>
          <a:lstStyle/>
          <a:p>
            <a:pPr>
              <a:defRPr/>
            </a:pPr>
            <a:fld id="{B08150B2-7F56-49DA-ADE1-D2D4AB62EC7B}" type="slidenum">
              <a:rPr lang="en-IN" smtClean="0"/>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ln>
        </p:spPr>
      </p:sp>
      <p:sp>
        <p:nvSpPr>
          <p:cNvPr id="36867" name="Notes Placeholder 2"/>
          <p:cNvSpPr>
            <a:spLocks noGrp="1"/>
          </p:cNvSpPr>
          <p:nvPr>
            <p:ph type="body" idx="1"/>
          </p:nvPr>
        </p:nvSpPr>
        <p:spPr bwMode="auto">
          <a:noFill/>
        </p:spPr>
        <p:txBody>
          <a:bodyPr wrap="square" numCol="1" anchor="t" anchorCtr="0" compatLnSpc="1"/>
          <a:lstStyle/>
          <a:p>
            <a:endParaRPr lang="en-IN"/>
          </a:p>
        </p:txBody>
      </p:sp>
      <p:sp>
        <p:nvSpPr>
          <p:cNvPr id="4" name="Slide Number Placeholder 3"/>
          <p:cNvSpPr>
            <a:spLocks noGrp="1"/>
          </p:cNvSpPr>
          <p:nvPr>
            <p:ph type="sldNum" sz="quarter" idx="5"/>
          </p:nvPr>
        </p:nvSpPr>
        <p:spPr/>
        <p:txBody>
          <a:bodyPr/>
          <a:lstStyle/>
          <a:p>
            <a:pPr>
              <a:defRPr/>
            </a:pPr>
            <a:fld id="{B08150B2-7F56-49DA-ADE1-D2D4AB62EC7B}" type="slidenum">
              <a:rPr lang="en-IN" smtClean="0"/>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ln>
        </p:spPr>
      </p:sp>
      <p:sp>
        <p:nvSpPr>
          <p:cNvPr id="36867" name="Notes Placeholder 2"/>
          <p:cNvSpPr>
            <a:spLocks noGrp="1"/>
          </p:cNvSpPr>
          <p:nvPr>
            <p:ph type="body" idx="1"/>
          </p:nvPr>
        </p:nvSpPr>
        <p:spPr bwMode="auto">
          <a:noFill/>
        </p:spPr>
        <p:txBody>
          <a:bodyPr wrap="square" numCol="1" anchor="t" anchorCtr="0" compatLnSpc="1"/>
          <a:lstStyle/>
          <a:p>
            <a:endParaRPr lang="en-IN"/>
          </a:p>
        </p:txBody>
      </p:sp>
      <p:sp>
        <p:nvSpPr>
          <p:cNvPr id="4" name="Slide Number Placeholder 3"/>
          <p:cNvSpPr>
            <a:spLocks noGrp="1"/>
          </p:cNvSpPr>
          <p:nvPr>
            <p:ph type="sldNum" sz="quarter" idx="5"/>
          </p:nvPr>
        </p:nvSpPr>
        <p:spPr/>
        <p:txBody>
          <a:bodyPr/>
          <a:lstStyle/>
          <a:p>
            <a:pPr>
              <a:defRPr/>
            </a:pPr>
            <a:fld id="{B08150B2-7F56-49DA-ADE1-D2D4AB62EC7B}" type="slidenum">
              <a:rPr lang="en-IN" smtClean="0"/>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ln>
        </p:spPr>
      </p:sp>
      <p:sp>
        <p:nvSpPr>
          <p:cNvPr id="36867" name="Notes Placeholder 2"/>
          <p:cNvSpPr>
            <a:spLocks noGrp="1"/>
          </p:cNvSpPr>
          <p:nvPr>
            <p:ph type="body" idx="1"/>
          </p:nvPr>
        </p:nvSpPr>
        <p:spPr bwMode="auto">
          <a:noFill/>
        </p:spPr>
        <p:txBody>
          <a:bodyPr wrap="square" numCol="1" anchor="t" anchorCtr="0" compatLnSpc="1"/>
          <a:lstStyle/>
          <a:p>
            <a:endParaRPr lang="en-IN"/>
          </a:p>
        </p:txBody>
      </p:sp>
      <p:sp>
        <p:nvSpPr>
          <p:cNvPr id="4" name="Slide Number Placeholder 3"/>
          <p:cNvSpPr>
            <a:spLocks noGrp="1"/>
          </p:cNvSpPr>
          <p:nvPr>
            <p:ph type="sldNum" sz="quarter" idx="5"/>
          </p:nvPr>
        </p:nvSpPr>
        <p:spPr/>
        <p:txBody>
          <a:bodyPr/>
          <a:lstStyle/>
          <a:p>
            <a:pPr>
              <a:defRPr/>
            </a:pPr>
            <a:fld id="{B08150B2-7F56-49DA-ADE1-D2D4AB62EC7B}" type="slidenum">
              <a:rPr lang="en-IN" smtClean="0"/>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ln>
        </p:spPr>
      </p:sp>
      <p:sp>
        <p:nvSpPr>
          <p:cNvPr id="36867" name="Notes Placeholder 2"/>
          <p:cNvSpPr>
            <a:spLocks noGrp="1"/>
          </p:cNvSpPr>
          <p:nvPr>
            <p:ph type="body" idx="1"/>
          </p:nvPr>
        </p:nvSpPr>
        <p:spPr bwMode="auto">
          <a:noFill/>
        </p:spPr>
        <p:txBody>
          <a:bodyPr wrap="square" numCol="1" anchor="t" anchorCtr="0" compatLnSpc="1"/>
          <a:lstStyle/>
          <a:p>
            <a:endParaRPr lang="en-IN"/>
          </a:p>
        </p:txBody>
      </p:sp>
      <p:sp>
        <p:nvSpPr>
          <p:cNvPr id="4" name="Slide Number Placeholder 3"/>
          <p:cNvSpPr>
            <a:spLocks noGrp="1"/>
          </p:cNvSpPr>
          <p:nvPr>
            <p:ph type="sldNum" sz="quarter" idx="5"/>
          </p:nvPr>
        </p:nvSpPr>
        <p:spPr/>
        <p:txBody>
          <a:bodyPr/>
          <a:lstStyle/>
          <a:p>
            <a:pPr>
              <a:defRPr/>
            </a:pPr>
            <a:fld id="{B08150B2-7F56-49DA-ADE1-D2D4AB62EC7B}" type="slidenum">
              <a:rPr lang="en-IN" smtClean="0"/>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ln>
        </p:spPr>
      </p:sp>
      <p:sp>
        <p:nvSpPr>
          <p:cNvPr id="36867" name="Notes Placeholder 2"/>
          <p:cNvSpPr>
            <a:spLocks noGrp="1"/>
          </p:cNvSpPr>
          <p:nvPr>
            <p:ph type="body" idx="1"/>
          </p:nvPr>
        </p:nvSpPr>
        <p:spPr bwMode="auto">
          <a:noFill/>
        </p:spPr>
        <p:txBody>
          <a:bodyPr wrap="square" numCol="1" anchor="t" anchorCtr="0" compatLnSpc="1"/>
          <a:lstStyle/>
          <a:p>
            <a:endParaRPr lang="en-IN"/>
          </a:p>
        </p:txBody>
      </p:sp>
      <p:sp>
        <p:nvSpPr>
          <p:cNvPr id="4" name="Slide Number Placeholder 3"/>
          <p:cNvSpPr>
            <a:spLocks noGrp="1"/>
          </p:cNvSpPr>
          <p:nvPr>
            <p:ph type="sldNum" sz="quarter" idx="5"/>
          </p:nvPr>
        </p:nvSpPr>
        <p:spPr/>
        <p:txBody>
          <a:bodyPr/>
          <a:lstStyle/>
          <a:p>
            <a:pPr>
              <a:defRPr/>
            </a:pPr>
            <a:fld id="{B08150B2-7F56-49DA-ADE1-D2D4AB62EC7B}" type="slidenum">
              <a:rPr lang="en-IN" smtClean="0"/>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ln>
        </p:spPr>
      </p:sp>
      <p:sp>
        <p:nvSpPr>
          <p:cNvPr id="36867" name="Notes Placeholder 2"/>
          <p:cNvSpPr>
            <a:spLocks noGrp="1"/>
          </p:cNvSpPr>
          <p:nvPr>
            <p:ph type="body" idx="1"/>
          </p:nvPr>
        </p:nvSpPr>
        <p:spPr bwMode="auto">
          <a:noFill/>
        </p:spPr>
        <p:txBody>
          <a:bodyPr wrap="square" numCol="1" anchor="t" anchorCtr="0" compatLnSpc="1"/>
          <a:lstStyle/>
          <a:p>
            <a:endParaRPr lang="en-IN"/>
          </a:p>
        </p:txBody>
      </p:sp>
      <p:sp>
        <p:nvSpPr>
          <p:cNvPr id="4" name="Slide Number Placeholder 3"/>
          <p:cNvSpPr>
            <a:spLocks noGrp="1"/>
          </p:cNvSpPr>
          <p:nvPr>
            <p:ph type="sldNum" sz="quarter" idx="5"/>
          </p:nvPr>
        </p:nvSpPr>
        <p:spPr/>
        <p:txBody>
          <a:bodyPr/>
          <a:lstStyle/>
          <a:p>
            <a:pPr>
              <a:defRPr/>
            </a:pPr>
            <a:fld id="{B08150B2-7F56-49DA-ADE1-D2D4AB62EC7B}"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03B7445A-C4E4-4079-B4B7-C116598CA16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EA281-1E40-49F0-BFD8-D18B866B4B2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03B7445A-C4E4-4079-B4B7-C116598CA16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EA281-1E40-49F0-BFD8-D18B866B4B2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03B7445A-C4E4-4079-B4B7-C116598CA16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EA281-1E40-49F0-BFD8-D18B866B4B2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03B7445A-C4E4-4079-B4B7-C116598CA16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EA281-1E40-49F0-BFD8-D18B866B4B2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3B7445A-C4E4-4079-B4B7-C116598CA16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EA281-1E40-49F0-BFD8-D18B866B4B2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03B7445A-C4E4-4079-B4B7-C116598CA16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EA281-1E40-49F0-BFD8-D18B866B4B2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3B7445A-C4E4-4079-B4B7-C116598CA161}"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4EA281-1E40-49F0-BFD8-D18B866B4B2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03B7445A-C4E4-4079-B4B7-C116598CA161}"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4EA281-1E40-49F0-BFD8-D18B866B4B2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B7445A-C4E4-4079-B4B7-C116598CA161}"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4EA281-1E40-49F0-BFD8-D18B866B4B2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3B7445A-C4E4-4079-B4B7-C116598CA16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EA281-1E40-49F0-BFD8-D18B866B4B2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3B7445A-C4E4-4079-B4B7-C116598CA16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EA281-1E40-49F0-BFD8-D18B866B4B2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B7445A-C4E4-4079-B4B7-C116598CA161}"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4EA281-1E40-49F0-BFD8-D18B866B4B2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image" Target="../media/image5.jpe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6.jpe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1.xml"/><Relationship Id="rId3" Type="http://schemas.openxmlformats.org/officeDocument/2006/relationships/hyperlink" Target="mailto:Madhukar.seshadri@gmail.com" TargetMode="External"/><Relationship Id="rId2" Type="http://schemas.openxmlformats.org/officeDocument/2006/relationships/image" Target="../media/image8.png"/><Relationship Id="rId1" Type="http://schemas.openxmlformats.org/officeDocument/2006/relationships/image" Target="../media/image7.jpe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3.jpe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ChangeArrowheads="1"/>
          </p:cNvSpPr>
          <p:nvPr/>
        </p:nvSpPr>
        <p:spPr bwMode="auto">
          <a:xfrm>
            <a:off x="1115616" y="2272610"/>
            <a:ext cx="7723584" cy="2527990"/>
          </a:xfrm>
          <a:prstGeom prst="rect">
            <a:avLst/>
          </a:prstGeom>
          <a:noFill/>
          <a:ln w="12700" cap="sq">
            <a:noFill/>
            <a:miter lim="800000"/>
            <a:headEnd type="none" w="sm" len="sm"/>
            <a:tailEnd type="none" w="sm" len="sm"/>
          </a:ln>
        </p:spPr>
        <p:txBody>
          <a:bodyPr/>
          <a:lstStyle/>
          <a:p>
            <a:pPr algn="ctr"/>
            <a:endParaRPr lang="en-US" sz="3200" b="1" dirty="0">
              <a:latin typeface="Rackwell"/>
            </a:endParaRPr>
          </a:p>
          <a:p>
            <a:pPr algn="ctr"/>
            <a:endParaRPr lang="en-US" sz="3200" b="1" dirty="0">
              <a:latin typeface="Rockwell" pitchFamily="18" charset="0"/>
            </a:endParaRPr>
          </a:p>
          <a:p>
            <a:pPr algn="ctr"/>
            <a:endParaRPr lang="en-US" sz="3200" b="1" dirty="0">
              <a:latin typeface="Rockwell" pitchFamily="18" charset="0"/>
            </a:endParaRPr>
          </a:p>
          <a:p>
            <a:pPr algn="ctr"/>
            <a:endParaRPr lang="en-IN" sz="3200" b="1" dirty="0">
              <a:latin typeface="Rackwell"/>
            </a:endParaRPr>
          </a:p>
          <a:p>
            <a:r>
              <a:rPr lang="en-US" sz="3200" b="1" dirty="0"/>
              <a:t> </a:t>
            </a:r>
            <a:endParaRPr lang="en-IN" sz="3200" dirty="0"/>
          </a:p>
        </p:txBody>
      </p:sp>
      <p:sp>
        <p:nvSpPr>
          <p:cNvPr id="6148" name="Rectangle 4"/>
          <p:cNvSpPr>
            <a:spLocks noChangeArrowheads="1"/>
          </p:cNvSpPr>
          <p:nvPr/>
        </p:nvSpPr>
        <p:spPr bwMode="auto">
          <a:xfrm>
            <a:off x="1219200" y="0"/>
            <a:ext cx="6553200" cy="990600"/>
          </a:xfrm>
          <a:prstGeom prst="rect">
            <a:avLst/>
          </a:prstGeom>
          <a:noFill/>
          <a:ln w="9525">
            <a:noFill/>
            <a:miter lim="800000"/>
          </a:ln>
        </p:spPr>
        <p:txBody>
          <a:bodyPr anchor="ctr"/>
          <a:lstStyle/>
          <a:p>
            <a:pPr algn="ctr"/>
            <a:endParaRPr lang="en-US" sz="2800" b="1">
              <a:solidFill>
                <a:schemeClr val="bg2"/>
              </a:solidFill>
              <a:latin typeface="Helvetica"/>
              <a:cs typeface="Times New Roman" panose="02020603050405020304" pitchFamily="18" charset="0"/>
            </a:endParaRPr>
          </a:p>
        </p:txBody>
      </p:sp>
      <p:sp>
        <p:nvSpPr>
          <p:cNvPr id="6149" name="Rectangle 9"/>
          <p:cNvSpPr>
            <a:spLocks noChangeArrowheads="1"/>
          </p:cNvSpPr>
          <p:nvPr/>
        </p:nvSpPr>
        <p:spPr bwMode="auto">
          <a:xfrm>
            <a:off x="1600200" y="6400800"/>
            <a:ext cx="4495800" cy="228600"/>
          </a:xfrm>
          <a:prstGeom prst="rect">
            <a:avLst/>
          </a:prstGeom>
          <a:noFill/>
          <a:ln w="9525">
            <a:noFill/>
            <a:miter lim="800000"/>
          </a:ln>
        </p:spPr>
        <p:txBody>
          <a:bodyPr wrap="none" anchor="ctr"/>
          <a:lstStyle/>
          <a:p>
            <a:r>
              <a:rPr lang="en-US" sz="1400" b="1">
                <a:solidFill>
                  <a:srgbClr val="FF0000"/>
                </a:solidFill>
                <a:latin typeface="Algerian" pitchFamily="82" charset="0"/>
              </a:rPr>
              <a:t>NAAC</a:t>
            </a:r>
            <a:r>
              <a:rPr lang="en-US" sz="1400" b="1"/>
              <a:t>  </a:t>
            </a:r>
            <a:r>
              <a:rPr lang="en-US" sz="1200" b="1" i="1">
                <a:latin typeface="Book Antiqua" pitchFamily="18" charset="0"/>
              </a:rPr>
              <a:t>for Quality and Excellence in Higher Education</a:t>
            </a:r>
            <a:endParaRPr lang="en-US" sz="1400" b="1" i="1">
              <a:latin typeface="Book Antiqua" pitchFamily="18" charset="0"/>
            </a:endParaRPr>
          </a:p>
        </p:txBody>
      </p:sp>
      <p:pic>
        <p:nvPicPr>
          <p:cNvPr id="6150" name="Picture 14" descr="NAACLGf"/>
          <p:cNvPicPr>
            <a:picLocks noChangeAspect="1" noChangeArrowheads="1"/>
          </p:cNvPicPr>
          <p:nvPr/>
        </p:nvPicPr>
        <p:blipFill>
          <a:blip r:embed="rId1" cstate="print">
            <a:clrChange>
              <a:clrFrom>
                <a:srgbClr val="FEFEFE"/>
              </a:clrFrom>
              <a:clrTo>
                <a:srgbClr val="FEFEFE">
                  <a:alpha val="0"/>
                </a:srgbClr>
              </a:clrTo>
            </a:clrChange>
          </a:blip>
          <a:srcRect/>
          <a:stretch>
            <a:fillRect/>
          </a:stretch>
        </p:blipFill>
        <p:spPr bwMode="auto">
          <a:xfrm>
            <a:off x="762000" y="5943600"/>
            <a:ext cx="914400" cy="765175"/>
          </a:xfrm>
          <a:prstGeom prst="rect">
            <a:avLst/>
          </a:prstGeom>
          <a:noFill/>
          <a:ln w="9525">
            <a:noFill/>
            <a:miter lim="800000"/>
            <a:headEnd/>
            <a:tailEnd/>
          </a:ln>
        </p:spPr>
      </p:pic>
      <p:sp>
        <p:nvSpPr>
          <p:cNvPr id="6152" name="Rectangle 10"/>
          <p:cNvSpPr>
            <a:spLocks noChangeArrowheads="1"/>
          </p:cNvSpPr>
          <p:nvPr/>
        </p:nvSpPr>
        <p:spPr bwMode="auto">
          <a:xfrm>
            <a:off x="990600" y="916846"/>
            <a:ext cx="7620000" cy="584775"/>
          </a:xfrm>
          <a:prstGeom prst="rect">
            <a:avLst/>
          </a:prstGeom>
          <a:noFill/>
          <a:ln w="9525">
            <a:noFill/>
            <a:miter lim="800000"/>
          </a:ln>
        </p:spPr>
        <p:txBody>
          <a:bodyPr>
            <a:spAutoFit/>
          </a:bodyPr>
          <a:lstStyle/>
          <a:p>
            <a:pPr algn="ctr"/>
            <a:r>
              <a:rPr lang="en-US" sz="3200" dirty="0"/>
              <a:t>Changing Paradigm</a:t>
            </a:r>
            <a:endParaRPr lang="en-US" sz="2800" dirty="0"/>
          </a:p>
        </p:txBody>
      </p:sp>
      <p:sp>
        <p:nvSpPr>
          <p:cNvPr id="6154" name="Rectangle 10"/>
          <p:cNvSpPr>
            <a:spLocks noChangeArrowheads="1"/>
          </p:cNvSpPr>
          <p:nvPr/>
        </p:nvSpPr>
        <p:spPr bwMode="auto">
          <a:xfrm>
            <a:off x="2267744" y="4005064"/>
            <a:ext cx="5297760" cy="1783715"/>
          </a:xfrm>
          <a:prstGeom prst="rect">
            <a:avLst/>
          </a:prstGeom>
          <a:noFill/>
          <a:ln w="9525">
            <a:noFill/>
            <a:miter lim="800000"/>
          </a:ln>
        </p:spPr>
        <p:txBody>
          <a:bodyPr wrap="square">
            <a:spAutoFit/>
          </a:bodyPr>
          <a:lstStyle/>
          <a:p>
            <a:pPr algn="ctr"/>
            <a:r>
              <a:rPr lang="en-US" sz="2400" dirty="0">
                <a:solidFill>
                  <a:srgbClr val="C00000"/>
                </a:solidFill>
                <a:latin typeface="Arial Black" panose="020B0A04020102020204" pitchFamily="34" charset="0"/>
              </a:rPr>
              <a:t>by : </a:t>
            </a:r>
            <a:endParaRPr lang="en-US" sz="2400" dirty="0">
              <a:solidFill>
                <a:srgbClr val="C00000"/>
              </a:solidFill>
              <a:latin typeface="Arial Black" panose="020B0A04020102020204" pitchFamily="34" charset="0"/>
            </a:endParaRPr>
          </a:p>
          <a:p>
            <a:pPr algn="ctr"/>
            <a:r>
              <a:rPr lang="en-US" sz="2400" dirty="0">
                <a:solidFill>
                  <a:srgbClr val="C00000"/>
                </a:solidFill>
                <a:latin typeface="Arial Black" panose="020B0A04020102020204" pitchFamily="34" charset="0"/>
              </a:rPr>
              <a:t>Dr. B. S. Madhukar</a:t>
            </a:r>
            <a:endParaRPr lang="en-US" sz="2400" dirty="0">
              <a:solidFill>
                <a:srgbClr val="C00000"/>
              </a:solidFill>
              <a:latin typeface="Arial Black" panose="020B0A04020102020204" pitchFamily="34" charset="0"/>
            </a:endParaRPr>
          </a:p>
          <a:p>
            <a:pPr algn="ctr"/>
            <a:r>
              <a:rPr lang="en-US" sz="2200" dirty="0">
                <a:solidFill>
                  <a:srgbClr val="C00000"/>
                </a:solidFill>
                <a:latin typeface="Bernard MT Condensed" pitchFamily="18" charset="0"/>
              </a:rPr>
              <a:t>Formerly Adviser and GC,EC Member, NAAC</a:t>
            </a:r>
            <a:endParaRPr lang="en-US" sz="2200" dirty="0">
              <a:solidFill>
                <a:srgbClr val="C00000"/>
              </a:solidFill>
              <a:latin typeface="Bernard MT Condensed" pitchFamily="18" charset="0"/>
            </a:endParaRPr>
          </a:p>
          <a:p>
            <a:pPr algn="ctr"/>
            <a:endParaRPr lang="en-US" dirty="0"/>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ChangeArrowheads="1"/>
          </p:cNvSpPr>
          <p:nvPr/>
        </p:nvSpPr>
        <p:spPr bwMode="auto">
          <a:xfrm>
            <a:off x="1115616" y="2272610"/>
            <a:ext cx="7723584" cy="2527990"/>
          </a:xfrm>
          <a:prstGeom prst="rect">
            <a:avLst/>
          </a:prstGeom>
          <a:noFill/>
          <a:ln w="12700" cap="sq">
            <a:noFill/>
            <a:miter lim="800000"/>
            <a:headEnd type="none" w="sm" len="sm"/>
            <a:tailEnd type="none" w="sm" len="sm"/>
          </a:ln>
        </p:spPr>
        <p:txBody>
          <a:bodyPr/>
          <a:lstStyle/>
          <a:p>
            <a:pPr algn="ctr"/>
            <a:endParaRPr lang="en-US" sz="3200" b="1" dirty="0">
              <a:latin typeface="Rackwell"/>
            </a:endParaRPr>
          </a:p>
          <a:p>
            <a:pPr algn="ctr"/>
            <a:endParaRPr lang="en-US" sz="3200" b="1" dirty="0">
              <a:latin typeface="Rockwell" pitchFamily="18" charset="0"/>
            </a:endParaRPr>
          </a:p>
          <a:p>
            <a:pPr algn="ctr"/>
            <a:endParaRPr lang="en-US" sz="3200" b="1" dirty="0">
              <a:latin typeface="Rockwell" pitchFamily="18" charset="0"/>
            </a:endParaRPr>
          </a:p>
          <a:p>
            <a:pPr algn="ctr"/>
            <a:endParaRPr lang="en-IN" sz="3200" b="1" dirty="0">
              <a:latin typeface="Rackwell"/>
            </a:endParaRPr>
          </a:p>
          <a:p>
            <a:r>
              <a:rPr lang="en-US" sz="3200" b="1" dirty="0"/>
              <a:t> </a:t>
            </a:r>
            <a:endParaRPr lang="en-IN" sz="3200" dirty="0"/>
          </a:p>
        </p:txBody>
      </p:sp>
      <p:sp>
        <p:nvSpPr>
          <p:cNvPr id="6148" name="Rectangle 4"/>
          <p:cNvSpPr>
            <a:spLocks noChangeArrowheads="1"/>
          </p:cNvSpPr>
          <p:nvPr/>
        </p:nvSpPr>
        <p:spPr bwMode="auto">
          <a:xfrm>
            <a:off x="1219200" y="0"/>
            <a:ext cx="6553200" cy="990600"/>
          </a:xfrm>
          <a:prstGeom prst="rect">
            <a:avLst/>
          </a:prstGeom>
          <a:noFill/>
          <a:ln w="9525">
            <a:noFill/>
            <a:miter lim="800000"/>
          </a:ln>
        </p:spPr>
        <p:txBody>
          <a:bodyPr anchor="ctr"/>
          <a:lstStyle/>
          <a:p>
            <a:pPr algn="ctr"/>
            <a:endParaRPr lang="en-US" sz="2800" b="1">
              <a:solidFill>
                <a:schemeClr val="bg2"/>
              </a:solidFill>
              <a:latin typeface="Helvetica"/>
              <a:cs typeface="Times New Roman" panose="02020603050405020304" pitchFamily="18" charset="0"/>
            </a:endParaRPr>
          </a:p>
        </p:txBody>
      </p:sp>
      <p:sp>
        <p:nvSpPr>
          <p:cNvPr id="6149" name="Rectangle 9"/>
          <p:cNvSpPr>
            <a:spLocks noChangeArrowheads="1"/>
          </p:cNvSpPr>
          <p:nvPr/>
        </p:nvSpPr>
        <p:spPr bwMode="auto">
          <a:xfrm>
            <a:off x="1600200" y="6400800"/>
            <a:ext cx="4495800" cy="228600"/>
          </a:xfrm>
          <a:prstGeom prst="rect">
            <a:avLst/>
          </a:prstGeom>
          <a:noFill/>
          <a:ln w="9525">
            <a:noFill/>
            <a:miter lim="800000"/>
          </a:ln>
        </p:spPr>
        <p:txBody>
          <a:bodyPr wrap="none" anchor="ctr"/>
          <a:lstStyle/>
          <a:p>
            <a:r>
              <a:rPr lang="en-US" sz="1400" b="1">
                <a:solidFill>
                  <a:srgbClr val="FF0000"/>
                </a:solidFill>
                <a:latin typeface="Algerian" pitchFamily="82" charset="0"/>
              </a:rPr>
              <a:t>NAAC</a:t>
            </a:r>
            <a:r>
              <a:rPr lang="en-US" sz="1400" b="1"/>
              <a:t>  </a:t>
            </a:r>
            <a:r>
              <a:rPr lang="en-US" sz="1200" b="1" i="1">
                <a:latin typeface="Book Antiqua" pitchFamily="18" charset="0"/>
              </a:rPr>
              <a:t>for Quality and Excellence in Higher Education</a:t>
            </a:r>
            <a:endParaRPr lang="en-US" sz="1400" b="1" i="1">
              <a:latin typeface="Book Antiqua" pitchFamily="18" charset="0"/>
            </a:endParaRPr>
          </a:p>
        </p:txBody>
      </p:sp>
      <p:pic>
        <p:nvPicPr>
          <p:cNvPr id="6150" name="Picture 14" descr="NAACLGf"/>
          <p:cNvPicPr>
            <a:picLocks noChangeAspect="1" noChangeArrowheads="1"/>
          </p:cNvPicPr>
          <p:nvPr/>
        </p:nvPicPr>
        <p:blipFill>
          <a:blip r:embed="rId1" cstate="print">
            <a:clrChange>
              <a:clrFrom>
                <a:srgbClr val="FEFEFE"/>
              </a:clrFrom>
              <a:clrTo>
                <a:srgbClr val="FEFEFE">
                  <a:alpha val="0"/>
                </a:srgbClr>
              </a:clrTo>
            </a:clrChange>
          </a:blip>
          <a:srcRect/>
          <a:stretch>
            <a:fillRect/>
          </a:stretch>
        </p:blipFill>
        <p:spPr bwMode="auto">
          <a:xfrm>
            <a:off x="762000" y="5943600"/>
            <a:ext cx="914400" cy="765175"/>
          </a:xfrm>
          <a:prstGeom prst="rect">
            <a:avLst/>
          </a:prstGeom>
          <a:noFill/>
          <a:ln w="9525">
            <a:noFill/>
            <a:miter lim="800000"/>
            <a:headEnd/>
            <a:tailEnd/>
          </a:ln>
        </p:spPr>
      </p:pic>
      <p:sp>
        <p:nvSpPr>
          <p:cNvPr id="10" name="Rectangle 9"/>
          <p:cNvSpPr/>
          <p:nvPr/>
        </p:nvSpPr>
        <p:spPr>
          <a:xfrm>
            <a:off x="611560" y="0"/>
            <a:ext cx="8382000" cy="1585049"/>
          </a:xfrm>
          <a:prstGeom prst="rect">
            <a:avLst/>
          </a:prstGeom>
        </p:spPr>
        <p:txBody>
          <a:bodyPr>
            <a:spAutoFit/>
          </a:bodyPr>
          <a:lstStyle/>
          <a:p>
            <a:pPr algn="ctr">
              <a:spcBef>
                <a:spcPts val="0"/>
              </a:spcBef>
              <a:defRPr/>
            </a:pPr>
            <a:r>
              <a:rPr lang="en-US" sz="4000" dirty="0">
                <a:solidFill>
                  <a:srgbClr val="006600"/>
                </a:solidFill>
                <a:latin typeface="Gill Sans MT" pitchFamily="34" charset="0"/>
              </a:rPr>
              <a:t>  </a:t>
            </a:r>
            <a:endParaRPr lang="en-US" sz="4300" dirty="0">
              <a:solidFill>
                <a:srgbClr val="006600"/>
              </a:solidFill>
              <a:latin typeface="Gill Sans MT" pitchFamily="34" charset="0"/>
            </a:endParaRPr>
          </a:p>
          <a:p>
            <a:pPr algn="ctr">
              <a:defRPr/>
            </a:pPr>
            <a:endParaRPr lang="en-US" sz="900" dirty="0">
              <a:solidFill>
                <a:schemeClr val="accent4"/>
              </a:solidFill>
              <a:latin typeface="Arial Black" panose="020B0A04020102020204" pitchFamily="34" charset="0"/>
            </a:endParaRPr>
          </a:p>
          <a:p>
            <a:pPr algn="ctr">
              <a:defRPr/>
            </a:pPr>
            <a:r>
              <a:rPr lang="en-US" sz="2400" dirty="0">
                <a:solidFill>
                  <a:srgbClr val="C00000"/>
                </a:solidFill>
                <a:latin typeface="Arial Black" panose="020B0A04020102020204" pitchFamily="34" charset="0"/>
              </a:rPr>
              <a:t> </a:t>
            </a:r>
            <a:endParaRPr lang="en-US" sz="2400" dirty="0">
              <a:solidFill>
                <a:srgbClr val="C00000"/>
              </a:solidFill>
              <a:latin typeface="Arial Black" panose="020B0A04020102020204" pitchFamily="34" charset="0"/>
            </a:endParaRPr>
          </a:p>
          <a:p>
            <a:pPr algn="ctr">
              <a:defRPr/>
            </a:pPr>
            <a:endParaRPr lang="en-US" sz="2400" dirty="0">
              <a:solidFill>
                <a:srgbClr val="C00000"/>
              </a:solidFill>
              <a:latin typeface="Arial Black" panose="020B0A04020102020204" pitchFamily="34" charset="0"/>
            </a:endParaRPr>
          </a:p>
        </p:txBody>
      </p:sp>
      <p:sp>
        <p:nvSpPr>
          <p:cNvPr id="34817" name="Rectangle 1"/>
          <p:cNvSpPr>
            <a:spLocks noChangeArrowheads="1"/>
          </p:cNvSpPr>
          <p:nvPr/>
        </p:nvSpPr>
        <p:spPr bwMode="auto">
          <a:xfrm>
            <a:off x="0" y="-36394"/>
            <a:ext cx="9144000" cy="6201698"/>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ts val="600"/>
              </a:spcAft>
              <a:buClrTx/>
              <a:buSzTx/>
              <a:buFont typeface="Arial" panose="020B0604020202020204" pitchFamily="34" charset="0"/>
              <a:buChar char="•"/>
            </a:pPr>
            <a:r>
              <a:rPr kumimoji="0" lang="en-US" sz="1600" i="0" u="none" strike="noStrike" cap="none" normalizeH="0" baseline="0" dirty="0">
                <a:ln>
                  <a:noFill/>
                </a:ln>
                <a:solidFill>
                  <a:srgbClr val="222222"/>
                </a:solidFill>
                <a:effectLst/>
                <a:latin typeface="+mj-lt"/>
                <a:ea typeface="Times New Roman" panose="02020603050405020304" pitchFamily="18" charset="0"/>
                <a:cs typeface="Arial" panose="020B0604020202020204" pitchFamily="34" charset="0"/>
              </a:rPr>
              <a:t>Health:    The </a:t>
            </a:r>
            <a:r>
              <a:rPr kumimoji="0" lang="en-US" sz="1600" i="0" u="none" strike="noStrike" cap="none" normalizeH="0" baseline="0" dirty="0" err="1">
                <a:ln>
                  <a:noFill/>
                </a:ln>
                <a:solidFill>
                  <a:srgbClr val="222222"/>
                </a:solidFill>
                <a:effectLst/>
                <a:latin typeface="+mj-lt"/>
                <a:ea typeface="Times New Roman" panose="02020603050405020304" pitchFamily="18" charset="0"/>
                <a:cs typeface="Arial" panose="020B0604020202020204" pitchFamily="34" charset="0"/>
              </a:rPr>
              <a:t>Tricorder</a:t>
            </a:r>
            <a:r>
              <a:rPr kumimoji="0" lang="en-US" sz="1600" i="0" u="none" strike="noStrike" cap="none" normalizeH="0" baseline="0" dirty="0">
                <a:ln>
                  <a:noFill/>
                </a:ln>
                <a:solidFill>
                  <a:srgbClr val="222222"/>
                </a:solidFill>
                <a:effectLst/>
                <a:latin typeface="+mj-lt"/>
                <a:ea typeface="Times New Roman" panose="02020603050405020304" pitchFamily="18" charset="0"/>
                <a:cs typeface="Arial" panose="020B0604020202020204" pitchFamily="34" charset="0"/>
              </a:rPr>
              <a:t> X price will be announced this year. There are companies who will build a medical device (called the "</a:t>
            </a:r>
            <a:r>
              <a:rPr kumimoji="0" lang="en-US" sz="1600" i="0" u="none" strike="noStrike" cap="none" normalizeH="0" baseline="0" dirty="0" err="1">
                <a:ln>
                  <a:noFill/>
                </a:ln>
                <a:solidFill>
                  <a:srgbClr val="222222"/>
                </a:solidFill>
                <a:effectLst/>
                <a:latin typeface="+mj-lt"/>
                <a:ea typeface="Times New Roman" panose="02020603050405020304" pitchFamily="18" charset="0"/>
                <a:cs typeface="Arial" panose="020B0604020202020204" pitchFamily="34" charset="0"/>
              </a:rPr>
              <a:t>Tricorder</a:t>
            </a:r>
            <a:r>
              <a:rPr kumimoji="0" lang="en-US" sz="1600" i="0" u="none" strike="noStrike" cap="none" normalizeH="0" baseline="0" dirty="0">
                <a:ln>
                  <a:noFill/>
                </a:ln>
                <a:solidFill>
                  <a:srgbClr val="222222"/>
                </a:solidFill>
                <a:effectLst/>
                <a:latin typeface="+mj-lt"/>
                <a:ea typeface="Times New Roman" panose="02020603050405020304" pitchFamily="18" charset="0"/>
                <a:cs typeface="Arial" panose="020B0604020202020204" pitchFamily="34" charset="0"/>
              </a:rPr>
              <a:t>" from Star Trek)  that works with your phone, which takes your retina scan, your blood sample and you breath into it.</a:t>
            </a:r>
            <a:endParaRPr kumimoji="0" lang="en-US" sz="1600" i="0" u="none" strike="noStrike" cap="none" normalizeH="0" baseline="0" dirty="0">
              <a:ln>
                <a:noFill/>
              </a:ln>
              <a:solidFill>
                <a:schemeClr val="tx1"/>
              </a:solidFill>
              <a:effectLst/>
              <a:latin typeface="+mj-lt"/>
              <a:cs typeface="Arial" panose="020B0604020202020204" pitchFamily="34" charset="0"/>
            </a:endParaRPr>
          </a:p>
          <a:p>
            <a:pPr marL="0" marR="0" lvl="0" indent="0" algn="l" defTabSz="914400" rtl="0" eaLnBrk="0" fontAlgn="base" latinLnBrk="0" hangingPunct="0">
              <a:lnSpc>
                <a:spcPct val="100000"/>
              </a:lnSpc>
              <a:spcBef>
                <a:spcPct val="0"/>
              </a:spcBef>
              <a:spcAft>
                <a:spcPts val="600"/>
              </a:spcAft>
              <a:buClrTx/>
              <a:buSzTx/>
              <a:buFont typeface="Arial" panose="020B0604020202020204" pitchFamily="34" charset="0"/>
              <a:buChar char="•"/>
            </a:pPr>
            <a:r>
              <a:rPr kumimoji="0" lang="en-US" sz="1600" i="0" u="none" strike="noStrike" cap="none" normalizeH="0" baseline="0" dirty="0">
                <a:ln>
                  <a:noFill/>
                </a:ln>
                <a:solidFill>
                  <a:srgbClr val="222222"/>
                </a:solidFill>
                <a:effectLst/>
                <a:latin typeface="+mj-lt"/>
                <a:ea typeface="Times New Roman" panose="02020603050405020304" pitchFamily="18" charset="0"/>
                <a:cs typeface="Arial" panose="020B0604020202020204" pitchFamily="34" charset="0"/>
              </a:rPr>
              <a:t>It then analyses 54 biomarkers that will identify nearly any disease. It will be cheap, so in a few years everyone on this planet will have access to world class medical analysis, nearly for free. Goodbye, medical establishment. </a:t>
            </a:r>
            <a:endParaRPr kumimoji="0" lang="en-US" sz="1600" i="0" u="none" strike="noStrike" cap="none" normalizeH="0" baseline="0" dirty="0">
              <a:ln>
                <a:noFill/>
              </a:ln>
              <a:solidFill>
                <a:schemeClr val="tx1"/>
              </a:solidFill>
              <a:effectLst/>
              <a:latin typeface="+mj-lt"/>
              <a:cs typeface="Arial" panose="020B0604020202020204" pitchFamily="34" charset="0"/>
            </a:endParaRPr>
          </a:p>
          <a:p>
            <a:pPr marL="0" marR="0" lvl="0" indent="0" algn="l" defTabSz="914400" rtl="0" eaLnBrk="0" fontAlgn="base" latinLnBrk="0" hangingPunct="0">
              <a:lnSpc>
                <a:spcPct val="100000"/>
              </a:lnSpc>
              <a:spcBef>
                <a:spcPct val="0"/>
              </a:spcBef>
              <a:spcAft>
                <a:spcPts val="600"/>
              </a:spcAft>
              <a:buClrTx/>
              <a:buSzTx/>
              <a:buFont typeface="Arial" panose="020B0604020202020204" pitchFamily="34" charset="0"/>
              <a:buChar char="•"/>
            </a:pPr>
            <a:r>
              <a:rPr kumimoji="0" lang="en-US" sz="1600" i="0" u="none" strike="noStrike" cap="none" normalizeH="0" baseline="0" dirty="0">
                <a:ln>
                  <a:noFill/>
                </a:ln>
                <a:solidFill>
                  <a:srgbClr val="222222"/>
                </a:solidFill>
                <a:effectLst/>
                <a:latin typeface="+mj-lt"/>
                <a:ea typeface="Times New Roman" panose="02020603050405020304" pitchFamily="18" charset="0"/>
                <a:cs typeface="Arial" panose="020B0604020202020204" pitchFamily="34" charset="0"/>
              </a:rPr>
              <a:t>3D printing: The price of the cheapest 3D printer came down from $18,000 to $400 within 10 years. In the same time, it became 100 times faster. All  major shoe companies have already started 3D printing shoes.</a:t>
            </a:r>
            <a:endParaRPr kumimoji="0" lang="en-US" sz="1600" i="0" u="none" strike="noStrike" cap="none" normalizeH="0" baseline="0" dirty="0">
              <a:ln>
                <a:noFill/>
              </a:ln>
              <a:solidFill>
                <a:schemeClr val="tx1"/>
              </a:solidFill>
              <a:effectLst/>
              <a:latin typeface="+mj-lt"/>
              <a:cs typeface="Arial" panose="020B0604020202020204" pitchFamily="34" charset="0"/>
            </a:endParaRPr>
          </a:p>
          <a:p>
            <a:pPr marL="0" marR="0" lvl="0" indent="0" algn="l" defTabSz="914400" rtl="0" eaLnBrk="0" fontAlgn="base" latinLnBrk="0" hangingPunct="0">
              <a:lnSpc>
                <a:spcPct val="100000"/>
              </a:lnSpc>
              <a:spcBef>
                <a:spcPct val="0"/>
              </a:spcBef>
              <a:spcAft>
                <a:spcPts val="600"/>
              </a:spcAft>
              <a:buClrTx/>
              <a:buSzTx/>
              <a:buFont typeface="Arial" panose="020B0604020202020204" pitchFamily="34" charset="0"/>
              <a:buChar char="•"/>
            </a:pPr>
            <a:r>
              <a:rPr kumimoji="0" lang="en-US" sz="1600" i="0" u="none" strike="noStrike" cap="none" normalizeH="0" baseline="0" dirty="0">
                <a:ln>
                  <a:noFill/>
                </a:ln>
                <a:solidFill>
                  <a:srgbClr val="222222"/>
                </a:solidFill>
                <a:effectLst/>
                <a:latin typeface="+mj-lt"/>
                <a:ea typeface="Times New Roman" panose="02020603050405020304" pitchFamily="18" charset="0"/>
                <a:cs typeface="Arial" panose="020B0604020202020204" pitchFamily="34" charset="0"/>
              </a:rPr>
              <a:t>Some spare airplane parts are already 3D printed in remote airports. The space station now has a printer that eliminates the need for the large amount of spare parts they used to have in the past. </a:t>
            </a:r>
            <a:endParaRPr kumimoji="0" lang="en-US" sz="1600" i="0" u="none" strike="noStrike" cap="none" normalizeH="0" baseline="0" dirty="0">
              <a:ln>
                <a:noFill/>
              </a:ln>
              <a:solidFill>
                <a:schemeClr val="tx1"/>
              </a:solidFill>
              <a:effectLst/>
              <a:latin typeface="+mj-lt"/>
              <a:cs typeface="Arial" panose="020B0604020202020204" pitchFamily="34" charset="0"/>
            </a:endParaRPr>
          </a:p>
          <a:p>
            <a:pPr marL="0" marR="0" lvl="0" indent="0" algn="l" defTabSz="914400" rtl="0" eaLnBrk="0" fontAlgn="base" latinLnBrk="0" hangingPunct="0">
              <a:lnSpc>
                <a:spcPct val="100000"/>
              </a:lnSpc>
              <a:spcBef>
                <a:spcPct val="0"/>
              </a:spcBef>
              <a:spcAft>
                <a:spcPts val="600"/>
              </a:spcAft>
              <a:buClrTx/>
              <a:buSzTx/>
              <a:buFont typeface="Arial" panose="020B0604020202020204" pitchFamily="34" charset="0"/>
              <a:buChar char="•"/>
            </a:pPr>
            <a:r>
              <a:rPr kumimoji="0" lang="en-US" sz="1600" i="0" u="none" strike="noStrike" cap="none" normalizeH="0" baseline="0" dirty="0">
                <a:ln>
                  <a:noFill/>
                </a:ln>
                <a:solidFill>
                  <a:srgbClr val="222222"/>
                </a:solidFill>
                <a:effectLst/>
                <a:latin typeface="+mj-lt"/>
                <a:ea typeface="Times New Roman" panose="02020603050405020304" pitchFamily="18" charset="0"/>
                <a:cs typeface="Arial" panose="020B0604020202020204" pitchFamily="34" charset="0"/>
              </a:rPr>
              <a:t>At the end of this year, new smart phones will have 3D scanning possibilities.    You can then 3D scan your feet and print your perfect shoe at home.   </a:t>
            </a:r>
            <a:endParaRPr kumimoji="0" lang="en-US" sz="1600" i="0" u="none" strike="noStrike" cap="none" normalizeH="0" baseline="0" dirty="0">
              <a:ln>
                <a:noFill/>
              </a:ln>
              <a:solidFill>
                <a:schemeClr val="tx1"/>
              </a:solidFill>
              <a:effectLst/>
              <a:latin typeface="+mj-lt"/>
              <a:cs typeface="Arial" panose="020B0604020202020204" pitchFamily="34" charset="0"/>
            </a:endParaRPr>
          </a:p>
          <a:p>
            <a:pPr marL="0" marR="0" lvl="0" indent="0" algn="l" defTabSz="914400" rtl="0" eaLnBrk="0" fontAlgn="base" latinLnBrk="0" hangingPunct="0">
              <a:lnSpc>
                <a:spcPct val="100000"/>
              </a:lnSpc>
              <a:spcBef>
                <a:spcPct val="0"/>
              </a:spcBef>
              <a:spcAft>
                <a:spcPts val="600"/>
              </a:spcAft>
              <a:buClrTx/>
              <a:buSzTx/>
              <a:buFont typeface="Arial" panose="020B0604020202020204" pitchFamily="34" charset="0"/>
              <a:buChar char="•"/>
            </a:pPr>
            <a:r>
              <a:rPr kumimoji="0" lang="en-US" sz="1600" i="0" u="none" strike="noStrike" cap="none" normalizeH="0" baseline="0" dirty="0">
                <a:ln>
                  <a:noFill/>
                </a:ln>
                <a:solidFill>
                  <a:srgbClr val="222222"/>
                </a:solidFill>
                <a:effectLst/>
                <a:latin typeface="+mj-lt"/>
                <a:ea typeface="Times New Roman" panose="02020603050405020304" pitchFamily="18" charset="0"/>
                <a:cs typeface="Arial" panose="020B0604020202020204" pitchFamily="34" charset="0"/>
              </a:rPr>
              <a:t>In China, they already 3D printed and built a complete 6-storey office building.    By 2027, 10% of everything that's being produced will be 3D printed. </a:t>
            </a:r>
            <a:endParaRPr kumimoji="0" lang="en-US" sz="1600" i="0" u="none" strike="noStrike" cap="none" normalizeH="0" baseline="0" dirty="0">
              <a:ln>
                <a:noFill/>
              </a:ln>
              <a:solidFill>
                <a:schemeClr val="tx1"/>
              </a:solidFill>
              <a:effectLst/>
              <a:latin typeface="+mj-lt"/>
              <a:cs typeface="Arial" panose="020B0604020202020204" pitchFamily="34" charset="0"/>
            </a:endParaRPr>
          </a:p>
          <a:p>
            <a:pPr marL="0" marR="0" lvl="0" indent="0" algn="l" defTabSz="914400" rtl="0" eaLnBrk="0" fontAlgn="base" latinLnBrk="0" hangingPunct="0">
              <a:lnSpc>
                <a:spcPct val="100000"/>
              </a:lnSpc>
              <a:spcBef>
                <a:spcPct val="0"/>
              </a:spcBef>
              <a:spcAft>
                <a:spcPts val="600"/>
              </a:spcAft>
              <a:buClrTx/>
              <a:buSzTx/>
              <a:buFont typeface="Arial" panose="020B0604020202020204" pitchFamily="34" charset="0"/>
              <a:buChar char="•"/>
            </a:pPr>
            <a:r>
              <a:rPr kumimoji="0" lang="en-US" sz="1600" i="0" u="none" strike="noStrike" cap="none" normalizeH="0" baseline="0" dirty="0">
                <a:ln>
                  <a:noFill/>
                </a:ln>
                <a:solidFill>
                  <a:srgbClr val="222222"/>
                </a:solidFill>
                <a:effectLst/>
                <a:latin typeface="+mj-lt"/>
                <a:ea typeface="Times New Roman" panose="02020603050405020304" pitchFamily="18" charset="0"/>
                <a:cs typeface="Arial" panose="020B0604020202020204" pitchFamily="34" charset="0"/>
              </a:rPr>
              <a:t>Business opportunities: If you think of a niche you want to go in, ask yourself: "in the future, do you think we will have that?" and if the answer  is yes, how can you make that happen sooner?</a:t>
            </a:r>
            <a:endParaRPr kumimoji="0" lang="en-US" sz="1600" i="0" u="none" strike="noStrike" cap="none" normalizeH="0" baseline="0" dirty="0">
              <a:ln>
                <a:noFill/>
              </a:ln>
              <a:solidFill>
                <a:schemeClr val="tx1"/>
              </a:solidFill>
              <a:effectLst/>
              <a:latin typeface="+mj-lt"/>
              <a:cs typeface="Arial" panose="020B0604020202020204" pitchFamily="34" charset="0"/>
            </a:endParaRPr>
          </a:p>
          <a:p>
            <a:pPr marL="0" marR="0" lvl="0" indent="0" algn="l" defTabSz="914400" rtl="0" eaLnBrk="0" fontAlgn="base" latinLnBrk="0" hangingPunct="0">
              <a:lnSpc>
                <a:spcPct val="100000"/>
              </a:lnSpc>
              <a:spcBef>
                <a:spcPct val="0"/>
              </a:spcBef>
              <a:spcAft>
                <a:spcPts val="600"/>
              </a:spcAft>
              <a:buClrTx/>
              <a:buSzTx/>
              <a:buFont typeface="Arial" panose="020B0604020202020204" pitchFamily="34" charset="0"/>
              <a:buChar char="•"/>
            </a:pPr>
            <a:r>
              <a:rPr kumimoji="0" lang="en-US" sz="1600" i="0" u="none" strike="noStrike" cap="none" normalizeH="0" baseline="0" dirty="0">
                <a:ln>
                  <a:noFill/>
                </a:ln>
                <a:solidFill>
                  <a:srgbClr val="222222"/>
                </a:solidFill>
                <a:effectLst/>
                <a:latin typeface="+mj-lt"/>
                <a:ea typeface="Times New Roman" panose="02020603050405020304" pitchFamily="18" charset="0"/>
                <a:cs typeface="Arial" panose="020B0604020202020204" pitchFamily="34" charset="0"/>
              </a:rPr>
              <a:t>If it doesn't work with your phone, forget the idea. And any idea designed for success in the 20th century is doomed to failure in the 21st century. </a:t>
            </a:r>
            <a:endParaRPr kumimoji="0" lang="en-US" sz="1600" i="0" u="none" strike="noStrike" cap="none" normalizeH="0" baseline="0" dirty="0">
              <a:ln>
                <a:noFill/>
              </a:ln>
              <a:solidFill>
                <a:schemeClr val="tx1"/>
              </a:solidFill>
              <a:effectLst/>
              <a:latin typeface="+mj-lt"/>
              <a:cs typeface="Arial" panose="020B0604020202020204" pitchFamily="34" charset="0"/>
            </a:endParaRPr>
          </a:p>
          <a:p>
            <a:pPr marL="0" marR="0" lvl="0" indent="0" algn="l" defTabSz="914400" rtl="0" eaLnBrk="0" fontAlgn="base" latinLnBrk="0" hangingPunct="0">
              <a:lnSpc>
                <a:spcPct val="100000"/>
              </a:lnSpc>
              <a:spcBef>
                <a:spcPct val="0"/>
              </a:spcBef>
              <a:spcAft>
                <a:spcPts val="600"/>
              </a:spcAft>
              <a:buClrTx/>
              <a:buSzTx/>
              <a:buFont typeface="Arial" panose="020B0604020202020204" pitchFamily="34" charset="0"/>
              <a:buChar char="•"/>
            </a:pPr>
            <a:r>
              <a:rPr kumimoji="0" lang="en-US" sz="1600" i="0" u="none" strike="noStrike" cap="none" normalizeH="0" baseline="0" dirty="0">
                <a:ln>
                  <a:noFill/>
                </a:ln>
                <a:solidFill>
                  <a:srgbClr val="222222"/>
                </a:solidFill>
                <a:effectLst/>
                <a:latin typeface="+mj-lt"/>
                <a:ea typeface="Times New Roman" panose="02020603050405020304" pitchFamily="18" charset="0"/>
                <a:cs typeface="Arial" panose="020B0604020202020204" pitchFamily="34" charset="0"/>
              </a:rPr>
              <a:t>Work:  70-80% of jobs will disappear in the next 20 years. There will be a lot of new jobs, but it is not clear if there will be enough new jobs in such a small time. </a:t>
            </a:r>
            <a:endParaRPr kumimoji="0" lang="en-US" sz="1600" i="0" u="none" strike="noStrike" cap="none" normalizeH="0" baseline="0" dirty="0">
              <a:ln>
                <a:noFill/>
              </a:ln>
              <a:solidFill>
                <a:schemeClr val="tx1"/>
              </a:solidFill>
              <a:effectLst/>
              <a:latin typeface="+mj-lt"/>
              <a:cs typeface="Arial" panose="020B0604020202020204" pitchFamily="34" charset="0"/>
            </a:endParaRPr>
          </a:p>
          <a:p>
            <a:pPr marL="0" marR="0" lvl="0" indent="0" algn="l" defTabSz="914400" rtl="0" eaLnBrk="0" fontAlgn="base" latinLnBrk="0" hangingPunct="0">
              <a:lnSpc>
                <a:spcPct val="100000"/>
              </a:lnSpc>
              <a:spcBef>
                <a:spcPct val="0"/>
              </a:spcBef>
              <a:spcAft>
                <a:spcPts val="600"/>
              </a:spcAft>
              <a:buClrTx/>
              <a:buSzTx/>
              <a:buFont typeface="Arial" panose="020B0604020202020204" pitchFamily="34" charset="0"/>
              <a:buChar char="•"/>
            </a:pPr>
            <a:r>
              <a:rPr kumimoji="0" lang="en-US" sz="1600" i="0" u="none" strike="noStrike" cap="none" normalizeH="0" baseline="0" dirty="0">
                <a:ln>
                  <a:noFill/>
                </a:ln>
                <a:solidFill>
                  <a:srgbClr val="222222"/>
                </a:solidFill>
                <a:effectLst/>
                <a:latin typeface="+mj-lt"/>
                <a:ea typeface="Times New Roman" panose="02020603050405020304" pitchFamily="18" charset="0"/>
                <a:cs typeface="Arial" panose="020B0604020202020204" pitchFamily="34" charset="0"/>
              </a:rPr>
              <a:t>Agriculture:   There will be a $100 agricultural robot in the future. Farmers in 3rd world countries can then become managers of their field instead of working all day on their fields. </a:t>
            </a:r>
            <a:endParaRPr kumimoji="0" lang="en-US" sz="1600" i="0" u="none" strike="noStrike" cap="none" normalizeH="0" baseline="0" dirty="0">
              <a:ln>
                <a:noFill/>
              </a:ln>
              <a:solidFill>
                <a:schemeClr val="tx1"/>
              </a:solidFill>
              <a:effectLst/>
              <a:latin typeface="+mj-lt"/>
              <a:cs typeface="Arial" panose="020B0604020202020204" pitchFamily="34" charset="0"/>
            </a:endParaRP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ChangeArrowheads="1"/>
          </p:cNvSpPr>
          <p:nvPr/>
        </p:nvSpPr>
        <p:spPr bwMode="auto">
          <a:xfrm>
            <a:off x="1115616" y="2272610"/>
            <a:ext cx="7723584" cy="2527990"/>
          </a:xfrm>
          <a:prstGeom prst="rect">
            <a:avLst/>
          </a:prstGeom>
          <a:noFill/>
          <a:ln w="12700" cap="sq">
            <a:noFill/>
            <a:miter lim="800000"/>
            <a:headEnd type="none" w="sm" len="sm"/>
            <a:tailEnd type="none" w="sm" len="sm"/>
          </a:ln>
        </p:spPr>
        <p:txBody>
          <a:bodyPr/>
          <a:lstStyle/>
          <a:p>
            <a:pPr algn="ctr"/>
            <a:endParaRPr lang="en-US" sz="3200" b="1" dirty="0">
              <a:latin typeface="Rackwell"/>
            </a:endParaRPr>
          </a:p>
          <a:p>
            <a:pPr algn="ctr"/>
            <a:endParaRPr lang="en-US" sz="3200" b="1" dirty="0">
              <a:latin typeface="Rockwell" pitchFamily="18" charset="0"/>
            </a:endParaRPr>
          </a:p>
          <a:p>
            <a:pPr algn="ctr"/>
            <a:endParaRPr lang="en-US" sz="3200" b="1" dirty="0">
              <a:latin typeface="Rockwell" pitchFamily="18" charset="0"/>
            </a:endParaRPr>
          </a:p>
          <a:p>
            <a:pPr algn="ctr"/>
            <a:endParaRPr lang="en-IN" sz="3200" b="1" dirty="0">
              <a:latin typeface="Rackwell"/>
            </a:endParaRPr>
          </a:p>
          <a:p>
            <a:r>
              <a:rPr lang="en-US" sz="3200" b="1" dirty="0"/>
              <a:t> </a:t>
            </a:r>
            <a:endParaRPr lang="en-IN" sz="3200" dirty="0"/>
          </a:p>
        </p:txBody>
      </p:sp>
      <p:sp>
        <p:nvSpPr>
          <p:cNvPr id="6148" name="Rectangle 4"/>
          <p:cNvSpPr>
            <a:spLocks noChangeArrowheads="1"/>
          </p:cNvSpPr>
          <p:nvPr/>
        </p:nvSpPr>
        <p:spPr bwMode="auto">
          <a:xfrm>
            <a:off x="1219200" y="0"/>
            <a:ext cx="6553200" cy="990600"/>
          </a:xfrm>
          <a:prstGeom prst="rect">
            <a:avLst/>
          </a:prstGeom>
          <a:noFill/>
          <a:ln w="9525">
            <a:noFill/>
            <a:miter lim="800000"/>
          </a:ln>
        </p:spPr>
        <p:txBody>
          <a:bodyPr anchor="ctr"/>
          <a:lstStyle/>
          <a:p>
            <a:pPr algn="ctr"/>
            <a:endParaRPr lang="en-US" sz="2800" b="1">
              <a:solidFill>
                <a:schemeClr val="bg2"/>
              </a:solidFill>
              <a:latin typeface="Helvetica"/>
              <a:cs typeface="Times New Roman" panose="02020603050405020304" pitchFamily="18" charset="0"/>
            </a:endParaRPr>
          </a:p>
        </p:txBody>
      </p:sp>
      <p:sp>
        <p:nvSpPr>
          <p:cNvPr id="6149" name="Rectangle 9"/>
          <p:cNvSpPr>
            <a:spLocks noChangeArrowheads="1"/>
          </p:cNvSpPr>
          <p:nvPr/>
        </p:nvSpPr>
        <p:spPr bwMode="auto">
          <a:xfrm>
            <a:off x="1600200" y="6400800"/>
            <a:ext cx="4495800" cy="228600"/>
          </a:xfrm>
          <a:prstGeom prst="rect">
            <a:avLst/>
          </a:prstGeom>
          <a:noFill/>
          <a:ln w="9525">
            <a:noFill/>
            <a:miter lim="800000"/>
          </a:ln>
        </p:spPr>
        <p:txBody>
          <a:bodyPr wrap="none" anchor="ctr"/>
          <a:lstStyle/>
          <a:p>
            <a:r>
              <a:rPr lang="en-US" sz="1400" b="1">
                <a:solidFill>
                  <a:srgbClr val="FF0000"/>
                </a:solidFill>
                <a:latin typeface="Algerian" pitchFamily="82" charset="0"/>
              </a:rPr>
              <a:t>NAAC</a:t>
            </a:r>
            <a:r>
              <a:rPr lang="en-US" sz="1400" b="1"/>
              <a:t>  </a:t>
            </a:r>
            <a:r>
              <a:rPr lang="en-US" sz="1200" b="1" i="1">
                <a:latin typeface="Book Antiqua" pitchFamily="18" charset="0"/>
              </a:rPr>
              <a:t>for Quality and Excellence in Higher Education</a:t>
            </a:r>
            <a:endParaRPr lang="en-US" sz="1400" b="1" i="1">
              <a:latin typeface="Book Antiqua" pitchFamily="18" charset="0"/>
            </a:endParaRPr>
          </a:p>
        </p:txBody>
      </p:sp>
      <p:pic>
        <p:nvPicPr>
          <p:cNvPr id="6150" name="Picture 14" descr="NAACLGf"/>
          <p:cNvPicPr>
            <a:picLocks noChangeAspect="1" noChangeArrowheads="1"/>
          </p:cNvPicPr>
          <p:nvPr/>
        </p:nvPicPr>
        <p:blipFill>
          <a:blip r:embed="rId1" cstate="print">
            <a:clrChange>
              <a:clrFrom>
                <a:srgbClr val="FEFEFE"/>
              </a:clrFrom>
              <a:clrTo>
                <a:srgbClr val="FEFEFE">
                  <a:alpha val="0"/>
                </a:srgbClr>
              </a:clrTo>
            </a:clrChange>
          </a:blip>
          <a:srcRect/>
          <a:stretch>
            <a:fillRect/>
          </a:stretch>
        </p:blipFill>
        <p:spPr bwMode="auto">
          <a:xfrm>
            <a:off x="762000" y="5943600"/>
            <a:ext cx="914400" cy="765175"/>
          </a:xfrm>
          <a:prstGeom prst="rect">
            <a:avLst/>
          </a:prstGeom>
          <a:noFill/>
          <a:ln w="9525">
            <a:noFill/>
            <a:miter lim="800000"/>
            <a:headEnd/>
            <a:tailEnd/>
          </a:ln>
        </p:spPr>
      </p:pic>
      <p:sp>
        <p:nvSpPr>
          <p:cNvPr id="10" name="Rectangle 9"/>
          <p:cNvSpPr/>
          <p:nvPr/>
        </p:nvSpPr>
        <p:spPr>
          <a:xfrm>
            <a:off x="611560" y="0"/>
            <a:ext cx="8382000" cy="1585049"/>
          </a:xfrm>
          <a:prstGeom prst="rect">
            <a:avLst/>
          </a:prstGeom>
        </p:spPr>
        <p:txBody>
          <a:bodyPr>
            <a:spAutoFit/>
          </a:bodyPr>
          <a:lstStyle/>
          <a:p>
            <a:pPr algn="ctr">
              <a:spcBef>
                <a:spcPts val="0"/>
              </a:spcBef>
              <a:defRPr/>
            </a:pPr>
            <a:r>
              <a:rPr lang="en-US" sz="4000" dirty="0">
                <a:solidFill>
                  <a:srgbClr val="006600"/>
                </a:solidFill>
                <a:latin typeface="Gill Sans MT" pitchFamily="34" charset="0"/>
              </a:rPr>
              <a:t>  </a:t>
            </a:r>
            <a:endParaRPr lang="en-US" sz="4300" dirty="0">
              <a:solidFill>
                <a:srgbClr val="006600"/>
              </a:solidFill>
              <a:latin typeface="Gill Sans MT" pitchFamily="34" charset="0"/>
            </a:endParaRPr>
          </a:p>
          <a:p>
            <a:pPr algn="ctr">
              <a:defRPr/>
            </a:pPr>
            <a:endParaRPr lang="en-US" sz="900" dirty="0">
              <a:solidFill>
                <a:schemeClr val="accent4"/>
              </a:solidFill>
              <a:latin typeface="Arial Black" panose="020B0A04020102020204" pitchFamily="34" charset="0"/>
            </a:endParaRPr>
          </a:p>
          <a:p>
            <a:pPr algn="ctr">
              <a:defRPr/>
            </a:pPr>
            <a:r>
              <a:rPr lang="en-US" sz="2400" dirty="0">
                <a:solidFill>
                  <a:srgbClr val="C00000"/>
                </a:solidFill>
                <a:latin typeface="Arial Black" panose="020B0A04020102020204" pitchFamily="34" charset="0"/>
              </a:rPr>
              <a:t> </a:t>
            </a:r>
            <a:endParaRPr lang="en-US" sz="2400" dirty="0">
              <a:solidFill>
                <a:srgbClr val="C00000"/>
              </a:solidFill>
              <a:latin typeface="Arial Black" panose="020B0A04020102020204" pitchFamily="34" charset="0"/>
            </a:endParaRPr>
          </a:p>
          <a:p>
            <a:pPr algn="ctr">
              <a:defRPr/>
            </a:pPr>
            <a:endParaRPr lang="en-US" sz="2400" dirty="0">
              <a:solidFill>
                <a:srgbClr val="C00000"/>
              </a:solidFill>
              <a:latin typeface="Arial Black" panose="020B0A04020102020204" pitchFamily="34" charset="0"/>
            </a:endParaRPr>
          </a:p>
        </p:txBody>
      </p:sp>
      <p:sp>
        <p:nvSpPr>
          <p:cNvPr id="49153" name="Rectangle 1"/>
          <p:cNvSpPr>
            <a:spLocks noChangeArrowheads="1"/>
          </p:cNvSpPr>
          <p:nvPr/>
        </p:nvSpPr>
        <p:spPr bwMode="auto">
          <a:xfrm>
            <a:off x="0" y="214523"/>
            <a:ext cx="9144000" cy="5232202"/>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just" defTabSz="914400" rtl="0" eaLnBrk="1" fontAlgn="base" latinLnBrk="0" hangingPunct="1">
              <a:lnSpc>
                <a:spcPct val="100000"/>
              </a:lnSpc>
              <a:spcBef>
                <a:spcPct val="0"/>
              </a:spcBef>
              <a:spcAft>
                <a:spcPts val="600"/>
              </a:spcAft>
              <a:buClrTx/>
              <a:buSzTx/>
              <a:buFont typeface="Arial" panose="020B0604020202020204" pitchFamily="34" charset="0"/>
              <a:buChar char="•"/>
            </a:pPr>
            <a:r>
              <a:rPr kumimoji="0" lang="en-US" sz="1600" i="0" u="none" strike="noStrike" cap="none" normalizeH="0" baseline="0" dirty="0" err="1">
                <a:ln>
                  <a:noFill/>
                </a:ln>
                <a:solidFill>
                  <a:srgbClr val="222222"/>
                </a:solidFill>
                <a:effectLst/>
                <a:latin typeface="+mj-lt"/>
                <a:ea typeface="Times New Roman" panose="02020603050405020304" pitchFamily="18" charset="0"/>
                <a:cs typeface="Arial" panose="020B0604020202020204" pitchFamily="34" charset="0"/>
              </a:rPr>
              <a:t>Aeroponics</a:t>
            </a:r>
            <a:r>
              <a:rPr kumimoji="0" lang="en-US" sz="1600" i="0" u="none" strike="noStrike" cap="none" normalizeH="0" baseline="0" dirty="0">
                <a:ln>
                  <a:noFill/>
                </a:ln>
                <a:solidFill>
                  <a:srgbClr val="222222"/>
                </a:solidFill>
                <a:effectLst/>
                <a:latin typeface="+mj-lt"/>
                <a:ea typeface="Times New Roman" panose="02020603050405020304" pitchFamily="18" charset="0"/>
                <a:cs typeface="Arial" panose="020B0604020202020204" pitchFamily="34" charset="0"/>
              </a:rPr>
              <a:t> will need much less water. The first Petri dish produced veal, is now available and will be cheaper than cow produced veal in 2018. Right now, 30% of all agricultural surfaces is used for cows. Imagine if we don't need that space anymore. There are several startups who will bring insect protein to the market shortly. It contains more protein than meat. It will be </a:t>
            </a:r>
            <a:r>
              <a:rPr kumimoji="0" lang="en-US" sz="1600" i="0" u="none" strike="noStrike" cap="none" normalizeH="0" baseline="0" dirty="0" err="1">
                <a:ln>
                  <a:noFill/>
                </a:ln>
                <a:solidFill>
                  <a:srgbClr val="222222"/>
                </a:solidFill>
                <a:effectLst/>
                <a:latin typeface="+mj-lt"/>
                <a:ea typeface="Times New Roman" panose="02020603050405020304" pitchFamily="18" charset="0"/>
                <a:cs typeface="Arial" panose="020B0604020202020204" pitchFamily="34" charset="0"/>
              </a:rPr>
              <a:t>labelled</a:t>
            </a:r>
            <a:r>
              <a:rPr kumimoji="0" lang="en-US" sz="1600" i="0" u="none" strike="noStrike" cap="none" normalizeH="0" baseline="0" dirty="0">
                <a:ln>
                  <a:noFill/>
                </a:ln>
                <a:solidFill>
                  <a:srgbClr val="222222"/>
                </a:solidFill>
                <a:effectLst/>
                <a:latin typeface="+mj-lt"/>
                <a:ea typeface="Times New Roman" panose="02020603050405020304" pitchFamily="18" charset="0"/>
                <a:cs typeface="Arial" panose="020B0604020202020204" pitchFamily="34" charset="0"/>
              </a:rPr>
              <a:t> as "alternative protein source" (because most people still reject the idea of eating insects). </a:t>
            </a:r>
            <a:endParaRPr kumimoji="0" lang="en-US" sz="1600" i="0" u="none" strike="noStrike" cap="none" normalizeH="0" baseline="0" dirty="0">
              <a:ln>
                <a:noFill/>
              </a:ln>
              <a:solidFill>
                <a:schemeClr val="tx1"/>
              </a:solidFill>
              <a:effectLst/>
              <a:latin typeface="+mj-lt"/>
              <a:cs typeface="Arial" panose="020B0604020202020204" pitchFamily="34" charset="0"/>
            </a:endParaRPr>
          </a:p>
          <a:p>
            <a:pPr marL="0" marR="0" lvl="0" indent="0" algn="just" defTabSz="914400" rtl="0" eaLnBrk="0" fontAlgn="base" latinLnBrk="0" hangingPunct="0">
              <a:lnSpc>
                <a:spcPct val="100000"/>
              </a:lnSpc>
              <a:spcBef>
                <a:spcPct val="0"/>
              </a:spcBef>
              <a:spcAft>
                <a:spcPts val="600"/>
              </a:spcAft>
              <a:buClrTx/>
              <a:buSzTx/>
              <a:buFont typeface="Arial" panose="020B0604020202020204" pitchFamily="34" charset="0"/>
              <a:buChar char="•"/>
            </a:pPr>
            <a:r>
              <a:rPr kumimoji="0" lang="en-US" sz="1600" i="0" u="none" strike="noStrike" cap="none" normalizeH="0" baseline="0" dirty="0">
                <a:ln>
                  <a:noFill/>
                </a:ln>
                <a:solidFill>
                  <a:srgbClr val="222222"/>
                </a:solidFill>
                <a:effectLst/>
                <a:latin typeface="+mj-lt"/>
                <a:ea typeface="Times New Roman" panose="02020603050405020304" pitchFamily="18" charset="0"/>
                <a:cs typeface="Arial" panose="020B0604020202020204" pitchFamily="34" charset="0"/>
              </a:rPr>
              <a:t>There is an app called "</a:t>
            </a:r>
            <a:r>
              <a:rPr kumimoji="0" lang="en-US" sz="1600" i="0" u="none" strike="noStrike" cap="none" normalizeH="0" baseline="0" dirty="0" err="1">
                <a:ln>
                  <a:noFill/>
                </a:ln>
                <a:solidFill>
                  <a:srgbClr val="222222"/>
                </a:solidFill>
                <a:effectLst/>
                <a:latin typeface="+mj-lt"/>
                <a:ea typeface="Times New Roman" panose="02020603050405020304" pitchFamily="18" charset="0"/>
                <a:cs typeface="Arial" panose="020B0604020202020204" pitchFamily="34" charset="0"/>
              </a:rPr>
              <a:t>moodies</a:t>
            </a:r>
            <a:r>
              <a:rPr kumimoji="0" lang="en-US" sz="1600" i="0" u="none" strike="noStrike" cap="none" normalizeH="0" baseline="0" dirty="0">
                <a:ln>
                  <a:noFill/>
                </a:ln>
                <a:solidFill>
                  <a:srgbClr val="222222"/>
                </a:solidFill>
                <a:effectLst/>
                <a:latin typeface="+mj-lt"/>
                <a:ea typeface="Times New Roman" panose="02020603050405020304" pitchFamily="18" charset="0"/>
                <a:cs typeface="Arial" panose="020B0604020202020204" pitchFamily="34" charset="0"/>
              </a:rPr>
              <a:t>" which can already tell in which mood you're in.  By 2020 there will be apps that can tell by your facial expressions, if you are lying. Imagine a political debate where it's being displayed when they're telling the truth and when they're not. </a:t>
            </a:r>
            <a:endParaRPr kumimoji="0" lang="en-US" sz="1600" i="0" u="none" strike="noStrike" cap="none" normalizeH="0" baseline="0" dirty="0">
              <a:ln>
                <a:noFill/>
              </a:ln>
              <a:solidFill>
                <a:schemeClr val="tx1"/>
              </a:solidFill>
              <a:effectLst/>
              <a:latin typeface="+mj-lt"/>
              <a:cs typeface="Arial" panose="020B0604020202020204" pitchFamily="34" charset="0"/>
            </a:endParaRPr>
          </a:p>
          <a:p>
            <a:pPr marL="0" marR="0" lvl="0" indent="0" algn="just" defTabSz="914400" rtl="0" eaLnBrk="0" fontAlgn="base" latinLnBrk="0" hangingPunct="0">
              <a:lnSpc>
                <a:spcPct val="100000"/>
              </a:lnSpc>
              <a:spcBef>
                <a:spcPct val="0"/>
              </a:spcBef>
              <a:spcAft>
                <a:spcPts val="600"/>
              </a:spcAft>
              <a:buClrTx/>
              <a:buSzTx/>
              <a:buFont typeface="Arial" panose="020B0604020202020204" pitchFamily="34" charset="0"/>
              <a:buChar char="•"/>
            </a:pPr>
            <a:r>
              <a:rPr kumimoji="0" lang="en-US" sz="1600" i="0" u="none" strike="noStrike" cap="none" normalizeH="0" baseline="0" dirty="0" err="1">
                <a:ln>
                  <a:noFill/>
                </a:ln>
                <a:solidFill>
                  <a:srgbClr val="222222"/>
                </a:solidFill>
                <a:effectLst/>
                <a:latin typeface="+mj-lt"/>
                <a:ea typeface="Times New Roman" panose="02020603050405020304" pitchFamily="18" charset="0"/>
                <a:cs typeface="Arial" panose="020B0604020202020204" pitchFamily="34" charset="0"/>
              </a:rPr>
              <a:t>Bitcoin</a:t>
            </a:r>
            <a:r>
              <a:rPr kumimoji="0" lang="en-US" sz="1600" i="0" u="none" strike="noStrike" cap="none" normalizeH="0" baseline="0" dirty="0">
                <a:ln>
                  <a:noFill/>
                </a:ln>
                <a:solidFill>
                  <a:srgbClr val="222222"/>
                </a:solidFill>
                <a:effectLst/>
                <a:latin typeface="+mj-lt"/>
                <a:ea typeface="Times New Roman" panose="02020603050405020304" pitchFamily="18" charset="0"/>
                <a:cs typeface="Arial" panose="020B0604020202020204" pitchFamily="34" charset="0"/>
              </a:rPr>
              <a:t> may even become the default reserve currency ... Of the world! </a:t>
            </a:r>
            <a:endParaRPr kumimoji="0" lang="en-US" sz="1600" i="0" u="none" strike="noStrike" cap="none" normalizeH="0" baseline="0" dirty="0">
              <a:ln>
                <a:noFill/>
              </a:ln>
              <a:solidFill>
                <a:schemeClr val="tx1"/>
              </a:solidFill>
              <a:effectLst/>
              <a:latin typeface="+mj-lt"/>
              <a:cs typeface="Arial" panose="020B0604020202020204" pitchFamily="34" charset="0"/>
            </a:endParaRPr>
          </a:p>
          <a:p>
            <a:pPr marL="0" marR="0" lvl="0" indent="0" algn="just" defTabSz="914400" rtl="0" eaLnBrk="0" fontAlgn="base" latinLnBrk="0" hangingPunct="0">
              <a:lnSpc>
                <a:spcPct val="100000"/>
              </a:lnSpc>
              <a:spcBef>
                <a:spcPct val="0"/>
              </a:spcBef>
              <a:spcAft>
                <a:spcPts val="600"/>
              </a:spcAft>
              <a:buClrTx/>
              <a:buSzTx/>
              <a:buFont typeface="Arial" panose="020B0604020202020204" pitchFamily="34" charset="0"/>
              <a:buChar char="•"/>
            </a:pPr>
            <a:r>
              <a:rPr kumimoji="0" lang="en-US" sz="1600" i="0" u="none" strike="noStrike" cap="none" normalizeH="0" baseline="0" dirty="0">
                <a:ln>
                  <a:noFill/>
                </a:ln>
                <a:solidFill>
                  <a:srgbClr val="222222"/>
                </a:solidFill>
                <a:effectLst/>
                <a:latin typeface="+mj-lt"/>
                <a:ea typeface="Times New Roman" panose="02020603050405020304" pitchFamily="18" charset="0"/>
                <a:cs typeface="Arial" panose="020B0604020202020204" pitchFamily="34" charset="0"/>
              </a:rPr>
              <a:t>Longevity:  Right now, the average life span increases by 3 months per year. Four years ago, the life span used to be 79 years, now it's 80 years. The increase itself is increasing and by 2036, there will be more than one year increase per year. So we all might live for a long </a:t>
            </a:r>
            <a:r>
              <a:rPr kumimoji="0" lang="en-US" sz="1600" i="0" u="none" strike="noStrike" cap="none" normalizeH="0" baseline="0" dirty="0" err="1">
                <a:ln>
                  <a:noFill/>
                </a:ln>
                <a:solidFill>
                  <a:srgbClr val="222222"/>
                </a:solidFill>
                <a:effectLst/>
                <a:latin typeface="+mj-lt"/>
                <a:ea typeface="Times New Roman" panose="02020603050405020304" pitchFamily="18" charset="0"/>
                <a:cs typeface="Arial" panose="020B0604020202020204" pitchFamily="34" charset="0"/>
              </a:rPr>
              <a:t>long</a:t>
            </a:r>
            <a:r>
              <a:rPr kumimoji="0" lang="en-US" sz="1600" i="0" u="none" strike="noStrike" cap="none" normalizeH="0" baseline="0" dirty="0">
                <a:ln>
                  <a:noFill/>
                </a:ln>
                <a:solidFill>
                  <a:srgbClr val="222222"/>
                </a:solidFill>
                <a:effectLst/>
                <a:latin typeface="+mj-lt"/>
                <a:ea typeface="Times New Roman" panose="02020603050405020304" pitchFamily="18" charset="0"/>
                <a:cs typeface="Arial" panose="020B0604020202020204" pitchFamily="34" charset="0"/>
              </a:rPr>
              <a:t> time, probably way more than 100.</a:t>
            </a:r>
            <a:endParaRPr kumimoji="0" lang="en-US" sz="1600" i="0" u="none" strike="noStrike" cap="none" normalizeH="0" baseline="0" dirty="0">
              <a:ln>
                <a:noFill/>
              </a:ln>
              <a:solidFill>
                <a:schemeClr val="tx1"/>
              </a:solidFill>
              <a:effectLst/>
              <a:latin typeface="+mj-lt"/>
              <a:cs typeface="Arial" panose="020B0604020202020204" pitchFamily="34" charset="0"/>
            </a:endParaRPr>
          </a:p>
          <a:p>
            <a:pPr marL="0" marR="0" lvl="0" indent="0" algn="just" defTabSz="914400" rtl="0" eaLnBrk="0" fontAlgn="base" latinLnBrk="0" hangingPunct="0">
              <a:lnSpc>
                <a:spcPct val="100000"/>
              </a:lnSpc>
              <a:spcBef>
                <a:spcPct val="0"/>
              </a:spcBef>
              <a:spcAft>
                <a:spcPts val="600"/>
              </a:spcAft>
              <a:buClrTx/>
              <a:buSzTx/>
              <a:buFont typeface="Arial" panose="020B0604020202020204" pitchFamily="34" charset="0"/>
              <a:buChar char="•"/>
            </a:pPr>
            <a:r>
              <a:rPr kumimoji="0" lang="en-US" sz="1600" i="0" u="none" strike="noStrike" cap="none" normalizeH="0" baseline="0" dirty="0">
                <a:ln>
                  <a:noFill/>
                </a:ln>
                <a:solidFill>
                  <a:srgbClr val="222222"/>
                </a:solidFill>
                <a:effectLst/>
                <a:latin typeface="+mj-lt"/>
                <a:ea typeface="Times New Roman" panose="02020603050405020304" pitchFamily="18" charset="0"/>
                <a:cs typeface="Arial" panose="020B0604020202020204" pitchFamily="34" charset="0"/>
              </a:rPr>
              <a:t>Education:  The cheapest smart phones are already at $10 in Africa and Asia. By 2020, 70% of all humans will own a smart phone. That means, everyone  has the same access to world class education. </a:t>
            </a:r>
            <a:endParaRPr kumimoji="0" lang="en-US" sz="1600" i="0" u="none" strike="noStrike" cap="none" normalizeH="0" baseline="0" dirty="0">
              <a:ln>
                <a:noFill/>
              </a:ln>
              <a:solidFill>
                <a:schemeClr val="tx1"/>
              </a:solidFill>
              <a:effectLst/>
              <a:latin typeface="+mj-lt"/>
              <a:cs typeface="Arial" panose="020B0604020202020204" pitchFamily="34" charset="0"/>
            </a:endParaRPr>
          </a:p>
          <a:p>
            <a:pPr marL="0" marR="0" lvl="0" indent="0" algn="just" defTabSz="914400" rtl="0" eaLnBrk="0" fontAlgn="base" latinLnBrk="0" hangingPunct="0">
              <a:lnSpc>
                <a:spcPct val="100000"/>
              </a:lnSpc>
              <a:spcBef>
                <a:spcPct val="0"/>
              </a:spcBef>
              <a:spcAft>
                <a:spcPts val="600"/>
              </a:spcAft>
              <a:buClrTx/>
              <a:buSzTx/>
              <a:buFont typeface="Arial" panose="020B0604020202020204" pitchFamily="34" charset="0"/>
              <a:buChar char="•"/>
            </a:pPr>
            <a:r>
              <a:rPr kumimoji="0" lang="en-US" sz="1600" i="0" u="none" strike="noStrike" cap="none" normalizeH="0" baseline="0" dirty="0">
                <a:ln>
                  <a:noFill/>
                </a:ln>
                <a:solidFill>
                  <a:srgbClr val="222222"/>
                </a:solidFill>
                <a:effectLst/>
                <a:latin typeface="+mj-lt"/>
                <a:ea typeface="Times New Roman" panose="02020603050405020304" pitchFamily="18" charset="0"/>
                <a:cs typeface="Arial" panose="020B0604020202020204" pitchFamily="34" charset="0"/>
              </a:rPr>
              <a:t>Every child can use Khan academy for everything a child needs to learn at school in First World countries. There have already been releases of software in Indonesia and soon there will be releases in Arabic, </a:t>
            </a:r>
            <a:r>
              <a:rPr kumimoji="0" lang="en-US" sz="1600" i="0" u="none" strike="noStrike" cap="none" normalizeH="0" baseline="0" dirty="0" err="1">
                <a:ln>
                  <a:noFill/>
                </a:ln>
                <a:solidFill>
                  <a:srgbClr val="222222"/>
                </a:solidFill>
                <a:effectLst/>
                <a:latin typeface="+mj-lt"/>
                <a:ea typeface="Times New Roman" panose="02020603050405020304" pitchFamily="18" charset="0"/>
                <a:cs typeface="Arial" panose="020B0604020202020204" pitchFamily="34" charset="0"/>
              </a:rPr>
              <a:t>Suaheli</a:t>
            </a:r>
            <a:r>
              <a:rPr kumimoji="0" lang="en-US" sz="1600" i="0" u="none" strike="noStrike" cap="none" normalizeH="0" baseline="0" dirty="0">
                <a:ln>
                  <a:noFill/>
                </a:ln>
                <a:solidFill>
                  <a:srgbClr val="222222"/>
                </a:solidFill>
                <a:effectLst/>
                <a:latin typeface="+mj-lt"/>
                <a:ea typeface="Times New Roman" panose="02020603050405020304" pitchFamily="18" charset="0"/>
                <a:cs typeface="Arial" panose="020B0604020202020204" pitchFamily="34" charset="0"/>
              </a:rPr>
              <a:t> and Chinese this summer. I can see enormous potential if we give the English app for free, so that children in Africa and everywhere else can become fluent in English and that could happen within half a year.</a:t>
            </a:r>
            <a:endParaRPr kumimoji="0" lang="en-US" sz="1600" i="0" u="none" strike="noStrike" cap="none" normalizeH="0" baseline="0" dirty="0">
              <a:ln>
                <a:noFill/>
              </a:ln>
              <a:solidFill>
                <a:schemeClr val="tx1"/>
              </a:solidFill>
              <a:effectLst/>
              <a:latin typeface="+mj-lt"/>
              <a:cs typeface="Arial" panose="020B0604020202020204" pitchFamily="34" charset="0"/>
            </a:endParaRPr>
          </a:p>
          <a:p>
            <a:pPr marL="0" marR="0" lvl="0" indent="0" algn="just" defTabSz="914400" rtl="0" eaLnBrk="0" fontAlgn="base" latinLnBrk="0" hangingPunct="0">
              <a:lnSpc>
                <a:spcPct val="100000"/>
              </a:lnSpc>
              <a:spcBef>
                <a:spcPct val="0"/>
              </a:spcBef>
              <a:spcAft>
                <a:spcPts val="600"/>
              </a:spcAft>
              <a:buClrTx/>
              <a:buSzTx/>
              <a:buFont typeface="Arial" panose="020B0604020202020204" pitchFamily="34" charset="0"/>
              <a:buChar char="•"/>
            </a:pPr>
            <a:r>
              <a:rPr kumimoji="0" lang="en-US" sz="1600" i="0" u="none" strike="noStrike" cap="none" normalizeH="0" baseline="0" dirty="0">
                <a:ln>
                  <a:noFill/>
                </a:ln>
                <a:solidFill>
                  <a:srgbClr val="222222"/>
                </a:solidFill>
                <a:effectLst/>
                <a:latin typeface="+mj-lt"/>
                <a:ea typeface="Times New Roman" panose="02020603050405020304" pitchFamily="18" charset="0"/>
                <a:cs typeface="Arial" panose="020B0604020202020204" pitchFamily="34" charset="0"/>
              </a:rPr>
              <a:t>Must read article on how our lives will change dramatically in 20 years by CEO of Mercedes</a:t>
            </a:r>
            <a:endParaRPr kumimoji="0" lang="en-US" sz="1600" i="0" u="none" strike="noStrike" cap="none" normalizeH="0" baseline="0" dirty="0">
              <a:ln>
                <a:noFill/>
              </a:ln>
              <a:solidFill>
                <a:schemeClr val="tx1"/>
              </a:solidFill>
              <a:effectLst/>
              <a:latin typeface="+mj-lt"/>
              <a:cs typeface="Arial" panose="020B0604020202020204" pitchFamily="34" charset="0"/>
            </a:endParaRP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ChangeArrowheads="1"/>
          </p:cNvSpPr>
          <p:nvPr/>
        </p:nvSpPr>
        <p:spPr bwMode="auto">
          <a:xfrm>
            <a:off x="1115616" y="2272610"/>
            <a:ext cx="7723584" cy="2527990"/>
          </a:xfrm>
          <a:prstGeom prst="rect">
            <a:avLst/>
          </a:prstGeom>
          <a:noFill/>
          <a:ln w="12700" cap="sq">
            <a:noFill/>
            <a:miter lim="800000"/>
            <a:headEnd type="none" w="sm" len="sm"/>
            <a:tailEnd type="none" w="sm" len="sm"/>
          </a:ln>
        </p:spPr>
        <p:txBody>
          <a:bodyPr/>
          <a:lstStyle/>
          <a:p>
            <a:pPr algn="ctr"/>
            <a:endParaRPr lang="en-US" sz="3200" b="1" dirty="0">
              <a:latin typeface="Rackwell"/>
            </a:endParaRPr>
          </a:p>
          <a:p>
            <a:pPr algn="ctr"/>
            <a:endParaRPr lang="en-US" sz="3200" b="1" dirty="0">
              <a:latin typeface="Rockwell" pitchFamily="18" charset="0"/>
            </a:endParaRPr>
          </a:p>
          <a:p>
            <a:pPr algn="ctr"/>
            <a:endParaRPr lang="en-US" sz="3200" b="1" dirty="0">
              <a:latin typeface="Rockwell" pitchFamily="18" charset="0"/>
            </a:endParaRPr>
          </a:p>
          <a:p>
            <a:pPr algn="ctr"/>
            <a:endParaRPr lang="en-IN" sz="3200" b="1" dirty="0">
              <a:latin typeface="Rackwell"/>
            </a:endParaRPr>
          </a:p>
          <a:p>
            <a:r>
              <a:rPr lang="en-US" sz="3200" b="1" dirty="0"/>
              <a:t> </a:t>
            </a:r>
            <a:endParaRPr lang="en-IN" sz="3200" dirty="0"/>
          </a:p>
        </p:txBody>
      </p:sp>
      <p:sp>
        <p:nvSpPr>
          <p:cNvPr id="6148" name="Rectangle 4"/>
          <p:cNvSpPr>
            <a:spLocks noChangeArrowheads="1"/>
          </p:cNvSpPr>
          <p:nvPr/>
        </p:nvSpPr>
        <p:spPr bwMode="auto">
          <a:xfrm>
            <a:off x="1219200" y="0"/>
            <a:ext cx="6553200" cy="990600"/>
          </a:xfrm>
          <a:prstGeom prst="rect">
            <a:avLst/>
          </a:prstGeom>
          <a:noFill/>
          <a:ln w="9525">
            <a:noFill/>
            <a:miter lim="800000"/>
          </a:ln>
        </p:spPr>
        <p:txBody>
          <a:bodyPr anchor="ctr"/>
          <a:lstStyle/>
          <a:p>
            <a:pPr algn="ctr"/>
            <a:endParaRPr lang="en-US" sz="2800" b="1">
              <a:solidFill>
                <a:schemeClr val="bg2"/>
              </a:solidFill>
              <a:latin typeface="Helvetica"/>
              <a:cs typeface="Times New Roman" panose="02020603050405020304" pitchFamily="18" charset="0"/>
            </a:endParaRPr>
          </a:p>
        </p:txBody>
      </p:sp>
      <p:sp>
        <p:nvSpPr>
          <p:cNvPr id="6149" name="Rectangle 9"/>
          <p:cNvSpPr>
            <a:spLocks noChangeArrowheads="1"/>
          </p:cNvSpPr>
          <p:nvPr/>
        </p:nvSpPr>
        <p:spPr bwMode="auto">
          <a:xfrm>
            <a:off x="1600200" y="6400800"/>
            <a:ext cx="4495800" cy="228600"/>
          </a:xfrm>
          <a:prstGeom prst="rect">
            <a:avLst/>
          </a:prstGeom>
          <a:noFill/>
          <a:ln w="9525">
            <a:noFill/>
            <a:miter lim="800000"/>
          </a:ln>
        </p:spPr>
        <p:txBody>
          <a:bodyPr wrap="none" anchor="ctr"/>
          <a:lstStyle/>
          <a:p>
            <a:r>
              <a:rPr lang="en-US" sz="1400" b="1">
                <a:solidFill>
                  <a:srgbClr val="FF0000"/>
                </a:solidFill>
                <a:latin typeface="Algerian" pitchFamily="82" charset="0"/>
              </a:rPr>
              <a:t>NAAC</a:t>
            </a:r>
            <a:r>
              <a:rPr lang="en-US" sz="1400" b="1"/>
              <a:t>  </a:t>
            </a:r>
            <a:r>
              <a:rPr lang="en-US" sz="1200" b="1" i="1">
                <a:latin typeface="Book Antiqua" pitchFamily="18" charset="0"/>
              </a:rPr>
              <a:t>for Quality and Excellence in Higher Education</a:t>
            </a:r>
            <a:endParaRPr lang="en-US" sz="1400" b="1" i="1">
              <a:latin typeface="Book Antiqua" pitchFamily="18" charset="0"/>
            </a:endParaRPr>
          </a:p>
        </p:txBody>
      </p:sp>
      <p:pic>
        <p:nvPicPr>
          <p:cNvPr id="6150" name="Picture 14" descr="NAACLGf"/>
          <p:cNvPicPr>
            <a:picLocks noChangeAspect="1" noChangeArrowheads="1"/>
          </p:cNvPicPr>
          <p:nvPr/>
        </p:nvPicPr>
        <p:blipFill>
          <a:blip r:embed="rId1" cstate="print">
            <a:clrChange>
              <a:clrFrom>
                <a:srgbClr val="FEFEFE"/>
              </a:clrFrom>
              <a:clrTo>
                <a:srgbClr val="FEFEFE">
                  <a:alpha val="0"/>
                </a:srgbClr>
              </a:clrTo>
            </a:clrChange>
          </a:blip>
          <a:srcRect/>
          <a:stretch>
            <a:fillRect/>
          </a:stretch>
        </p:blipFill>
        <p:spPr bwMode="auto">
          <a:xfrm>
            <a:off x="762000" y="5943600"/>
            <a:ext cx="914400" cy="765175"/>
          </a:xfrm>
          <a:prstGeom prst="rect">
            <a:avLst/>
          </a:prstGeom>
          <a:noFill/>
          <a:ln w="9525">
            <a:noFill/>
            <a:miter lim="800000"/>
            <a:headEnd/>
            <a:tailEnd/>
          </a:ln>
        </p:spPr>
      </p:pic>
      <p:sp>
        <p:nvSpPr>
          <p:cNvPr id="10" name="Rectangle 9"/>
          <p:cNvSpPr/>
          <p:nvPr/>
        </p:nvSpPr>
        <p:spPr>
          <a:xfrm>
            <a:off x="611560" y="0"/>
            <a:ext cx="8382000" cy="1585049"/>
          </a:xfrm>
          <a:prstGeom prst="rect">
            <a:avLst/>
          </a:prstGeom>
        </p:spPr>
        <p:txBody>
          <a:bodyPr>
            <a:spAutoFit/>
          </a:bodyPr>
          <a:lstStyle/>
          <a:p>
            <a:pPr algn="ctr">
              <a:spcBef>
                <a:spcPts val="0"/>
              </a:spcBef>
              <a:defRPr/>
            </a:pPr>
            <a:r>
              <a:rPr lang="en-US" sz="4000" dirty="0">
                <a:solidFill>
                  <a:srgbClr val="006600"/>
                </a:solidFill>
                <a:latin typeface="Gill Sans MT" pitchFamily="34" charset="0"/>
              </a:rPr>
              <a:t>  </a:t>
            </a:r>
            <a:endParaRPr lang="en-US" sz="4300" dirty="0">
              <a:solidFill>
                <a:srgbClr val="006600"/>
              </a:solidFill>
              <a:latin typeface="Gill Sans MT" pitchFamily="34" charset="0"/>
            </a:endParaRPr>
          </a:p>
          <a:p>
            <a:pPr algn="ctr">
              <a:defRPr/>
            </a:pPr>
            <a:endParaRPr lang="en-US" sz="900" dirty="0">
              <a:solidFill>
                <a:schemeClr val="accent4"/>
              </a:solidFill>
              <a:latin typeface="Arial Black" panose="020B0A04020102020204" pitchFamily="34" charset="0"/>
            </a:endParaRPr>
          </a:p>
          <a:p>
            <a:pPr algn="ctr">
              <a:defRPr/>
            </a:pPr>
            <a:r>
              <a:rPr lang="en-US" sz="2400" dirty="0">
                <a:solidFill>
                  <a:srgbClr val="C00000"/>
                </a:solidFill>
                <a:latin typeface="Arial Black" panose="020B0A04020102020204" pitchFamily="34" charset="0"/>
              </a:rPr>
              <a:t> </a:t>
            </a:r>
            <a:endParaRPr lang="en-US" sz="2400" dirty="0">
              <a:solidFill>
                <a:srgbClr val="C00000"/>
              </a:solidFill>
              <a:latin typeface="Arial Black" panose="020B0A04020102020204" pitchFamily="34" charset="0"/>
            </a:endParaRPr>
          </a:p>
          <a:p>
            <a:pPr algn="ctr">
              <a:defRPr/>
            </a:pPr>
            <a:endParaRPr lang="en-US" sz="2400" dirty="0">
              <a:solidFill>
                <a:srgbClr val="C00000"/>
              </a:solidFill>
              <a:latin typeface="Arial Black" panose="020B0A04020102020204" pitchFamily="34" charset="0"/>
            </a:endParaRPr>
          </a:p>
        </p:txBody>
      </p:sp>
      <p:pic>
        <p:nvPicPr>
          <p:cNvPr id="8" name="Picture 7" descr="Not-everything-that-counts-can-be-counted-and-not-everything-that-can-be-counted-counts-Albert-Einstein.jpg"/>
          <p:cNvPicPr>
            <a:picLocks noChangeAspect="1"/>
          </p:cNvPicPr>
          <p:nvPr/>
        </p:nvPicPr>
        <p:blipFill>
          <a:blip r:embed="rId2" cstate="print"/>
          <a:stretch>
            <a:fillRect/>
          </a:stretch>
        </p:blipFill>
        <p:spPr>
          <a:xfrm>
            <a:off x="107504" y="165182"/>
            <a:ext cx="8962152" cy="5640082"/>
          </a:xfrm>
          <a:prstGeom prst="rect">
            <a:avLst/>
          </a:prstGeom>
        </p:spPr>
      </p:pic>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Jim Rhon Quote.jpg"/>
          <p:cNvPicPr>
            <a:picLocks noChangeAspect="1"/>
          </p:cNvPicPr>
          <p:nvPr/>
        </p:nvPicPr>
        <p:blipFill>
          <a:blip r:embed="rId1" cstate="print"/>
          <a:stretch>
            <a:fillRect/>
          </a:stretch>
        </p:blipFill>
        <p:spPr>
          <a:xfrm>
            <a:off x="0" y="0"/>
            <a:ext cx="8748463" cy="7029400"/>
          </a:xfrm>
          <a:prstGeom prst="rect">
            <a:avLst/>
          </a:prstGeom>
        </p:spPr>
      </p:pic>
      <p:sp>
        <p:nvSpPr>
          <p:cNvPr id="6147" name="Rectangle 3"/>
          <p:cNvSpPr>
            <a:spLocks noChangeArrowheads="1"/>
          </p:cNvSpPr>
          <p:nvPr/>
        </p:nvSpPr>
        <p:spPr bwMode="auto">
          <a:xfrm>
            <a:off x="1115616" y="2272610"/>
            <a:ext cx="7723584" cy="2527990"/>
          </a:xfrm>
          <a:prstGeom prst="rect">
            <a:avLst/>
          </a:prstGeom>
          <a:noFill/>
          <a:ln w="12700" cap="sq">
            <a:noFill/>
            <a:miter lim="800000"/>
            <a:headEnd type="none" w="sm" len="sm"/>
            <a:tailEnd type="none" w="sm" len="sm"/>
          </a:ln>
        </p:spPr>
        <p:txBody>
          <a:bodyPr/>
          <a:lstStyle/>
          <a:p>
            <a:pPr algn="ctr"/>
            <a:endParaRPr lang="en-US" sz="3200" b="1" dirty="0">
              <a:latin typeface="Rackwell"/>
            </a:endParaRPr>
          </a:p>
          <a:p>
            <a:pPr algn="ctr"/>
            <a:endParaRPr lang="en-US" sz="3200" b="1" dirty="0">
              <a:latin typeface="Rockwell" pitchFamily="18" charset="0"/>
            </a:endParaRPr>
          </a:p>
          <a:p>
            <a:pPr algn="ctr"/>
            <a:endParaRPr lang="en-US" sz="3200" b="1" dirty="0">
              <a:latin typeface="Rockwell" pitchFamily="18" charset="0"/>
            </a:endParaRPr>
          </a:p>
          <a:p>
            <a:pPr algn="ctr"/>
            <a:endParaRPr lang="en-IN" sz="3200" b="1" dirty="0">
              <a:latin typeface="Rackwell"/>
            </a:endParaRPr>
          </a:p>
          <a:p>
            <a:r>
              <a:rPr lang="en-US" sz="3200" b="1" dirty="0"/>
              <a:t> </a:t>
            </a:r>
            <a:endParaRPr lang="en-IN" sz="3200" dirty="0"/>
          </a:p>
        </p:txBody>
      </p:sp>
      <p:sp>
        <p:nvSpPr>
          <p:cNvPr id="6148" name="Rectangle 4"/>
          <p:cNvSpPr>
            <a:spLocks noChangeArrowheads="1"/>
          </p:cNvSpPr>
          <p:nvPr/>
        </p:nvSpPr>
        <p:spPr bwMode="auto">
          <a:xfrm>
            <a:off x="1219200" y="0"/>
            <a:ext cx="6553200" cy="990600"/>
          </a:xfrm>
          <a:prstGeom prst="rect">
            <a:avLst/>
          </a:prstGeom>
          <a:noFill/>
          <a:ln w="9525">
            <a:noFill/>
            <a:miter lim="800000"/>
          </a:ln>
        </p:spPr>
        <p:txBody>
          <a:bodyPr anchor="ctr"/>
          <a:lstStyle/>
          <a:p>
            <a:pPr algn="ctr"/>
            <a:endParaRPr lang="en-US" sz="2800" b="1">
              <a:solidFill>
                <a:schemeClr val="bg2"/>
              </a:solidFill>
              <a:latin typeface="Helvetica"/>
              <a:cs typeface="Times New Roman" panose="02020603050405020304" pitchFamily="18" charset="0"/>
            </a:endParaRPr>
          </a:p>
        </p:txBody>
      </p:sp>
      <p:sp>
        <p:nvSpPr>
          <p:cNvPr id="6149" name="Rectangle 9"/>
          <p:cNvSpPr>
            <a:spLocks noChangeArrowheads="1"/>
          </p:cNvSpPr>
          <p:nvPr/>
        </p:nvSpPr>
        <p:spPr bwMode="auto">
          <a:xfrm>
            <a:off x="1600200" y="6400800"/>
            <a:ext cx="4495800" cy="228600"/>
          </a:xfrm>
          <a:prstGeom prst="rect">
            <a:avLst/>
          </a:prstGeom>
          <a:noFill/>
          <a:ln w="9525">
            <a:noFill/>
            <a:miter lim="800000"/>
          </a:ln>
        </p:spPr>
        <p:txBody>
          <a:bodyPr wrap="none" anchor="ctr"/>
          <a:lstStyle/>
          <a:p>
            <a:r>
              <a:rPr lang="en-US" sz="1400" b="1">
                <a:solidFill>
                  <a:srgbClr val="FF0000"/>
                </a:solidFill>
                <a:latin typeface="Algerian" pitchFamily="82" charset="0"/>
              </a:rPr>
              <a:t>NAAC</a:t>
            </a:r>
            <a:r>
              <a:rPr lang="en-US" sz="1400" b="1"/>
              <a:t>  </a:t>
            </a:r>
            <a:r>
              <a:rPr lang="en-US" sz="1200" b="1" i="1">
                <a:latin typeface="Book Antiqua" pitchFamily="18" charset="0"/>
              </a:rPr>
              <a:t>for Quality and Excellence in Higher Education</a:t>
            </a:r>
            <a:endParaRPr lang="en-US" sz="1400" b="1" i="1">
              <a:latin typeface="Book Antiqua" pitchFamily="18" charset="0"/>
            </a:endParaRPr>
          </a:p>
        </p:txBody>
      </p:sp>
      <p:pic>
        <p:nvPicPr>
          <p:cNvPr id="6150" name="Picture 14" descr="NAACLGf"/>
          <p:cNvPicPr>
            <a:picLocks noChangeAspect="1" noChangeArrowheads="1"/>
          </p:cNvPicPr>
          <p:nvPr/>
        </p:nvPicPr>
        <p:blipFill>
          <a:blip r:embed="rId2" cstate="print">
            <a:clrChange>
              <a:clrFrom>
                <a:srgbClr val="FEFEFE"/>
              </a:clrFrom>
              <a:clrTo>
                <a:srgbClr val="FEFEFE">
                  <a:alpha val="0"/>
                </a:srgbClr>
              </a:clrTo>
            </a:clrChange>
          </a:blip>
          <a:srcRect/>
          <a:stretch>
            <a:fillRect/>
          </a:stretch>
        </p:blipFill>
        <p:spPr bwMode="auto">
          <a:xfrm>
            <a:off x="762000" y="5943600"/>
            <a:ext cx="914400" cy="765175"/>
          </a:xfrm>
          <a:prstGeom prst="rect">
            <a:avLst/>
          </a:prstGeom>
          <a:noFill/>
          <a:ln w="9525">
            <a:noFill/>
            <a:miter lim="800000"/>
            <a:headEnd/>
            <a:tailEnd/>
          </a:ln>
        </p:spPr>
      </p:pic>
      <p:sp>
        <p:nvSpPr>
          <p:cNvPr id="10" name="Rectangle 9"/>
          <p:cNvSpPr/>
          <p:nvPr/>
        </p:nvSpPr>
        <p:spPr>
          <a:xfrm>
            <a:off x="611560" y="0"/>
            <a:ext cx="8382000" cy="1585049"/>
          </a:xfrm>
          <a:prstGeom prst="rect">
            <a:avLst/>
          </a:prstGeom>
        </p:spPr>
        <p:txBody>
          <a:bodyPr>
            <a:spAutoFit/>
          </a:bodyPr>
          <a:lstStyle/>
          <a:p>
            <a:pPr algn="ctr">
              <a:spcBef>
                <a:spcPts val="0"/>
              </a:spcBef>
              <a:defRPr/>
            </a:pPr>
            <a:r>
              <a:rPr lang="en-US" sz="4000" dirty="0">
                <a:solidFill>
                  <a:srgbClr val="006600"/>
                </a:solidFill>
                <a:latin typeface="Gill Sans MT" pitchFamily="34" charset="0"/>
              </a:rPr>
              <a:t>  </a:t>
            </a:r>
            <a:endParaRPr lang="en-US" sz="4300" dirty="0">
              <a:solidFill>
                <a:srgbClr val="006600"/>
              </a:solidFill>
              <a:latin typeface="Gill Sans MT" pitchFamily="34" charset="0"/>
            </a:endParaRPr>
          </a:p>
          <a:p>
            <a:pPr algn="ctr">
              <a:defRPr/>
            </a:pPr>
            <a:endParaRPr lang="en-US" sz="900" dirty="0">
              <a:solidFill>
                <a:schemeClr val="accent4"/>
              </a:solidFill>
              <a:latin typeface="Arial Black" panose="020B0A04020102020204" pitchFamily="34" charset="0"/>
            </a:endParaRPr>
          </a:p>
          <a:p>
            <a:pPr algn="ctr">
              <a:defRPr/>
            </a:pPr>
            <a:r>
              <a:rPr lang="en-US" sz="2400" dirty="0">
                <a:solidFill>
                  <a:srgbClr val="C00000"/>
                </a:solidFill>
                <a:latin typeface="Arial Black" panose="020B0A04020102020204" pitchFamily="34" charset="0"/>
              </a:rPr>
              <a:t> </a:t>
            </a:r>
            <a:endParaRPr lang="en-US" sz="2400" dirty="0">
              <a:solidFill>
                <a:srgbClr val="C00000"/>
              </a:solidFill>
              <a:latin typeface="Arial Black" panose="020B0A04020102020204" pitchFamily="34" charset="0"/>
            </a:endParaRPr>
          </a:p>
          <a:p>
            <a:pPr algn="ctr">
              <a:defRPr/>
            </a:pPr>
            <a:endParaRPr lang="en-US" sz="2400" dirty="0">
              <a:solidFill>
                <a:srgbClr val="C00000"/>
              </a:solidFill>
              <a:latin typeface="Arial Black" panose="020B0A04020102020204" pitchFamily="34" charset="0"/>
            </a:endParaRP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S_3"/>
          <p:cNvPicPr>
            <a:picLocks noChangeAspect="1" noChangeArrowheads="1"/>
          </p:cNvPicPr>
          <p:nvPr/>
        </p:nvPicPr>
        <p:blipFill>
          <a:blip r:embed="rId1" cstate="print"/>
          <a:srcRect/>
          <a:stretch>
            <a:fillRect/>
          </a:stretch>
        </p:blipFill>
        <p:spPr bwMode="auto">
          <a:xfrm>
            <a:off x="0" y="0"/>
            <a:ext cx="9144000" cy="6858000"/>
          </a:xfrm>
          <a:prstGeom prst="rect">
            <a:avLst/>
          </a:prstGeom>
          <a:noFill/>
          <a:ln w="9525">
            <a:noFill/>
            <a:miter lim="800000"/>
            <a:headEnd/>
            <a:tailEnd/>
          </a:ln>
        </p:spPr>
      </p:pic>
      <p:pic>
        <p:nvPicPr>
          <p:cNvPr id="9" name="Picture 2" descr="http://sphinx.intrinz.com/images/namaste.gif"/>
          <p:cNvPicPr>
            <a:picLocks noChangeAspect="1" noChangeArrowheads="1"/>
          </p:cNvPicPr>
          <p:nvPr/>
        </p:nvPicPr>
        <p:blipFill>
          <a:blip r:embed="rId2" cstate="print"/>
          <a:srcRect/>
          <a:stretch>
            <a:fillRect/>
          </a:stretch>
        </p:blipFill>
        <p:spPr bwMode="auto">
          <a:xfrm>
            <a:off x="3810000" y="1371600"/>
            <a:ext cx="1905000" cy="2667000"/>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10" name="Title 1"/>
          <p:cNvSpPr txBox="1"/>
          <p:nvPr/>
        </p:nvSpPr>
        <p:spPr bwMode="auto">
          <a:xfrm>
            <a:off x="1143000" y="304800"/>
            <a:ext cx="7086600" cy="609600"/>
          </a:xfrm>
          <a:prstGeom prst="rect">
            <a:avLst/>
          </a:prstGeom>
          <a:noFill/>
          <a:ln w="9525">
            <a:noFill/>
            <a:miter lim="800000"/>
          </a:ln>
        </p:spPr>
        <p:txBody>
          <a:bodyPr lIns="92075" tIns="46038" rIns="92075" bIns="46038" anchor="ctr"/>
          <a:lstStyle/>
          <a:p>
            <a:pPr algn="ctr" eaLnBrk="0" hangingPunct="0">
              <a:defRPr/>
            </a:pPr>
            <a:r>
              <a:rPr lang="en-US" sz="4400" b="1" kern="0" dirty="0">
                <a:latin typeface="Rockwell" pitchFamily="18" charset="0"/>
                <a:ea typeface="+mj-ea"/>
                <a:cs typeface="+mj-cs"/>
              </a:rPr>
              <a:t>NAMASKAR</a:t>
            </a:r>
            <a:endParaRPr lang="en-IN" sz="4400" b="1" kern="0" dirty="0">
              <a:latin typeface="Rockwell" pitchFamily="18" charset="0"/>
              <a:ea typeface="+mj-ea"/>
              <a:cs typeface="+mj-cs"/>
            </a:endParaRPr>
          </a:p>
        </p:txBody>
      </p:sp>
      <p:sp>
        <p:nvSpPr>
          <p:cNvPr id="11" name="Rectangle 3"/>
          <p:cNvSpPr>
            <a:spLocks noChangeArrowheads="1"/>
          </p:cNvSpPr>
          <p:nvPr/>
        </p:nvSpPr>
        <p:spPr bwMode="auto">
          <a:xfrm>
            <a:off x="228600" y="4572000"/>
            <a:ext cx="6629400" cy="1371600"/>
          </a:xfrm>
          <a:prstGeom prst="rect">
            <a:avLst/>
          </a:prstGeom>
          <a:noFill/>
          <a:ln w="12700" cap="sq">
            <a:noFill/>
            <a:miter lim="800000"/>
            <a:headEnd type="none" w="sm" len="sm"/>
            <a:tailEnd type="none" w="sm" len="sm"/>
          </a:ln>
        </p:spPr>
        <p:txBody>
          <a:bodyPr/>
          <a:lstStyle/>
          <a:p>
            <a:pPr marL="349250" indent="-349250">
              <a:spcBef>
                <a:spcPct val="20000"/>
              </a:spcBef>
              <a:buClr>
                <a:srgbClr val="780D02"/>
              </a:buClr>
              <a:buSzPct val="90000"/>
              <a:buFont typeface="Wingdings" panose="05000000000000000000" pitchFamily="2" charset="2"/>
              <a:buNone/>
              <a:defRPr/>
            </a:pPr>
            <a:r>
              <a:rPr lang="en-IN" b="1" dirty="0">
                <a:latin typeface="Monotype Corsiva" pitchFamily="66" charset="0"/>
                <a:cs typeface="Arial" panose="020B0604020202020204" pitchFamily="34" charset="0"/>
              </a:rPr>
              <a:t>		Presented by : </a:t>
            </a:r>
            <a:endParaRPr lang="en-IN" b="1" dirty="0">
              <a:latin typeface="Monotype Corsiva" pitchFamily="66" charset="0"/>
              <a:cs typeface="Arial" panose="020B0604020202020204" pitchFamily="34" charset="0"/>
            </a:endParaRPr>
          </a:p>
          <a:p>
            <a:pPr marL="2155825">
              <a:spcBef>
                <a:spcPct val="20000"/>
              </a:spcBef>
              <a:buClr>
                <a:srgbClr val="780D02"/>
              </a:buClr>
              <a:buSzPct val="90000"/>
              <a:buFont typeface="Wingdings" panose="05000000000000000000" pitchFamily="2" charset="2"/>
              <a:buNone/>
              <a:defRPr/>
            </a:pPr>
            <a:r>
              <a:rPr lang="en-US" b="1" i="1" dirty="0">
                <a:latin typeface="Monotype Corsiva" pitchFamily="66" charset="0"/>
                <a:cs typeface="Arial" panose="020B0604020202020204" pitchFamily="34" charset="0"/>
              </a:rPr>
              <a:t>Dr. B. S. </a:t>
            </a:r>
            <a:r>
              <a:rPr lang="en-US" b="1" i="1" dirty="0" err="1">
                <a:latin typeface="Monotype Corsiva" pitchFamily="66" charset="0"/>
                <a:cs typeface="Arial" panose="020B0604020202020204" pitchFamily="34" charset="0"/>
              </a:rPr>
              <a:t>Madhukar</a:t>
            </a:r>
            <a:r>
              <a:rPr lang="en-US" b="1" i="1" dirty="0">
                <a:latin typeface="Monotype Corsiva" pitchFamily="66" charset="0"/>
                <a:cs typeface="Arial" panose="020B0604020202020204" pitchFamily="34" charset="0"/>
              </a:rPr>
              <a:t>   </a:t>
            </a:r>
            <a:endParaRPr lang="en-US" b="1" i="1" dirty="0">
              <a:latin typeface="Monotype Corsiva" pitchFamily="66" charset="0"/>
              <a:cs typeface="Arial" panose="020B0604020202020204" pitchFamily="34" charset="0"/>
            </a:endParaRPr>
          </a:p>
          <a:p>
            <a:pPr marL="2155825">
              <a:spcBef>
                <a:spcPct val="20000"/>
              </a:spcBef>
              <a:buClr>
                <a:srgbClr val="780D02"/>
              </a:buClr>
              <a:buSzPct val="90000"/>
              <a:buFont typeface="Wingdings" panose="05000000000000000000" pitchFamily="2" charset="2"/>
              <a:buNone/>
              <a:defRPr/>
            </a:pPr>
            <a:r>
              <a:rPr lang="en-US" b="1" i="1" dirty="0">
                <a:latin typeface="Monotype Corsiva" pitchFamily="66" charset="0"/>
                <a:cs typeface="Arial" panose="020B0604020202020204" pitchFamily="34" charset="0"/>
              </a:rPr>
              <a:t>Former Adviser, NAAC, Bangalore </a:t>
            </a:r>
            <a:endParaRPr lang="en-US" b="1" i="1" dirty="0">
              <a:latin typeface="Monotype Corsiva" pitchFamily="66" charset="0"/>
              <a:cs typeface="Arial" panose="020B0604020202020204" pitchFamily="34" charset="0"/>
            </a:endParaRPr>
          </a:p>
          <a:p>
            <a:pPr marL="2155825">
              <a:spcBef>
                <a:spcPct val="20000"/>
              </a:spcBef>
              <a:buClr>
                <a:srgbClr val="780D02"/>
              </a:buClr>
              <a:buSzPct val="90000"/>
              <a:buFont typeface="Wingdings" panose="05000000000000000000" pitchFamily="2" charset="2"/>
              <a:buNone/>
              <a:defRPr/>
            </a:pPr>
            <a:r>
              <a:rPr lang="en-US" sz="1600" b="1" dirty="0">
                <a:latin typeface="Monotype Corsiva" pitchFamily="66" charset="0"/>
                <a:cs typeface="Arial" panose="020B0604020202020204" pitchFamily="34" charset="0"/>
              </a:rPr>
              <a:t>Email:  </a:t>
            </a:r>
            <a:r>
              <a:rPr lang="en-US" sz="1600" b="1" dirty="0">
                <a:solidFill>
                  <a:schemeClr val="accent1">
                    <a:lumMod val="50000"/>
                  </a:schemeClr>
                </a:solidFill>
                <a:latin typeface="Monotype Corsiva" pitchFamily="66" charset="0"/>
                <a:cs typeface="Arial" panose="020B0604020202020204" pitchFamily="34" charset="0"/>
                <a:hlinkClick r:id="rId3"/>
              </a:rPr>
              <a:t>Madhukar.seshadri@gmail.com</a:t>
            </a:r>
            <a:r>
              <a:rPr lang="en-US" sz="1600" b="1" dirty="0">
                <a:solidFill>
                  <a:schemeClr val="accent1">
                    <a:lumMod val="50000"/>
                  </a:schemeClr>
                </a:solidFill>
                <a:latin typeface="Monotype Corsiva" pitchFamily="66" charset="0"/>
                <a:cs typeface="Arial" panose="020B0604020202020204" pitchFamily="34" charset="0"/>
              </a:rPr>
              <a:t>  </a:t>
            </a:r>
            <a:endParaRPr lang="en-US" sz="1600" b="1" dirty="0">
              <a:solidFill>
                <a:schemeClr val="accent1">
                  <a:lumMod val="50000"/>
                </a:schemeClr>
              </a:solidFill>
              <a:latin typeface="Monotype Corsiva" pitchFamily="66" charset="0"/>
              <a:cs typeface="Arial" panose="020B0604020202020204" pitchFamily="34" charset="0"/>
            </a:endParaRPr>
          </a:p>
        </p:txBody>
      </p:sp>
      <p:pic>
        <p:nvPicPr>
          <p:cNvPr id="6" name="Picture 2" descr="http://sphinx.intrinz.com/images/namaste.gif"/>
          <p:cNvPicPr>
            <a:picLocks noChangeAspect="1" noChangeArrowheads="1"/>
          </p:cNvPicPr>
          <p:nvPr/>
        </p:nvPicPr>
        <p:blipFill>
          <a:blip r:embed="rId2" cstate="print"/>
          <a:srcRect/>
          <a:stretch>
            <a:fillRect/>
          </a:stretch>
        </p:blipFill>
        <p:spPr bwMode="auto">
          <a:xfrm>
            <a:off x="3819128" y="1340768"/>
            <a:ext cx="1905000" cy="2667000"/>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7" name="Picture 2" descr="http://sphinx.intrinz.com/images/namaste.gif"/>
          <p:cNvPicPr>
            <a:picLocks noChangeAspect="1" noChangeArrowheads="1"/>
          </p:cNvPicPr>
          <p:nvPr/>
        </p:nvPicPr>
        <p:blipFill>
          <a:blip r:embed="rId2" cstate="print"/>
          <a:srcRect/>
          <a:stretch>
            <a:fillRect/>
          </a:stretch>
        </p:blipFill>
        <p:spPr bwMode="auto">
          <a:xfrm>
            <a:off x="3819128" y="1338064"/>
            <a:ext cx="1905000" cy="2667000"/>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56" presetClass="path" presetSubtype="0" accel="50000" decel="50000" fill="hold" nodeType="afterEffect">
                                  <p:stCondLst>
                                    <p:cond delay="500"/>
                                  </p:stCondLst>
                                  <p:childTnLst>
                                    <p:animMotion origin="layout" path="M -0.33073 0.41736 L -3.61111E-6 4.44444E-6 " pathEditMode="relative" rAng="0" ptsTypes="AA">
                                      <p:cBhvr>
                                        <p:cTn id="11" dur="2000" fill="hold"/>
                                        <p:tgtEl>
                                          <p:spTgt spid="7"/>
                                        </p:tgtEl>
                                        <p:attrNameLst>
                                          <p:attrName>ppt_x</p:attrName>
                                          <p:attrName>ppt_y</p:attrName>
                                        </p:attrNameLst>
                                      </p:cBhvr>
                                      <p:rCtr x="16500" y="-209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ChangeArrowheads="1"/>
          </p:cNvSpPr>
          <p:nvPr/>
        </p:nvSpPr>
        <p:spPr bwMode="auto">
          <a:xfrm>
            <a:off x="1115616" y="2272610"/>
            <a:ext cx="7723584" cy="2527990"/>
          </a:xfrm>
          <a:prstGeom prst="rect">
            <a:avLst/>
          </a:prstGeom>
          <a:noFill/>
          <a:ln w="12700" cap="sq">
            <a:noFill/>
            <a:miter lim="800000"/>
            <a:headEnd type="none" w="sm" len="sm"/>
            <a:tailEnd type="none" w="sm" len="sm"/>
          </a:ln>
        </p:spPr>
        <p:txBody>
          <a:bodyPr/>
          <a:lstStyle/>
          <a:p>
            <a:pPr algn="ctr"/>
            <a:endParaRPr lang="en-US" sz="3200" b="1" dirty="0">
              <a:latin typeface="Rackwell"/>
            </a:endParaRPr>
          </a:p>
          <a:p>
            <a:pPr algn="ctr"/>
            <a:endParaRPr lang="en-US" sz="3200" b="1" dirty="0">
              <a:latin typeface="Rockwell" pitchFamily="18" charset="0"/>
            </a:endParaRPr>
          </a:p>
          <a:p>
            <a:pPr algn="ctr"/>
            <a:endParaRPr lang="en-US" sz="3200" b="1" dirty="0">
              <a:latin typeface="Rockwell" pitchFamily="18" charset="0"/>
            </a:endParaRPr>
          </a:p>
          <a:p>
            <a:pPr algn="ctr"/>
            <a:endParaRPr lang="en-IN" sz="3200" b="1" dirty="0">
              <a:latin typeface="Rackwell"/>
            </a:endParaRPr>
          </a:p>
          <a:p>
            <a:r>
              <a:rPr lang="en-US" sz="3200" b="1" dirty="0"/>
              <a:t> </a:t>
            </a:r>
            <a:endParaRPr lang="en-IN" sz="3200" dirty="0"/>
          </a:p>
        </p:txBody>
      </p:sp>
      <p:sp>
        <p:nvSpPr>
          <p:cNvPr id="6148" name="Rectangle 4"/>
          <p:cNvSpPr>
            <a:spLocks noChangeArrowheads="1"/>
          </p:cNvSpPr>
          <p:nvPr/>
        </p:nvSpPr>
        <p:spPr bwMode="auto">
          <a:xfrm>
            <a:off x="1219200" y="0"/>
            <a:ext cx="6553200" cy="990600"/>
          </a:xfrm>
          <a:prstGeom prst="rect">
            <a:avLst/>
          </a:prstGeom>
          <a:noFill/>
          <a:ln w="9525">
            <a:noFill/>
            <a:miter lim="800000"/>
          </a:ln>
        </p:spPr>
        <p:txBody>
          <a:bodyPr anchor="ctr"/>
          <a:lstStyle/>
          <a:p>
            <a:pPr algn="ctr"/>
            <a:endParaRPr lang="en-US" sz="2800" b="1">
              <a:solidFill>
                <a:schemeClr val="bg2"/>
              </a:solidFill>
              <a:latin typeface="Helvetica"/>
              <a:cs typeface="Times New Roman" panose="02020603050405020304" pitchFamily="18" charset="0"/>
            </a:endParaRPr>
          </a:p>
        </p:txBody>
      </p:sp>
      <p:sp>
        <p:nvSpPr>
          <p:cNvPr id="6149" name="Rectangle 9"/>
          <p:cNvSpPr>
            <a:spLocks noChangeArrowheads="1"/>
          </p:cNvSpPr>
          <p:nvPr/>
        </p:nvSpPr>
        <p:spPr bwMode="auto">
          <a:xfrm>
            <a:off x="1600200" y="6400800"/>
            <a:ext cx="4495800" cy="228600"/>
          </a:xfrm>
          <a:prstGeom prst="rect">
            <a:avLst/>
          </a:prstGeom>
          <a:noFill/>
          <a:ln w="9525">
            <a:noFill/>
            <a:miter lim="800000"/>
          </a:ln>
        </p:spPr>
        <p:txBody>
          <a:bodyPr wrap="none" anchor="ctr"/>
          <a:lstStyle/>
          <a:p>
            <a:r>
              <a:rPr lang="en-US" sz="1400" b="1">
                <a:solidFill>
                  <a:srgbClr val="FF0000"/>
                </a:solidFill>
                <a:latin typeface="Algerian" pitchFamily="82" charset="0"/>
              </a:rPr>
              <a:t>NAAC</a:t>
            </a:r>
            <a:r>
              <a:rPr lang="en-US" sz="1400" b="1"/>
              <a:t>  </a:t>
            </a:r>
            <a:r>
              <a:rPr lang="en-US" sz="1200" b="1" i="1">
                <a:latin typeface="Book Antiqua" pitchFamily="18" charset="0"/>
              </a:rPr>
              <a:t>for Quality and Excellence in Higher Education</a:t>
            </a:r>
            <a:endParaRPr lang="en-US" sz="1400" b="1" i="1">
              <a:latin typeface="Book Antiqua" pitchFamily="18" charset="0"/>
            </a:endParaRPr>
          </a:p>
        </p:txBody>
      </p:sp>
      <p:pic>
        <p:nvPicPr>
          <p:cNvPr id="6150" name="Picture 14" descr="NAACLGf"/>
          <p:cNvPicPr>
            <a:picLocks noChangeAspect="1" noChangeArrowheads="1"/>
          </p:cNvPicPr>
          <p:nvPr/>
        </p:nvPicPr>
        <p:blipFill>
          <a:blip r:embed="rId1" cstate="print">
            <a:clrChange>
              <a:clrFrom>
                <a:srgbClr val="FEFEFE"/>
              </a:clrFrom>
              <a:clrTo>
                <a:srgbClr val="FEFEFE">
                  <a:alpha val="0"/>
                </a:srgbClr>
              </a:clrTo>
            </a:clrChange>
          </a:blip>
          <a:srcRect/>
          <a:stretch>
            <a:fillRect/>
          </a:stretch>
        </p:blipFill>
        <p:spPr bwMode="auto">
          <a:xfrm>
            <a:off x="762000" y="5943600"/>
            <a:ext cx="914400" cy="765175"/>
          </a:xfrm>
          <a:prstGeom prst="rect">
            <a:avLst/>
          </a:prstGeom>
          <a:noFill/>
          <a:ln w="9525">
            <a:noFill/>
            <a:miter lim="800000"/>
            <a:headEnd/>
            <a:tailEnd/>
          </a:ln>
        </p:spPr>
      </p:pic>
      <p:sp>
        <p:nvSpPr>
          <p:cNvPr id="10" name="Rectangle 9"/>
          <p:cNvSpPr/>
          <p:nvPr/>
        </p:nvSpPr>
        <p:spPr>
          <a:xfrm>
            <a:off x="611560" y="0"/>
            <a:ext cx="8382000" cy="1585049"/>
          </a:xfrm>
          <a:prstGeom prst="rect">
            <a:avLst/>
          </a:prstGeom>
        </p:spPr>
        <p:txBody>
          <a:bodyPr>
            <a:spAutoFit/>
          </a:bodyPr>
          <a:lstStyle/>
          <a:p>
            <a:pPr algn="ctr">
              <a:spcBef>
                <a:spcPts val="0"/>
              </a:spcBef>
              <a:defRPr/>
            </a:pPr>
            <a:r>
              <a:rPr lang="en-US" sz="4000" dirty="0">
                <a:solidFill>
                  <a:srgbClr val="006600"/>
                </a:solidFill>
                <a:latin typeface="Gill Sans MT" pitchFamily="34" charset="0"/>
              </a:rPr>
              <a:t>  </a:t>
            </a:r>
            <a:endParaRPr lang="en-US" sz="4300" dirty="0">
              <a:solidFill>
                <a:srgbClr val="006600"/>
              </a:solidFill>
              <a:latin typeface="Gill Sans MT" pitchFamily="34" charset="0"/>
            </a:endParaRPr>
          </a:p>
          <a:p>
            <a:pPr algn="ctr">
              <a:defRPr/>
            </a:pPr>
            <a:endParaRPr lang="en-US" sz="900" dirty="0">
              <a:solidFill>
                <a:schemeClr val="accent4"/>
              </a:solidFill>
              <a:latin typeface="Arial Black" panose="020B0A04020102020204" pitchFamily="34" charset="0"/>
            </a:endParaRPr>
          </a:p>
          <a:p>
            <a:pPr algn="ctr">
              <a:defRPr/>
            </a:pPr>
            <a:r>
              <a:rPr lang="en-US" sz="2400" dirty="0">
                <a:solidFill>
                  <a:srgbClr val="C00000"/>
                </a:solidFill>
                <a:latin typeface="Arial Black" panose="020B0A04020102020204" pitchFamily="34" charset="0"/>
              </a:rPr>
              <a:t> </a:t>
            </a:r>
            <a:endParaRPr lang="en-US" sz="2400" dirty="0">
              <a:solidFill>
                <a:srgbClr val="C00000"/>
              </a:solidFill>
              <a:latin typeface="Arial Black" panose="020B0A04020102020204" pitchFamily="34" charset="0"/>
            </a:endParaRPr>
          </a:p>
          <a:p>
            <a:pPr algn="ctr">
              <a:defRPr/>
            </a:pPr>
            <a:endParaRPr lang="en-US" sz="2400" dirty="0">
              <a:solidFill>
                <a:srgbClr val="C00000"/>
              </a:solidFill>
              <a:latin typeface="Arial Black" panose="020B0A04020102020204" pitchFamily="34" charset="0"/>
            </a:endParaRPr>
          </a:p>
        </p:txBody>
      </p:sp>
      <p:pic>
        <p:nvPicPr>
          <p:cNvPr id="9" name="Picture 8" descr="IMG-20190216-WA0006.jpg"/>
          <p:cNvPicPr>
            <a:picLocks noChangeAspect="1"/>
          </p:cNvPicPr>
          <p:nvPr/>
        </p:nvPicPr>
        <p:blipFill>
          <a:blip r:embed="rId2" cstate="print"/>
          <a:stretch>
            <a:fillRect/>
          </a:stretch>
        </p:blipFill>
        <p:spPr>
          <a:xfrm>
            <a:off x="0" y="0"/>
            <a:ext cx="9144000" cy="6858000"/>
          </a:xfrm>
          <a:prstGeom prst="rect">
            <a:avLst/>
          </a:prstGeom>
        </p:spPr>
      </p:pic>
      <p:sp>
        <p:nvSpPr>
          <p:cNvPr id="8" name="Rectangle 7"/>
          <p:cNvSpPr/>
          <p:nvPr/>
        </p:nvSpPr>
        <p:spPr>
          <a:xfrm>
            <a:off x="5220072" y="-46638"/>
            <a:ext cx="1678665" cy="369332"/>
          </a:xfrm>
          <a:prstGeom prst="rect">
            <a:avLst/>
          </a:prstGeom>
        </p:spPr>
        <p:txBody>
          <a:bodyPr wrap="none">
            <a:spAutoFit/>
          </a:bodyPr>
          <a:lstStyle/>
          <a:p>
            <a:r>
              <a:rPr lang="en-US" dirty="0">
                <a:solidFill>
                  <a:srgbClr val="222222"/>
                </a:solidFill>
                <a:ea typeface="Times New Roman" panose="02020603050405020304" pitchFamily="18" charset="0"/>
                <a:cs typeface="Arial" panose="020B0604020202020204" pitchFamily="34" charset="0"/>
              </a:rPr>
              <a:t>December 2018</a:t>
            </a:r>
            <a:endParaRPr lang="en-US" dirty="0"/>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ChangeArrowheads="1"/>
          </p:cNvSpPr>
          <p:nvPr/>
        </p:nvSpPr>
        <p:spPr bwMode="auto">
          <a:xfrm>
            <a:off x="1115616" y="2272610"/>
            <a:ext cx="7723584" cy="2527990"/>
          </a:xfrm>
          <a:prstGeom prst="rect">
            <a:avLst/>
          </a:prstGeom>
          <a:noFill/>
          <a:ln w="12700" cap="sq">
            <a:noFill/>
            <a:miter lim="800000"/>
            <a:headEnd type="none" w="sm" len="sm"/>
            <a:tailEnd type="none" w="sm" len="sm"/>
          </a:ln>
        </p:spPr>
        <p:txBody>
          <a:bodyPr/>
          <a:lstStyle/>
          <a:p>
            <a:pPr algn="ctr"/>
            <a:endParaRPr lang="en-US" sz="3200" b="1" dirty="0">
              <a:latin typeface="Rackwell"/>
            </a:endParaRPr>
          </a:p>
          <a:p>
            <a:pPr algn="ctr"/>
            <a:endParaRPr lang="en-US" sz="3200" b="1" dirty="0">
              <a:latin typeface="Rockwell" pitchFamily="18" charset="0"/>
            </a:endParaRPr>
          </a:p>
          <a:p>
            <a:pPr algn="ctr"/>
            <a:endParaRPr lang="en-US" sz="3200" b="1" dirty="0">
              <a:latin typeface="Rockwell" pitchFamily="18" charset="0"/>
            </a:endParaRPr>
          </a:p>
          <a:p>
            <a:pPr algn="ctr"/>
            <a:endParaRPr lang="en-IN" sz="3200" b="1" dirty="0">
              <a:latin typeface="Rackwell"/>
            </a:endParaRPr>
          </a:p>
          <a:p>
            <a:r>
              <a:rPr lang="en-US" sz="3200" b="1" dirty="0"/>
              <a:t> </a:t>
            </a:r>
            <a:endParaRPr lang="en-IN" sz="3200" dirty="0"/>
          </a:p>
        </p:txBody>
      </p:sp>
      <p:sp>
        <p:nvSpPr>
          <p:cNvPr id="6148" name="Rectangle 4"/>
          <p:cNvSpPr>
            <a:spLocks noChangeArrowheads="1"/>
          </p:cNvSpPr>
          <p:nvPr/>
        </p:nvSpPr>
        <p:spPr bwMode="auto">
          <a:xfrm>
            <a:off x="1219200" y="0"/>
            <a:ext cx="6553200" cy="990600"/>
          </a:xfrm>
          <a:prstGeom prst="rect">
            <a:avLst/>
          </a:prstGeom>
          <a:noFill/>
          <a:ln w="9525">
            <a:noFill/>
            <a:miter lim="800000"/>
          </a:ln>
        </p:spPr>
        <p:txBody>
          <a:bodyPr anchor="ctr"/>
          <a:lstStyle/>
          <a:p>
            <a:pPr algn="ctr"/>
            <a:endParaRPr lang="en-US" sz="2800" b="1">
              <a:solidFill>
                <a:schemeClr val="bg2"/>
              </a:solidFill>
              <a:latin typeface="Helvetica"/>
              <a:cs typeface="Times New Roman" panose="02020603050405020304" pitchFamily="18" charset="0"/>
            </a:endParaRPr>
          </a:p>
        </p:txBody>
      </p:sp>
      <p:sp>
        <p:nvSpPr>
          <p:cNvPr id="6149" name="Rectangle 9"/>
          <p:cNvSpPr>
            <a:spLocks noChangeArrowheads="1"/>
          </p:cNvSpPr>
          <p:nvPr/>
        </p:nvSpPr>
        <p:spPr bwMode="auto">
          <a:xfrm>
            <a:off x="1600200" y="6400800"/>
            <a:ext cx="4495800" cy="228600"/>
          </a:xfrm>
          <a:prstGeom prst="rect">
            <a:avLst/>
          </a:prstGeom>
          <a:noFill/>
          <a:ln w="9525">
            <a:noFill/>
            <a:miter lim="800000"/>
          </a:ln>
        </p:spPr>
        <p:txBody>
          <a:bodyPr wrap="none" anchor="ctr"/>
          <a:lstStyle/>
          <a:p>
            <a:r>
              <a:rPr lang="en-US" sz="1400" b="1">
                <a:solidFill>
                  <a:srgbClr val="FF0000"/>
                </a:solidFill>
                <a:latin typeface="Algerian" pitchFamily="82" charset="0"/>
              </a:rPr>
              <a:t>NAAC</a:t>
            </a:r>
            <a:r>
              <a:rPr lang="en-US" sz="1400" b="1"/>
              <a:t>  </a:t>
            </a:r>
            <a:r>
              <a:rPr lang="en-US" sz="1200" b="1" i="1">
                <a:latin typeface="Book Antiqua" pitchFamily="18" charset="0"/>
              </a:rPr>
              <a:t>for Quality and Excellence in Higher Education</a:t>
            </a:r>
            <a:endParaRPr lang="en-US" sz="1400" b="1" i="1">
              <a:latin typeface="Book Antiqua" pitchFamily="18" charset="0"/>
            </a:endParaRPr>
          </a:p>
        </p:txBody>
      </p:sp>
      <p:pic>
        <p:nvPicPr>
          <p:cNvPr id="6150" name="Picture 14" descr="NAACLGf"/>
          <p:cNvPicPr>
            <a:picLocks noChangeAspect="1" noChangeArrowheads="1"/>
          </p:cNvPicPr>
          <p:nvPr/>
        </p:nvPicPr>
        <p:blipFill>
          <a:blip r:embed="rId1" cstate="print">
            <a:clrChange>
              <a:clrFrom>
                <a:srgbClr val="FEFEFE"/>
              </a:clrFrom>
              <a:clrTo>
                <a:srgbClr val="FEFEFE">
                  <a:alpha val="0"/>
                </a:srgbClr>
              </a:clrTo>
            </a:clrChange>
          </a:blip>
          <a:srcRect/>
          <a:stretch>
            <a:fillRect/>
          </a:stretch>
        </p:blipFill>
        <p:spPr bwMode="auto">
          <a:xfrm>
            <a:off x="762000" y="5943600"/>
            <a:ext cx="914400" cy="765175"/>
          </a:xfrm>
          <a:prstGeom prst="rect">
            <a:avLst/>
          </a:prstGeom>
          <a:noFill/>
          <a:ln w="9525">
            <a:noFill/>
            <a:miter lim="800000"/>
            <a:headEnd/>
            <a:tailEnd/>
          </a:ln>
        </p:spPr>
      </p:pic>
      <p:sp>
        <p:nvSpPr>
          <p:cNvPr id="10" name="Rectangle 9"/>
          <p:cNvSpPr/>
          <p:nvPr/>
        </p:nvSpPr>
        <p:spPr>
          <a:xfrm>
            <a:off x="611560" y="0"/>
            <a:ext cx="8382000" cy="1585049"/>
          </a:xfrm>
          <a:prstGeom prst="rect">
            <a:avLst/>
          </a:prstGeom>
        </p:spPr>
        <p:txBody>
          <a:bodyPr>
            <a:spAutoFit/>
          </a:bodyPr>
          <a:lstStyle/>
          <a:p>
            <a:pPr algn="ctr">
              <a:spcBef>
                <a:spcPts val="0"/>
              </a:spcBef>
              <a:defRPr/>
            </a:pPr>
            <a:r>
              <a:rPr lang="en-US" sz="4000" dirty="0">
                <a:solidFill>
                  <a:srgbClr val="006600"/>
                </a:solidFill>
                <a:latin typeface="Gill Sans MT" pitchFamily="34" charset="0"/>
              </a:rPr>
              <a:t>  </a:t>
            </a:r>
            <a:endParaRPr lang="en-US" sz="4300" dirty="0">
              <a:solidFill>
                <a:srgbClr val="006600"/>
              </a:solidFill>
              <a:latin typeface="Gill Sans MT" pitchFamily="34" charset="0"/>
            </a:endParaRPr>
          </a:p>
          <a:p>
            <a:pPr algn="ctr">
              <a:defRPr/>
            </a:pPr>
            <a:endParaRPr lang="en-US" sz="900" dirty="0">
              <a:solidFill>
                <a:schemeClr val="accent4"/>
              </a:solidFill>
              <a:latin typeface="Arial Black" panose="020B0A04020102020204" pitchFamily="34" charset="0"/>
            </a:endParaRPr>
          </a:p>
          <a:p>
            <a:pPr algn="ctr">
              <a:defRPr/>
            </a:pPr>
            <a:r>
              <a:rPr lang="en-US" sz="2400" dirty="0">
                <a:solidFill>
                  <a:srgbClr val="C00000"/>
                </a:solidFill>
                <a:latin typeface="Arial Black" panose="020B0A04020102020204" pitchFamily="34" charset="0"/>
              </a:rPr>
              <a:t> </a:t>
            </a:r>
            <a:endParaRPr lang="en-US" sz="2400" dirty="0">
              <a:solidFill>
                <a:srgbClr val="C00000"/>
              </a:solidFill>
              <a:latin typeface="Arial Black" panose="020B0A04020102020204" pitchFamily="34" charset="0"/>
            </a:endParaRPr>
          </a:p>
          <a:p>
            <a:pPr algn="ctr">
              <a:defRPr/>
            </a:pPr>
            <a:endParaRPr lang="en-US" sz="2400" dirty="0">
              <a:solidFill>
                <a:srgbClr val="C00000"/>
              </a:solidFill>
              <a:latin typeface="Arial Black" panose="020B0A04020102020204" pitchFamily="34" charset="0"/>
            </a:endParaRPr>
          </a:p>
        </p:txBody>
      </p:sp>
      <p:sp>
        <p:nvSpPr>
          <p:cNvPr id="6145" name="Rectangle 1"/>
          <p:cNvSpPr>
            <a:spLocks noChangeArrowheads="1"/>
          </p:cNvSpPr>
          <p:nvPr/>
        </p:nvSpPr>
        <p:spPr bwMode="auto">
          <a:xfrm>
            <a:off x="251520" y="255464"/>
            <a:ext cx="8712968" cy="5261768"/>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b="0" i="0" u="none" strike="noStrike" cap="none" normalizeH="0" baseline="0" dirty="0">
                <a:ln>
                  <a:noFill/>
                </a:ln>
                <a:solidFill>
                  <a:schemeClr val="tx1"/>
                </a:solidFill>
                <a:effectLst/>
                <a:latin typeface="+mj-lt"/>
                <a:ea typeface="Calibri" panose="020F0502020204030204" pitchFamily="34" charset="0"/>
                <a:cs typeface="Mangal" pitchFamily="18" charset="0"/>
              </a:rPr>
              <a:t>Ministry of External Affairs</a:t>
            </a:r>
            <a:endParaRPr kumimoji="0" lang="en-US" b="0" i="0" u="none" strike="noStrike" cap="none" normalizeH="0" baseline="0" dirty="0">
              <a:ln>
                <a:noFill/>
              </a:ln>
              <a:solidFill>
                <a:schemeClr val="tx1"/>
              </a:solidFill>
              <a:effectLst/>
              <a:latin typeface="+mj-lt"/>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b="0" i="0" u="none" strike="noStrike" cap="none" normalizeH="0" baseline="0" dirty="0">
                <a:ln>
                  <a:noFill/>
                </a:ln>
                <a:solidFill>
                  <a:schemeClr val="tx1"/>
                </a:solidFill>
                <a:effectLst/>
                <a:latin typeface="+mj-lt"/>
                <a:ea typeface="Calibri" panose="020F0502020204030204" pitchFamily="34" charset="0"/>
                <a:cs typeface="Mangal" pitchFamily="18" charset="0"/>
              </a:rPr>
              <a:t>*****</a:t>
            </a:r>
            <a:endParaRPr kumimoji="0" lang="en-US" b="0" i="0" u="none" strike="noStrike" cap="none" normalizeH="0" baseline="0" dirty="0">
              <a:ln>
                <a:noFill/>
              </a:ln>
              <a:solidFill>
                <a:schemeClr val="tx1"/>
              </a:solidFill>
              <a:effectLst/>
              <a:latin typeface="+mj-lt"/>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b="1" i="0" u="none" strike="noStrike" cap="none" normalizeH="0" baseline="0" dirty="0">
                <a:ln>
                  <a:noFill/>
                </a:ln>
                <a:solidFill>
                  <a:schemeClr val="tx1"/>
                </a:solidFill>
                <a:effectLst/>
                <a:latin typeface="+mj-lt"/>
                <a:ea typeface="Calibri" panose="020F0502020204030204" pitchFamily="34" charset="0"/>
                <a:cs typeface="Mangal" pitchFamily="18" charset="0"/>
              </a:rPr>
              <a:t>Applications for </a:t>
            </a:r>
            <a:r>
              <a:rPr kumimoji="0" lang="en-US" b="1" i="0" u="none" strike="noStrike" cap="none" normalizeH="0" baseline="0" dirty="0" err="1">
                <a:ln>
                  <a:noFill/>
                </a:ln>
                <a:solidFill>
                  <a:schemeClr val="tx1"/>
                </a:solidFill>
                <a:effectLst/>
                <a:latin typeface="+mj-lt"/>
                <a:ea typeface="Calibri" panose="020F0502020204030204" pitchFamily="34" charset="0"/>
                <a:cs typeface="Mangal" pitchFamily="18" charset="0"/>
              </a:rPr>
              <a:t>Atal</a:t>
            </a:r>
            <a:r>
              <a:rPr kumimoji="0" lang="en-US" b="1" i="0" u="none" strike="noStrike" cap="none" normalizeH="0" baseline="0" dirty="0">
                <a:ln>
                  <a:noFill/>
                </a:ln>
                <a:solidFill>
                  <a:schemeClr val="tx1"/>
                </a:solidFill>
                <a:effectLst/>
                <a:latin typeface="+mj-lt"/>
                <a:ea typeface="Calibri" panose="020F0502020204030204" pitchFamily="34" charset="0"/>
                <a:cs typeface="Mangal" pitchFamily="18" charset="0"/>
              </a:rPr>
              <a:t> </a:t>
            </a:r>
            <a:r>
              <a:rPr kumimoji="0" lang="en-US" b="1" i="0" u="none" strike="noStrike" cap="none" normalizeH="0" baseline="0" dirty="0" err="1">
                <a:ln>
                  <a:noFill/>
                </a:ln>
                <a:solidFill>
                  <a:schemeClr val="tx1"/>
                </a:solidFill>
                <a:effectLst/>
                <a:latin typeface="+mj-lt"/>
                <a:ea typeface="Calibri" panose="020F0502020204030204" pitchFamily="34" charset="0"/>
                <a:cs typeface="Mangal" pitchFamily="18" charset="0"/>
              </a:rPr>
              <a:t>Bhashantar</a:t>
            </a:r>
            <a:r>
              <a:rPr kumimoji="0" lang="en-US" b="1" i="0" u="none" strike="noStrike" cap="none" normalizeH="0" baseline="0" dirty="0">
                <a:ln>
                  <a:noFill/>
                </a:ln>
                <a:solidFill>
                  <a:schemeClr val="tx1"/>
                </a:solidFill>
                <a:effectLst/>
                <a:latin typeface="+mj-lt"/>
                <a:ea typeface="Calibri" panose="020F0502020204030204" pitchFamily="34" charset="0"/>
                <a:cs typeface="Mangal" pitchFamily="18" charset="0"/>
              </a:rPr>
              <a:t> </a:t>
            </a:r>
            <a:r>
              <a:rPr kumimoji="0" lang="en-US" b="1" i="0" u="none" strike="noStrike" cap="none" normalizeH="0" baseline="0" dirty="0" err="1">
                <a:ln>
                  <a:noFill/>
                </a:ln>
                <a:solidFill>
                  <a:schemeClr val="tx1"/>
                </a:solidFill>
                <a:effectLst/>
                <a:latin typeface="+mj-lt"/>
                <a:ea typeface="Calibri" panose="020F0502020204030204" pitchFamily="34" charset="0"/>
                <a:cs typeface="Mangal" pitchFamily="18" charset="0"/>
              </a:rPr>
              <a:t>Yojana</a:t>
            </a:r>
            <a:endParaRPr kumimoji="0" lang="en-US" b="1" i="0" u="none" strike="noStrike" cap="none" normalizeH="0" baseline="0" dirty="0">
              <a:ln>
                <a:noFill/>
              </a:ln>
              <a:solidFill>
                <a:schemeClr val="tx1"/>
              </a:solidFill>
              <a:effectLst/>
              <a:latin typeface="+mj-lt"/>
              <a:ea typeface="Calibri" panose="020F0502020204030204" pitchFamily="34" charset="0"/>
              <a:cs typeface="Mangal" pitchFamily="18" charset="0"/>
            </a:endParaRPr>
          </a:p>
          <a:p>
            <a:pPr marL="0" marR="0" lvl="0" indent="0" algn="ctr" defTabSz="914400" rtl="0" eaLnBrk="0" fontAlgn="base" latinLnBrk="0" hangingPunct="0">
              <a:lnSpc>
                <a:spcPct val="100000"/>
              </a:lnSpc>
              <a:spcBef>
                <a:spcPct val="0"/>
              </a:spcBef>
              <a:spcAft>
                <a:spcPct val="0"/>
              </a:spcAft>
              <a:buClrTx/>
              <a:buSzTx/>
              <a:buFontTx/>
              <a:buNone/>
            </a:pPr>
            <a:endParaRPr kumimoji="0" lang="en-US" b="0" i="0" u="none" strike="noStrike" cap="none" normalizeH="0" baseline="0" dirty="0">
              <a:ln>
                <a:noFill/>
              </a:ln>
              <a:solidFill>
                <a:schemeClr val="tx1"/>
              </a:solidFill>
              <a:effectLst/>
              <a:latin typeface="+mj-lt"/>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b="0" i="0" u="none" strike="noStrike" cap="none" normalizeH="0" baseline="0" dirty="0">
                <a:ln>
                  <a:noFill/>
                </a:ln>
                <a:solidFill>
                  <a:schemeClr val="tx1"/>
                </a:solidFill>
                <a:effectLst/>
                <a:latin typeface="+mj-lt"/>
                <a:ea typeface="Calibri" panose="020F0502020204030204" pitchFamily="34" charset="0"/>
                <a:cs typeface="Mangal" pitchFamily="18" charset="0"/>
              </a:rPr>
              <a:t>Applications are invited by the Ministry of External Affairs for its ‘</a:t>
            </a:r>
            <a:r>
              <a:rPr kumimoji="0" lang="en-US" b="0" i="0" u="none" strike="noStrike" cap="none" normalizeH="0" baseline="0" dirty="0" err="1">
                <a:ln>
                  <a:noFill/>
                </a:ln>
                <a:solidFill>
                  <a:schemeClr val="tx1"/>
                </a:solidFill>
                <a:effectLst/>
                <a:latin typeface="+mj-lt"/>
                <a:ea typeface="Calibri" panose="020F0502020204030204" pitchFamily="34" charset="0"/>
                <a:cs typeface="Mangal" pitchFamily="18" charset="0"/>
              </a:rPr>
              <a:t>Specialised</a:t>
            </a:r>
            <a:r>
              <a:rPr kumimoji="0" lang="en-US" b="0" i="0" u="none" strike="noStrike" cap="none" normalizeH="0" baseline="0" dirty="0">
                <a:ln>
                  <a:noFill/>
                </a:ln>
                <a:solidFill>
                  <a:schemeClr val="tx1"/>
                </a:solidFill>
                <a:effectLst/>
                <a:latin typeface="+mj-lt"/>
                <a:ea typeface="Calibri" panose="020F0502020204030204" pitchFamily="34" charset="0"/>
                <a:cs typeface="Mangal" pitchFamily="18" charset="0"/>
              </a:rPr>
              <a:t> Interpreters’ Programme under </a:t>
            </a:r>
            <a:r>
              <a:rPr kumimoji="0" lang="en-US" b="0" i="0" u="none" strike="noStrike" cap="none" normalizeH="0" baseline="0" dirty="0" err="1">
                <a:ln>
                  <a:noFill/>
                </a:ln>
                <a:solidFill>
                  <a:schemeClr val="tx1"/>
                </a:solidFill>
                <a:effectLst/>
                <a:latin typeface="+mj-lt"/>
                <a:ea typeface="Calibri" panose="020F0502020204030204" pitchFamily="34" charset="0"/>
                <a:cs typeface="Mangal" pitchFamily="18" charset="0"/>
              </a:rPr>
              <a:t>Atal</a:t>
            </a:r>
            <a:r>
              <a:rPr kumimoji="0" lang="en-US" b="0" i="0" u="none" strike="noStrike" cap="none" normalizeH="0" baseline="0" dirty="0">
                <a:ln>
                  <a:noFill/>
                </a:ln>
                <a:solidFill>
                  <a:schemeClr val="tx1"/>
                </a:solidFill>
                <a:effectLst/>
                <a:latin typeface="+mj-lt"/>
                <a:ea typeface="Calibri" panose="020F0502020204030204" pitchFamily="34" charset="0"/>
                <a:cs typeface="Mangal" pitchFamily="18" charset="0"/>
              </a:rPr>
              <a:t> </a:t>
            </a:r>
            <a:r>
              <a:rPr kumimoji="0" lang="en-US" b="0" i="0" u="none" strike="noStrike" cap="none" normalizeH="0" baseline="0" dirty="0" err="1">
                <a:ln>
                  <a:noFill/>
                </a:ln>
                <a:solidFill>
                  <a:schemeClr val="tx1"/>
                </a:solidFill>
                <a:effectLst/>
                <a:latin typeface="+mj-lt"/>
                <a:ea typeface="Calibri" panose="020F0502020204030204" pitchFamily="34" charset="0"/>
                <a:cs typeface="Mangal" pitchFamily="18" charset="0"/>
              </a:rPr>
              <a:t>Bhashantar</a:t>
            </a:r>
            <a:r>
              <a:rPr kumimoji="0" lang="en-US" b="0" i="0" u="none" strike="noStrike" cap="none" normalizeH="0" baseline="0" dirty="0">
                <a:ln>
                  <a:noFill/>
                </a:ln>
                <a:solidFill>
                  <a:schemeClr val="tx1"/>
                </a:solidFill>
                <a:effectLst/>
                <a:latin typeface="+mj-lt"/>
                <a:ea typeface="Calibri" panose="020F0502020204030204" pitchFamily="34" charset="0"/>
                <a:cs typeface="Mangal" pitchFamily="18" charset="0"/>
              </a:rPr>
              <a:t> </a:t>
            </a:r>
            <a:r>
              <a:rPr kumimoji="0" lang="en-US" b="0" i="0" u="none" strike="noStrike" cap="none" normalizeH="0" baseline="0" dirty="0" err="1">
                <a:ln>
                  <a:noFill/>
                </a:ln>
                <a:solidFill>
                  <a:schemeClr val="tx1"/>
                </a:solidFill>
                <a:effectLst/>
                <a:latin typeface="+mj-lt"/>
                <a:ea typeface="Calibri" panose="020F0502020204030204" pitchFamily="34" charset="0"/>
                <a:cs typeface="Mangal" pitchFamily="18" charset="0"/>
              </a:rPr>
              <a:t>Yojana</a:t>
            </a:r>
            <a:r>
              <a:rPr kumimoji="0" lang="en-US" b="0" i="0" u="none" strike="noStrike" cap="none" normalizeH="0" baseline="0" dirty="0">
                <a:ln>
                  <a:noFill/>
                </a:ln>
                <a:solidFill>
                  <a:schemeClr val="tx1"/>
                </a:solidFill>
                <a:effectLst/>
                <a:latin typeface="+mj-lt"/>
                <a:ea typeface="Calibri" panose="020F0502020204030204" pitchFamily="34" charset="0"/>
                <a:cs typeface="Mangal" pitchFamily="18" charset="0"/>
              </a:rPr>
              <a:t> for translation and interpretation from Hindi to Arabic, Chinese, French, Japanese, Russian and Spanish. One candidate each shall be selected in the above foreign languages and selected candidates will be trained in a foreign language at Government cost in reputed language schools abroad. These candidates shall also receive a monthly stipend during their training period. After the training, they shall be engaged as ‘Specialized Interpreters’ by Ministry of External Affairs for a five-year term. </a:t>
            </a:r>
            <a:endParaRPr kumimoji="0" lang="en-US" b="0" i="0" u="none" strike="noStrike" cap="none" normalizeH="0" baseline="0" dirty="0">
              <a:ln>
                <a:noFill/>
              </a:ln>
              <a:solidFill>
                <a:schemeClr val="tx1"/>
              </a:solidFill>
              <a:effectLst/>
              <a:latin typeface="+mj-l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b="0" i="0" u="none" strike="noStrike" cap="none" normalizeH="0" baseline="0" dirty="0">
              <a:ln>
                <a:noFill/>
              </a:ln>
              <a:solidFill>
                <a:schemeClr val="tx1"/>
              </a:solidFill>
              <a:effectLst/>
              <a:latin typeface="+mj-lt"/>
              <a:ea typeface="Calibri" panose="020F0502020204030204" pitchFamily="34" charset="0"/>
              <a:cs typeface="Mangal"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b="0" i="0" u="none" strike="noStrike" cap="none" normalizeH="0" baseline="0" dirty="0">
                <a:ln>
                  <a:noFill/>
                </a:ln>
                <a:solidFill>
                  <a:schemeClr val="tx1"/>
                </a:solidFill>
                <a:effectLst/>
                <a:latin typeface="+mj-lt"/>
                <a:ea typeface="Calibri" panose="020F0502020204030204" pitchFamily="34" charset="0"/>
                <a:cs typeface="Mangal" pitchFamily="18" charset="0"/>
              </a:rPr>
              <a:t>Eligibility criteria: </a:t>
            </a:r>
            <a:endParaRPr kumimoji="0" lang="en-US" b="0" i="0" u="none" strike="noStrike" cap="none" normalizeH="0" baseline="0" dirty="0">
              <a:ln>
                <a:noFill/>
              </a:ln>
              <a:solidFill>
                <a:schemeClr val="tx1"/>
              </a:solidFill>
              <a:effectLst/>
              <a:latin typeface="+mj-l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b="0" i="0" u="none" strike="noStrike" cap="none" normalizeH="0" baseline="0" dirty="0">
                <a:ln>
                  <a:noFill/>
                </a:ln>
                <a:solidFill>
                  <a:schemeClr val="tx1"/>
                </a:solidFill>
                <a:effectLst/>
                <a:latin typeface="+mj-lt"/>
                <a:ea typeface="Calibri" panose="020F0502020204030204" pitchFamily="34" charset="0"/>
                <a:cs typeface="Mangal" pitchFamily="18" charset="0"/>
              </a:rPr>
              <a:t>Graduation/recognized diploma/their equivalent or higher degree in from </a:t>
            </a:r>
            <a:r>
              <a:rPr kumimoji="0" lang="en-US" b="0" i="0" u="none" strike="noStrike" cap="none" normalizeH="0" baseline="0" dirty="0" err="1">
                <a:ln>
                  <a:noFill/>
                </a:ln>
                <a:solidFill>
                  <a:schemeClr val="tx1"/>
                </a:solidFill>
                <a:effectLst/>
                <a:latin typeface="+mj-lt"/>
                <a:ea typeface="Calibri" panose="020F0502020204030204" pitchFamily="34" charset="0"/>
                <a:cs typeface="Mangal" pitchFamily="18" charset="0"/>
              </a:rPr>
              <a:t>UGCaccredited</a:t>
            </a:r>
            <a:r>
              <a:rPr kumimoji="0" lang="en-US" b="0" i="0" u="none" strike="noStrike" cap="none" normalizeH="0" baseline="0" dirty="0">
                <a:ln>
                  <a:noFill/>
                </a:ln>
                <a:solidFill>
                  <a:schemeClr val="tx1"/>
                </a:solidFill>
                <a:effectLst/>
                <a:latin typeface="+mj-lt"/>
                <a:ea typeface="Calibri" panose="020F0502020204030204" pitchFamily="34" charset="0"/>
                <a:cs typeface="Mangal" pitchFamily="18" charset="0"/>
              </a:rPr>
              <a:t> universities with NAAC </a:t>
            </a:r>
            <a:r>
              <a:rPr kumimoji="0" lang="en-US" b="0" i="0" u="none" strike="noStrike" cap="none" normalizeH="0" baseline="0" dirty="0" err="1">
                <a:ln>
                  <a:noFill/>
                </a:ln>
                <a:solidFill>
                  <a:schemeClr val="tx1"/>
                </a:solidFill>
                <a:effectLst/>
                <a:latin typeface="+mj-lt"/>
                <a:ea typeface="Calibri" panose="020F0502020204030204" pitchFamily="34" charset="0"/>
                <a:cs typeface="Mangal" pitchFamily="18" charset="0"/>
              </a:rPr>
              <a:t>categorisation</a:t>
            </a:r>
            <a:r>
              <a:rPr kumimoji="0" lang="en-US" b="0" i="0" u="none" strike="noStrike" cap="none" normalizeH="0" baseline="0" dirty="0">
                <a:ln>
                  <a:noFill/>
                </a:ln>
                <a:solidFill>
                  <a:schemeClr val="tx1"/>
                </a:solidFill>
                <a:effectLst/>
                <a:latin typeface="+mj-lt"/>
                <a:ea typeface="Calibri" panose="020F0502020204030204" pitchFamily="34" charset="0"/>
                <a:cs typeface="Mangal" pitchFamily="18" charset="0"/>
              </a:rPr>
              <a:t> of ‘A’ or higher; </a:t>
            </a:r>
            <a:endParaRPr kumimoji="0" lang="en-US" b="0" i="0" u="none" strike="noStrike" cap="none" normalizeH="0" baseline="0" dirty="0">
              <a:ln>
                <a:noFill/>
              </a:ln>
              <a:solidFill>
                <a:schemeClr val="tx1"/>
              </a:solidFill>
              <a:effectLst/>
              <a:latin typeface="+mj-l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b="0" i="0" u="none" strike="noStrike" cap="none" normalizeH="0" baseline="0" dirty="0">
                <a:ln>
                  <a:noFill/>
                </a:ln>
                <a:solidFill>
                  <a:schemeClr val="tx1"/>
                </a:solidFill>
                <a:effectLst/>
                <a:latin typeface="+mj-lt"/>
                <a:ea typeface="Calibri" panose="020F0502020204030204" pitchFamily="34" charset="0"/>
                <a:cs typeface="Mangal" pitchFamily="18" charset="0"/>
              </a:rPr>
              <a:t>Score of 60% and above in all examinations from Class X onwards; </a:t>
            </a:r>
            <a:endParaRPr kumimoji="0" lang="en-US" b="0" i="0" u="none" strike="noStrike" cap="none" normalizeH="0" baseline="0" dirty="0">
              <a:ln>
                <a:noFill/>
              </a:ln>
              <a:solidFill>
                <a:schemeClr val="tx1"/>
              </a:solidFill>
              <a:effectLst/>
              <a:latin typeface="+mj-l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b="0" i="0" u="none" strike="noStrike" cap="none" normalizeH="0" baseline="0" dirty="0">
                <a:ln>
                  <a:noFill/>
                </a:ln>
                <a:solidFill>
                  <a:schemeClr val="tx1"/>
                </a:solidFill>
                <a:effectLst/>
                <a:latin typeface="+mj-lt"/>
                <a:ea typeface="Calibri" panose="020F0502020204030204" pitchFamily="34" charset="0"/>
                <a:cs typeface="Mangal" pitchFamily="18" charset="0"/>
              </a:rPr>
              <a:t>Proficiency in Hindi and English (Class XII level); </a:t>
            </a:r>
            <a:endParaRPr kumimoji="0" lang="en-US" b="0" i="0" u="none" strike="noStrike" cap="none" normalizeH="0" baseline="0" dirty="0">
              <a:ln>
                <a:noFill/>
              </a:ln>
              <a:solidFill>
                <a:schemeClr val="tx1"/>
              </a:solidFill>
              <a:effectLst/>
              <a:latin typeface="+mj-l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b="0" i="0" u="none" strike="noStrike" cap="none" normalizeH="0" baseline="0" dirty="0">
                <a:ln>
                  <a:noFill/>
                </a:ln>
                <a:solidFill>
                  <a:schemeClr val="tx1"/>
                </a:solidFill>
                <a:effectLst/>
                <a:latin typeface="+mj-lt"/>
                <a:ea typeface="Calibri" panose="020F0502020204030204" pitchFamily="34" charset="0"/>
                <a:cs typeface="Mangal" pitchFamily="18" charset="0"/>
              </a:rPr>
              <a:t>Age between 21-26 years as on 01.08.2019 </a:t>
            </a:r>
            <a:endParaRPr kumimoji="0" lang="en-US" b="0" i="0" u="none" strike="noStrike" cap="none" normalizeH="0" baseline="0" dirty="0">
              <a:ln>
                <a:noFill/>
              </a:ln>
              <a:solidFill>
                <a:schemeClr val="tx1"/>
              </a:solidFill>
              <a:effectLst/>
              <a:latin typeface="+mj-lt"/>
              <a:cs typeface="Arial" panose="020B0604020202020204" pitchFamily="34" charset="0"/>
            </a:endParaRPr>
          </a:p>
        </p:txBody>
      </p:sp>
      <p:sp>
        <p:nvSpPr>
          <p:cNvPr id="12" name="Rectangle 11"/>
          <p:cNvSpPr/>
          <p:nvPr/>
        </p:nvSpPr>
        <p:spPr>
          <a:xfrm>
            <a:off x="1619672" y="6021288"/>
            <a:ext cx="8424936" cy="307777"/>
          </a:xfrm>
          <a:prstGeom prst="rect">
            <a:avLst/>
          </a:prstGeom>
        </p:spPr>
        <p:txBody>
          <a:bodyPr wrap="square">
            <a:spAutoFit/>
          </a:bodyPr>
          <a:lstStyle/>
          <a:p>
            <a:r>
              <a:rPr lang="en-US" sz="1400" dirty="0"/>
              <a:t>Source from -https://mea.gov.in/Images/pdf/2-Application-Notice-for-the-ABY-English-Version.pdf</a:t>
            </a:r>
            <a:endParaRPr lang="en-US" sz="1400" dirty="0"/>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ChangeArrowheads="1"/>
          </p:cNvSpPr>
          <p:nvPr/>
        </p:nvSpPr>
        <p:spPr bwMode="auto">
          <a:xfrm>
            <a:off x="1115616" y="2272610"/>
            <a:ext cx="7723584" cy="2527990"/>
          </a:xfrm>
          <a:prstGeom prst="rect">
            <a:avLst/>
          </a:prstGeom>
          <a:noFill/>
          <a:ln w="12700" cap="sq">
            <a:noFill/>
            <a:miter lim="800000"/>
            <a:headEnd type="none" w="sm" len="sm"/>
            <a:tailEnd type="none" w="sm" len="sm"/>
          </a:ln>
        </p:spPr>
        <p:txBody>
          <a:bodyPr/>
          <a:lstStyle/>
          <a:p>
            <a:pPr algn="ctr"/>
            <a:endParaRPr lang="en-US" sz="3200" b="1" dirty="0">
              <a:latin typeface="Rackwell"/>
            </a:endParaRPr>
          </a:p>
          <a:p>
            <a:pPr algn="ctr"/>
            <a:endParaRPr lang="en-US" sz="3200" b="1" dirty="0">
              <a:latin typeface="Rockwell" pitchFamily="18" charset="0"/>
            </a:endParaRPr>
          </a:p>
          <a:p>
            <a:pPr algn="ctr"/>
            <a:endParaRPr lang="en-US" sz="3200" b="1" dirty="0">
              <a:latin typeface="Rockwell" pitchFamily="18" charset="0"/>
            </a:endParaRPr>
          </a:p>
          <a:p>
            <a:pPr algn="ctr"/>
            <a:endParaRPr lang="en-IN" sz="3200" b="1" dirty="0">
              <a:latin typeface="Rackwell"/>
            </a:endParaRPr>
          </a:p>
          <a:p>
            <a:r>
              <a:rPr lang="en-US" sz="3200" b="1" dirty="0"/>
              <a:t> </a:t>
            </a:r>
            <a:endParaRPr lang="en-IN" sz="3200" dirty="0"/>
          </a:p>
        </p:txBody>
      </p:sp>
      <p:sp>
        <p:nvSpPr>
          <p:cNvPr id="6148" name="Rectangle 4"/>
          <p:cNvSpPr>
            <a:spLocks noChangeArrowheads="1"/>
          </p:cNvSpPr>
          <p:nvPr/>
        </p:nvSpPr>
        <p:spPr bwMode="auto">
          <a:xfrm>
            <a:off x="1219200" y="0"/>
            <a:ext cx="6553200" cy="990600"/>
          </a:xfrm>
          <a:prstGeom prst="rect">
            <a:avLst/>
          </a:prstGeom>
          <a:noFill/>
          <a:ln w="9525">
            <a:noFill/>
            <a:miter lim="800000"/>
          </a:ln>
        </p:spPr>
        <p:txBody>
          <a:bodyPr anchor="ctr"/>
          <a:lstStyle/>
          <a:p>
            <a:pPr algn="ctr"/>
            <a:endParaRPr lang="en-US" sz="2800" b="1">
              <a:solidFill>
                <a:schemeClr val="bg2"/>
              </a:solidFill>
              <a:latin typeface="Helvetica"/>
              <a:cs typeface="Times New Roman" panose="02020603050405020304" pitchFamily="18" charset="0"/>
            </a:endParaRPr>
          </a:p>
        </p:txBody>
      </p:sp>
      <p:sp>
        <p:nvSpPr>
          <p:cNvPr id="6149" name="Rectangle 9"/>
          <p:cNvSpPr>
            <a:spLocks noChangeArrowheads="1"/>
          </p:cNvSpPr>
          <p:nvPr/>
        </p:nvSpPr>
        <p:spPr bwMode="auto">
          <a:xfrm>
            <a:off x="1600200" y="6400800"/>
            <a:ext cx="4495800" cy="228600"/>
          </a:xfrm>
          <a:prstGeom prst="rect">
            <a:avLst/>
          </a:prstGeom>
          <a:noFill/>
          <a:ln w="9525">
            <a:noFill/>
            <a:miter lim="800000"/>
          </a:ln>
        </p:spPr>
        <p:txBody>
          <a:bodyPr wrap="none" anchor="ctr"/>
          <a:lstStyle/>
          <a:p>
            <a:r>
              <a:rPr lang="en-US" sz="1400" b="1">
                <a:solidFill>
                  <a:srgbClr val="FF0000"/>
                </a:solidFill>
                <a:latin typeface="Algerian" pitchFamily="82" charset="0"/>
              </a:rPr>
              <a:t>NAAC</a:t>
            </a:r>
            <a:r>
              <a:rPr lang="en-US" sz="1400" b="1"/>
              <a:t>  </a:t>
            </a:r>
            <a:r>
              <a:rPr lang="en-US" sz="1200" b="1" i="1">
                <a:latin typeface="Book Antiqua" pitchFamily="18" charset="0"/>
              </a:rPr>
              <a:t>for Quality and Excellence in Higher Education</a:t>
            </a:r>
            <a:endParaRPr lang="en-US" sz="1400" b="1" i="1">
              <a:latin typeface="Book Antiqua" pitchFamily="18" charset="0"/>
            </a:endParaRPr>
          </a:p>
        </p:txBody>
      </p:sp>
      <p:pic>
        <p:nvPicPr>
          <p:cNvPr id="6150" name="Picture 14" descr="NAACLGf"/>
          <p:cNvPicPr>
            <a:picLocks noChangeAspect="1" noChangeArrowheads="1"/>
          </p:cNvPicPr>
          <p:nvPr/>
        </p:nvPicPr>
        <p:blipFill>
          <a:blip r:embed="rId1" cstate="print">
            <a:clrChange>
              <a:clrFrom>
                <a:srgbClr val="FEFEFE"/>
              </a:clrFrom>
              <a:clrTo>
                <a:srgbClr val="FEFEFE">
                  <a:alpha val="0"/>
                </a:srgbClr>
              </a:clrTo>
            </a:clrChange>
          </a:blip>
          <a:srcRect/>
          <a:stretch>
            <a:fillRect/>
          </a:stretch>
        </p:blipFill>
        <p:spPr bwMode="auto">
          <a:xfrm>
            <a:off x="762000" y="5943600"/>
            <a:ext cx="914400" cy="765175"/>
          </a:xfrm>
          <a:prstGeom prst="rect">
            <a:avLst/>
          </a:prstGeom>
          <a:noFill/>
          <a:ln w="9525">
            <a:noFill/>
            <a:miter lim="800000"/>
            <a:headEnd/>
            <a:tailEnd/>
          </a:ln>
        </p:spPr>
      </p:pic>
      <p:sp>
        <p:nvSpPr>
          <p:cNvPr id="10" name="Rectangle 9"/>
          <p:cNvSpPr/>
          <p:nvPr/>
        </p:nvSpPr>
        <p:spPr>
          <a:xfrm>
            <a:off x="611560" y="0"/>
            <a:ext cx="8382000" cy="1585049"/>
          </a:xfrm>
          <a:prstGeom prst="rect">
            <a:avLst/>
          </a:prstGeom>
        </p:spPr>
        <p:txBody>
          <a:bodyPr>
            <a:spAutoFit/>
          </a:bodyPr>
          <a:lstStyle/>
          <a:p>
            <a:pPr algn="ctr">
              <a:spcBef>
                <a:spcPts val="0"/>
              </a:spcBef>
              <a:defRPr/>
            </a:pPr>
            <a:r>
              <a:rPr lang="en-US" sz="4000" dirty="0">
                <a:solidFill>
                  <a:srgbClr val="006600"/>
                </a:solidFill>
                <a:latin typeface="Gill Sans MT" pitchFamily="34" charset="0"/>
              </a:rPr>
              <a:t>  </a:t>
            </a:r>
            <a:endParaRPr lang="en-US" sz="4300" dirty="0">
              <a:solidFill>
                <a:srgbClr val="006600"/>
              </a:solidFill>
              <a:latin typeface="Gill Sans MT" pitchFamily="34" charset="0"/>
            </a:endParaRPr>
          </a:p>
          <a:p>
            <a:pPr algn="ctr">
              <a:defRPr/>
            </a:pPr>
            <a:endParaRPr lang="en-US" sz="900" dirty="0">
              <a:solidFill>
                <a:schemeClr val="accent4"/>
              </a:solidFill>
              <a:latin typeface="Arial Black" panose="020B0A04020102020204" pitchFamily="34" charset="0"/>
            </a:endParaRPr>
          </a:p>
          <a:p>
            <a:pPr algn="ctr">
              <a:defRPr/>
            </a:pPr>
            <a:r>
              <a:rPr lang="en-US" sz="2400" dirty="0">
                <a:solidFill>
                  <a:srgbClr val="C00000"/>
                </a:solidFill>
                <a:latin typeface="Arial Black" panose="020B0A04020102020204" pitchFamily="34" charset="0"/>
              </a:rPr>
              <a:t> </a:t>
            </a:r>
            <a:endParaRPr lang="en-US" sz="2400" dirty="0">
              <a:solidFill>
                <a:srgbClr val="C00000"/>
              </a:solidFill>
              <a:latin typeface="Arial Black" panose="020B0A04020102020204" pitchFamily="34" charset="0"/>
            </a:endParaRPr>
          </a:p>
          <a:p>
            <a:pPr algn="ctr">
              <a:defRPr/>
            </a:pPr>
            <a:endParaRPr lang="en-US" sz="2400" dirty="0">
              <a:solidFill>
                <a:srgbClr val="C00000"/>
              </a:solidFill>
              <a:latin typeface="Arial Black" panose="020B0A04020102020204" pitchFamily="34" charset="0"/>
            </a:endParaRPr>
          </a:p>
        </p:txBody>
      </p:sp>
      <p:sp>
        <p:nvSpPr>
          <p:cNvPr id="4097" name="Rectangle 1"/>
          <p:cNvSpPr>
            <a:spLocks noChangeArrowheads="1"/>
          </p:cNvSpPr>
          <p:nvPr/>
        </p:nvSpPr>
        <p:spPr bwMode="auto">
          <a:xfrm>
            <a:off x="251520" y="124200"/>
            <a:ext cx="8640960" cy="5909310"/>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b="0" i="0" u="none" strike="noStrike" cap="none" normalizeH="0" baseline="0" dirty="0">
                <a:ln>
                  <a:noFill/>
                </a:ln>
                <a:solidFill>
                  <a:schemeClr val="tx1"/>
                </a:solidFill>
                <a:effectLst/>
                <a:latin typeface="+mj-lt"/>
                <a:ea typeface="Calibri" panose="020F0502020204030204" pitchFamily="34" charset="0"/>
                <a:cs typeface="Mangal" pitchFamily="18" charset="0"/>
              </a:rPr>
              <a:t>Submission of applications: Applicants may fill their application forms either in Hindi or English and submit the following along with their applications: </a:t>
            </a:r>
            <a:endParaRPr kumimoji="0" lang="en-US" b="0" i="0" u="none" strike="noStrike" cap="none" normalizeH="0" baseline="0" dirty="0">
              <a:ln>
                <a:noFill/>
              </a:ln>
              <a:solidFill>
                <a:schemeClr val="tx1"/>
              </a:solidFill>
              <a:effectLst/>
              <a:latin typeface="+mj-lt"/>
              <a:cs typeface="Arial" panose="020B0604020202020204" pitchFamily="34" charset="0"/>
            </a:endParaRPr>
          </a:p>
          <a:p>
            <a:pPr marL="400050" marR="0" lvl="0" indent="-400050" algn="l" defTabSz="914400" rtl="0" eaLnBrk="0" fontAlgn="base" latinLnBrk="0" hangingPunct="0">
              <a:lnSpc>
                <a:spcPct val="100000"/>
              </a:lnSpc>
              <a:spcBef>
                <a:spcPct val="0"/>
              </a:spcBef>
              <a:spcAft>
                <a:spcPct val="0"/>
              </a:spcAft>
              <a:buClrTx/>
              <a:buSzTx/>
              <a:buFont typeface="+mj-lt"/>
              <a:buAutoNum type="romanLcPeriod"/>
            </a:pPr>
            <a:r>
              <a:rPr kumimoji="0" lang="en-US" b="0" i="0" u="none" strike="noStrike" cap="none" normalizeH="0" baseline="0" dirty="0">
                <a:ln>
                  <a:noFill/>
                </a:ln>
                <a:solidFill>
                  <a:schemeClr val="tx1"/>
                </a:solidFill>
                <a:effectLst/>
                <a:latin typeface="+mj-lt"/>
                <a:ea typeface="Calibri" panose="020F0502020204030204" pitchFamily="34" charset="0"/>
                <a:cs typeface="Mangal" pitchFamily="18" charset="0"/>
              </a:rPr>
              <a:t>Covering letter, clearly mentioning qualifications in the foreign language </a:t>
            </a:r>
            <a:endParaRPr kumimoji="0" lang="en-US" b="0" i="0" u="none" strike="noStrike" cap="none" normalizeH="0" baseline="0" dirty="0">
              <a:ln>
                <a:noFill/>
              </a:ln>
              <a:solidFill>
                <a:schemeClr val="tx1"/>
              </a:solidFill>
              <a:effectLst/>
              <a:latin typeface="+mj-lt"/>
              <a:cs typeface="Arial" panose="020B0604020202020204" pitchFamily="34" charset="0"/>
            </a:endParaRPr>
          </a:p>
          <a:p>
            <a:pPr marL="400050" marR="0" lvl="0" indent="-400050" algn="l" defTabSz="914400" rtl="0" eaLnBrk="0" fontAlgn="base" latinLnBrk="0" hangingPunct="0">
              <a:lnSpc>
                <a:spcPct val="100000"/>
              </a:lnSpc>
              <a:spcBef>
                <a:spcPct val="0"/>
              </a:spcBef>
              <a:spcAft>
                <a:spcPct val="0"/>
              </a:spcAft>
              <a:buClrTx/>
              <a:buSzTx/>
              <a:buFont typeface="+mj-lt"/>
              <a:buAutoNum type="romanLcPeriod"/>
            </a:pPr>
            <a:r>
              <a:rPr kumimoji="0" lang="en-US" b="0" i="0" u="none" strike="noStrike" cap="none" normalizeH="0" baseline="0" dirty="0">
                <a:ln>
                  <a:noFill/>
                </a:ln>
                <a:solidFill>
                  <a:schemeClr val="tx1"/>
                </a:solidFill>
                <a:effectLst/>
                <a:latin typeface="+mj-lt"/>
                <a:ea typeface="Calibri" panose="020F0502020204030204" pitchFamily="34" charset="0"/>
                <a:cs typeface="Mangal" pitchFamily="18" charset="0"/>
              </a:rPr>
              <a:t>CV </a:t>
            </a:r>
            <a:endParaRPr kumimoji="0" lang="en-US" b="0" i="0" u="none" strike="noStrike" cap="none" normalizeH="0" baseline="0" dirty="0">
              <a:ln>
                <a:noFill/>
              </a:ln>
              <a:solidFill>
                <a:schemeClr val="tx1"/>
              </a:solidFill>
              <a:effectLst/>
              <a:latin typeface="+mj-lt"/>
              <a:cs typeface="Arial" panose="020B0604020202020204" pitchFamily="34" charset="0"/>
            </a:endParaRPr>
          </a:p>
          <a:p>
            <a:pPr marL="400050" marR="0" lvl="0" indent="-400050" algn="l" defTabSz="914400" rtl="0" eaLnBrk="0" fontAlgn="base" latinLnBrk="0" hangingPunct="0">
              <a:lnSpc>
                <a:spcPct val="100000"/>
              </a:lnSpc>
              <a:spcBef>
                <a:spcPct val="0"/>
              </a:spcBef>
              <a:spcAft>
                <a:spcPct val="0"/>
              </a:spcAft>
              <a:buClrTx/>
              <a:buSzTx/>
              <a:buFont typeface="+mj-lt"/>
              <a:buAutoNum type="romanLcPeriod"/>
            </a:pPr>
            <a:r>
              <a:rPr kumimoji="0" lang="en-US" b="0" i="0" u="none" strike="noStrike" cap="none" normalizeH="0" baseline="0" dirty="0">
                <a:ln>
                  <a:noFill/>
                </a:ln>
                <a:solidFill>
                  <a:schemeClr val="tx1"/>
                </a:solidFill>
                <a:effectLst/>
                <a:latin typeface="+mj-lt"/>
                <a:ea typeface="Calibri" panose="020F0502020204030204" pitchFamily="34" charset="0"/>
                <a:cs typeface="Mangal" pitchFamily="18" charset="0"/>
              </a:rPr>
              <a:t> Self-attested photocopies of all academic certificates mentioned in the application form</a:t>
            </a:r>
            <a:endParaRPr kumimoji="0" lang="en-US" b="0" i="0" u="none" strike="noStrike" cap="none" normalizeH="0" baseline="0" dirty="0">
              <a:ln>
                <a:noFill/>
              </a:ln>
              <a:solidFill>
                <a:schemeClr val="tx1"/>
              </a:solidFill>
              <a:effectLst/>
              <a:latin typeface="+mj-lt"/>
              <a:cs typeface="Arial" panose="020B0604020202020204" pitchFamily="34" charset="0"/>
            </a:endParaRPr>
          </a:p>
          <a:p>
            <a:pPr marL="400050" marR="0" lvl="0" indent="-400050" algn="l" defTabSz="914400" rtl="0" eaLnBrk="0" fontAlgn="base" latinLnBrk="0" hangingPunct="0">
              <a:lnSpc>
                <a:spcPct val="100000"/>
              </a:lnSpc>
              <a:spcBef>
                <a:spcPct val="0"/>
              </a:spcBef>
              <a:spcAft>
                <a:spcPct val="0"/>
              </a:spcAft>
              <a:buClrTx/>
              <a:buSzTx/>
              <a:buFont typeface="+mj-lt"/>
              <a:buAutoNum type="romanLcPeriod"/>
            </a:pPr>
            <a:r>
              <a:rPr kumimoji="0" lang="en-US" b="0" i="0" u="none" strike="noStrike" cap="none" normalizeH="0" baseline="0" dirty="0">
                <a:ln>
                  <a:noFill/>
                </a:ln>
                <a:solidFill>
                  <a:schemeClr val="tx1"/>
                </a:solidFill>
                <a:effectLst/>
                <a:latin typeface="+mj-lt"/>
                <a:ea typeface="Calibri" panose="020F0502020204030204" pitchFamily="34" charset="0"/>
                <a:cs typeface="Mangal" pitchFamily="18" charset="0"/>
              </a:rPr>
              <a:t>Self-attested proof of age (any two documents out of passport, driving license, PAN card, electoral identity card or any other Government issued card) </a:t>
            </a:r>
            <a:endParaRPr kumimoji="0" lang="en-US" b="0" i="0" u="none" strike="noStrike" cap="none" normalizeH="0" baseline="0" dirty="0">
              <a:ln>
                <a:noFill/>
              </a:ln>
              <a:solidFill>
                <a:schemeClr val="tx1"/>
              </a:solidFill>
              <a:effectLst/>
              <a:latin typeface="+mj-l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b="0" i="0" u="none" strike="noStrike" cap="none" normalizeH="0" baseline="0" dirty="0">
              <a:ln>
                <a:noFill/>
              </a:ln>
              <a:solidFill>
                <a:schemeClr val="tx1"/>
              </a:solidFill>
              <a:effectLst/>
              <a:latin typeface="+mj-lt"/>
              <a:ea typeface="Calibri" panose="020F0502020204030204" pitchFamily="34" charset="0"/>
              <a:cs typeface="Mangal"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b="0" i="0" u="none" strike="noStrike" cap="none" normalizeH="0" baseline="0" dirty="0">
                <a:ln>
                  <a:noFill/>
                </a:ln>
                <a:solidFill>
                  <a:schemeClr val="tx1"/>
                </a:solidFill>
                <a:effectLst/>
                <a:latin typeface="+mj-lt"/>
                <a:ea typeface="Calibri" panose="020F0502020204030204" pitchFamily="34" charset="0"/>
                <a:cs typeface="Mangal" pitchFamily="18" charset="0"/>
              </a:rPr>
              <a:t>Selection process: Candidates shall be selected through a three- stage process which involves screening; written examination in the foreign language; and interview as per timelines below: </a:t>
            </a:r>
            <a:endParaRPr kumimoji="0" lang="en-US" b="0" i="0" u="none" strike="noStrike" cap="none" normalizeH="0" baseline="0" dirty="0">
              <a:ln>
                <a:noFill/>
              </a:ln>
              <a:solidFill>
                <a:schemeClr val="tx1"/>
              </a:solidFill>
              <a:effectLst/>
              <a:latin typeface="+mj-lt"/>
              <a:ea typeface="Calibri" panose="020F0502020204030204" pitchFamily="34" charset="0"/>
              <a:cs typeface="Mangal" pitchFamily="18" charset="0"/>
            </a:endParaRPr>
          </a:p>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Char char="Ø"/>
            </a:pPr>
            <a:endParaRPr kumimoji="0" lang="en-US" b="0" i="0" u="none" strike="noStrike" cap="none" normalizeH="0" baseline="0" dirty="0">
              <a:ln>
                <a:noFill/>
              </a:ln>
              <a:solidFill>
                <a:schemeClr val="tx1"/>
              </a:solidFill>
              <a:effectLst/>
              <a:latin typeface="+mj-l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b="0" i="0" u="none" strike="noStrike" cap="none" normalizeH="0" baseline="0" dirty="0">
                <a:ln>
                  <a:noFill/>
                </a:ln>
                <a:solidFill>
                  <a:schemeClr val="tx1"/>
                </a:solidFill>
                <a:effectLst/>
                <a:latin typeface="+mj-lt"/>
                <a:ea typeface="Calibri" panose="020F0502020204030204" pitchFamily="34" charset="0"/>
                <a:cs typeface="Mangal" pitchFamily="18" charset="0"/>
              </a:rPr>
              <a:t>Deadline for submission of applications – 15 January 2019 </a:t>
            </a:r>
            <a:endParaRPr kumimoji="0" lang="en-US" b="0" i="0" u="none" strike="noStrike" cap="none" normalizeH="0" baseline="0" dirty="0">
              <a:ln>
                <a:noFill/>
              </a:ln>
              <a:solidFill>
                <a:schemeClr val="tx1"/>
              </a:solidFill>
              <a:effectLst/>
              <a:latin typeface="+mj-l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b="0" i="0" u="none" strike="noStrike" cap="none" normalizeH="0" baseline="0" dirty="0">
                <a:ln>
                  <a:noFill/>
                </a:ln>
                <a:solidFill>
                  <a:schemeClr val="tx1"/>
                </a:solidFill>
                <a:effectLst/>
                <a:latin typeface="+mj-lt"/>
                <a:ea typeface="Calibri" panose="020F0502020204030204" pitchFamily="34" charset="0"/>
                <a:cs typeface="Mangal" pitchFamily="18" charset="0"/>
              </a:rPr>
              <a:t>Screening – by 25 January 2019 </a:t>
            </a:r>
            <a:endParaRPr kumimoji="0" lang="en-US" b="0" i="0" u="none" strike="noStrike" cap="none" normalizeH="0" baseline="0" dirty="0">
              <a:ln>
                <a:noFill/>
              </a:ln>
              <a:solidFill>
                <a:schemeClr val="tx1"/>
              </a:solidFill>
              <a:effectLst/>
              <a:latin typeface="+mj-l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b="0" i="0" u="none" strike="noStrike" cap="none" normalizeH="0" baseline="0" dirty="0">
                <a:ln>
                  <a:noFill/>
                </a:ln>
                <a:solidFill>
                  <a:schemeClr val="tx1"/>
                </a:solidFill>
                <a:effectLst/>
                <a:latin typeface="+mj-lt"/>
                <a:ea typeface="Calibri" panose="020F0502020204030204" pitchFamily="34" charset="0"/>
                <a:cs typeface="Mangal" pitchFamily="18" charset="0"/>
              </a:rPr>
              <a:t>Written and oral exam – 31 January &amp; 1 February, 2019 </a:t>
            </a:r>
            <a:endParaRPr kumimoji="0" lang="en-US" b="0" i="0" u="none" strike="noStrike" cap="none" normalizeH="0" baseline="0" dirty="0">
              <a:ln>
                <a:noFill/>
              </a:ln>
              <a:solidFill>
                <a:schemeClr val="tx1"/>
              </a:solidFill>
              <a:effectLst/>
              <a:latin typeface="+mj-l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b="0" i="0" u="none" strike="noStrike" cap="none" normalizeH="0" baseline="0" dirty="0">
                <a:ln>
                  <a:noFill/>
                </a:ln>
                <a:solidFill>
                  <a:schemeClr val="tx1"/>
                </a:solidFill>
                <a:effectLst/>
                <a:latin typeface="+mj-lt"/>
                <a:ea typeface="Calibri" panose="020F0502020204030204" pitchFamily="34" charset="0"/>
                <a:cs typeface="Mangal" pitchFamily="18" charset="0"/>
              </a:rPr>
              <a:t>Interview – 25-27 February 2019 </a:t>
            </a:r>
            <a:endParaRPr kumimoji="0" lang="en-US" b="0" i="0" u="none" strike="noStrike" cap="none" normalizeH="0" baseline="0" dirty="0">
              <a:ln>
                <a:noFill/>
              </a:ln>
              <a:solidFill>
                <a:schemeClr val="tx1"/>
              </a:solidFill>
              <a:effectLst/>
              <a:latin typeface="+mj-l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b="0" i="0" u="none" strike="noStrike" cap="none" normalizeH="0" baseline="0" dirty="0">
                <a:ln>
                  <a:noFill/>
                </a:ln>
                <a:solidFill>
                  <a:schemeClr val="tx1"/>
                </a:solidFill>
                <a:effectLst/>
                <a:latin typeface="+mj-lt"/>
                <a:ea typeface="Calibri" panose="020F0502020204030204" pitchFamily="34" charset="0"/>
                <a:cs typeface="Mangal" pitchFamily="18" charset="0"/>
              </a:rPr>
              <a:t>Announcement of selected candidates – first week of March 2019 </a:t>
            </a:r>
            <a:endParaRPr kumimoji="0" lang="en-US" b="0" i="0" u="none" strike="noStrike" cap="none" normalizeH="0" baseline="0" dirty="0">
              <a:ln>
                <a:noFill/>
              </a:ln>
              <a:solidFill>
                <a:schemeClr val="tx1"/>
              </a:solidFill>
              <a:effectLst/>
              <a:latin typeface="+mj-lt"/>
              <a:ea typeface="Calibri" panose="020F0502020204030204" pitchFamily="34" charset="0"/>
              <a:cs typeface="Mangal" pitchFamily="18" charset="0"/>
            </a:endParaRPr>
          </a:p>
          <a:p>
            <a:pPr marL="0" marR="0" lvl="0" indent="0" algn="l" defTabSz="914400" rtl="0" eaLnBrk="0" fontAlgn="base" latinLnBrk="0" hangingPunct="0">
              <a:lnSpc>
                <a:spcPct val="100000"/>
              </a:lnSpc>
              <a:spcBef>
                <a:spcPct val="0"/>
              </a:spcBef>
              <a:spcAft>
                <a:spcPct val="0"/>
              </a:spcAft>
              <a:buClrTx/>
              <a:buSzTx/>
            </a:pPr>
            <a:endParaRPr lang="en-US" dirty="0">
              <a:latin typeface="+mj-lt"/>
              <a:cs typeface="Mangal" pitchFamily="18" charset="0"/>
            </a:endParaRPr>
          </a:p>
          <a:p>
            <a:pPr lvl="0" eaLnBrk="0" fontAlgn="base" hangingPunct="0">
              <a:spcBef>
                <a:spcPct val="0"/>
              </a:spcBef>
              <a:spcAft>
                <a:spcPct val="0"/>
              </a:spcAft>
            </a:pPr>
            <a:r>
              <a:rPr lang="en-US" dirty="0"/>
              <a:t>The timelines above are indicative in nature and the actual timelines might vary. Candidates shall be informed in case there any changes in the timelines above.</a:t>
            </a:r>
            <a:endParaRPr kumimoji="0" lang="en-US" b="0" i="0" u="none" strike="noStrike" cap="none" normalizeH="0" baseline="0" dirty="0">
              <a:ln>
                <a:noFill/>
              </a:ln>
              <a:solidFill>
                <a:schemeClr val="tx1"/>
              </a:solidFill>
              <a:effectLst/>
              <a:latin typeface="+mj-lt"/>
              <a:cs typeface="Arial" panose="020B0604020202020204" pitchFamily="34" charset="0"/>
            </a:endParaRPr>
          </a:p>
        </p:txBody>
      </p:sp>
      <p:sp>
        <p:nvSpPr>
          <p:cNvPr id="8" name="Rectangle 7"/>
          <p:cNvSpPr/>
          <p:nvPr/>
        </p:nvSpPr>
        <p:spPr>
          <a:xfrm>
            <a:off x="1547664" y="6021288"/>
            <a:ext cx="8424936" cy="307777"/>
          </a:xfrm>
          <a:prstGeom prst="rect">
            <a:avLst/>
          </a:prstGeom>
        </p:spPr>
        <p:txBody>
          <a:bodyPr wrap="square">
            <a:spAutoFit/>
          </a:bodyPr>
          <a:lstStyle/>
          <a:p>
            <a:r>
              <a:rPr lang="en-US" sz="1400" dirty="0"/>
              <a:t>Source from -https://mea.gov.in/Images/pdf/2-Application-Notice-for-the-ABY-English-Version.pdf</a:t>
            </a:r>
            <a:endParaRPr lang="en-US" sz="1400" dirty="0"/>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ChangeArrowheads="1"/>
          </p:cNvSpPr>
          <p:nvPr/>
        </p:nvSpPr>
        <p:spPr bwMode="auto">
          <a:xfrm>
            <a:off x="1115616" y="2272610"/>
            <a:ext cx="7723584" cy="2527990"/>
          </a:xfrm>
          <a:prstGeom prst="rect">
            <a:avLst/>
          </a:prstGeom>
          <a:noFill/>
          <a:ln w="12700" cap="sq">
            <a:noFill/>
            <a:miter lim="800000"/>
            <a:headEnd type="none" w="sm" len="sm"/>
            <a:tailEnd type="none" w="sm" len="sm"/>
          </a:ln>
        </p:spPr>
        <p:txBody>
          <a:bodyPr/>
          <a:lstStyle/>
          <a:p>
            <a:pPr algn="ctr"/>
            <a:endParaRPr lang="en-US" sz="3200" b="1" dirty="0">
              <a:latin typeface="Rackwell"/>
            </a:endParaRPr>
          </a:p>
          <a:p>
            <a:pPr algn="ctr"/>
            <a:endParaRPr lang="en-US" sz="3200" b="1" dirty="0">
              <a:latin typeface="Rockwell" pitchFamily="18" charset="0"/>
            </a:endParaRPr>
          </a:p>
          <a:p>
            <a:pPr algn="ctr"/>
            <a:endParaRPr lang="en-US" sz="3200" b="1" dirty="0">
              <a:latin typeface="Rockwell" pitchFamily="18" charset="0"/>
            </a:endParaRPr>
          </a:p>
          <a:p>
            <a:pPr algn="ctr"/>
            <a:endParaRPr lang="en-IN" sz="3200" b="1" dirty="0">
              <a:latin typeface="Rackwell"/>
            </a:endParaRPr>
          </a:p>
          <a:p>
            <a:r>
              <a:rPr lang="en-US" sz="3200" b="1" dirty="0"/>
              <a:t> </a:t>
            </a:r>
            <a:endParaRPr lang="en-IN" sz="3200" dirty="0"/>
          </a:p>
        </p:txBody>
      </p:sp>
      <p:sp>
        <p:nvSpPr>
          <p:cNvPr id="6148" name="Rectangle 4"/>
          <p:cNvSpPr>
            <a:spLocks noChangeArrowheads="1"/>
          </p:cNvSpPr>
          <p:nvPr/>
        </p:nvSpPr>
        <p:spPr bwMode="auto">
          <a:xfrm>
            <a:off x="1219200" y="0"/>
            <a:ext cx="6553200" cy="990600"/>
          </a:xfrm>
          <a:prstGeom prst="rect">
            <a:avLst/>
          </a:prstGeom>
          <a:noFill/>
          <a:ln w="9525">
            <a:noFill/>
            <a:miter lim="800000"/>
          </a:ln>
        </p:spPr>
        <p:txBody>
          <a:bodyPr anchor="ctr"/>
          <a:lstStyle/>
          <a:p>
            <a:pPr algn="ctr"/>
            <a:endParaRPr lang="en-US" sz="2800" b="1">
              <a:solidFill>
                <a:schemeClr val="bg2"/>
              </a:solidFill>
              <a:latin typeface="Helvetica"/>
              <a:cs typeface="Times New Roman" panose="02020603050405020304" pitchFamily="18" charset="0"/>
            </a:endParaRPr>
          </a:p>
        </p:txBody>
      </p:sp>
      <p:sp>
        <p:nvSpPr>
          <p:cNvPr id="6149" name="Rectangle 9"/>
          <p:cNvSpPr>
            <a:spLocks noChangeArrowheads="1"/>
          </p:cNvSpPr>
          <p:nvPr/>
        </p:nvSpPr>
        <p:spPr bwMode="auto">
          <a:xfrm>
            <a:off x="1600200" y="6400800"/>
            <a:ext cx="4495800" cy="228600"/>
          </a:xfrm>
          <a:prstGeom prst="rect">
            <a:avLst/>
          </a:prstGeom>
          <a:noFill/>
          <a:ln w="9525">
            <a:noFill/>
            <a:miter lim="800000"/>
          </a:ln>
        </p:spPr>
        <p:txBody>
          <a:bodyPr wrap="none" anchor="ctr"/>
          <a:lstStyle/>
          <a:p>
            <a:r>
              <a:rPr lang="en-US" sz="1400" b="1">
                <a:solidFill>
                  <a:srgbClr val="FF0000"/>
                </a:solidFill>
                <a:latin typeface="Algerian" pitchFamily="82" charset="0"/>
              </a:rPr>
              <a:t>NAAC</a:t>
            </a:r>
            <a:r>
              <a:rPr lang="en-US" sz="1400" b="1"/>
              <a:t>  </a:t>
            </a:r>
            <a:r>
              <a:rPr lang="en-US" sz="1200" b="1" i="1">
                <a:latin typeface="Book Antiqua" pitchFamily="18" charset="0"/>
              </a:rPr>
              <a:t>for Quality and Excellence in Higher Education</a:t>
            </a:r>
            <a:endParaRPr lang="en-US" sz="1400" b="1" i="1">
              <a:latin typeface="Book Antiqua" pitchFamily="18" charset="0"/>
            </a:endParaRPr>
          </a:p>
        </p:txBody>
      </p:sp>
      <p:pic>
        <p:nvPicPr>
          <p:cNvPr id="6150" name="Picture 14" descr="NAACLGf"/>
          <p:cNvPicPr>
            <a:picLocks noChangeAspect="1" noChangeArrowheads="1"/>
          </p:cNvPicPr>
          <p:nvPr/>
        </p:nvPicPr>
        <p:blipFill>
          <a:blip r:embed="rId1" cstate="print">
            <a:clrChange>
              <a:clrFrom>
                <a:srgbClr val="FEFEFE"/>
              </a:clrFrom>
              <a:clrTo>
                <a:srgbClr val="FEFEFE">
                  <a:alpha val="0"/>
                </a:srgbClr>
              </a:clrTo>
            </a:clrChange>
          </a:blip>
          <a:srcRect/>
          <a:stretch>
            <a:fillRect/>
          </a:stretch>
        </p:blipFill>
        <p:spPr bwMode="auto">
          <a:xfrm>
            <a:off x="762000" y="5943600"/>
            <a:ext cx="914400" cy="765175"/>
          </a:xfrm>
          <a:prstGeom prst="rect">
            <a:avLst/>
          </a:prstGeom>
          <a:noFill/>
          <a:ln w="9525">
            <a:noFill/>
            <a:miter lim="800000"/>
            <a:headEnd/>
            <a:tailEnd/>
          </a:ln>
        </p:spPr>
      </p:pic>
      <p:sp>
        <p:nvSpPr>
          <p:cNvPr id="10" name="Rectangle 9"/>
          <p:cNvSpPr/>
          <p:nvPr/>
        </p:nvSpPr>
        <p:spPr>
          <a:xfrm>
            <a:off x="611560" y="0"/>
            <a:ext cx="8382000" cy="1585049"/>
          </a:xfrm>
          <a:prstGeom prst="rect">
            <a:avLst/>
          </a:prstGeom>
        </p:spPr>
        <p:txBody>
          <a:bodyPr>
            <a:spAutoFit/>
          </a:bodyPr>
          <a:lstStyle/>
          <a:p>
            <a:pPr algn="ctr">
              <a:spcBef>
                <a:spcPts val="0"/>
              </a:spcBef>
              <a:defRPr/>
            </a:pPr>
            <a:r>
              <a:rPr lang="en-US" sz="4000" dirty="0">
                <a:solidFill>
                  <a:srgbClr val="006600"/>
                </a:solidFill>
                <a:latin typeface="Gill Sans MT" pitchFamily="34" charset="0"/>
              </a:rPr>
              <a:t>  </a:t>
            </a:r>
            <a:endParaRPr lang="en-US" sz="4300" dirty="0">
              <a:solidFill>
                <a:srgbClr val="006600"/>
              </a:solidFill>
              <a:latin typeface="Gill Sans MT" pitchFamily="34" charset="0"/>
            </a:endParaRPr>
          </a:p>
          <a:p>
            <a:pPr algn="ctr">
              <a:defRPr/>
            </a:pPr>
            <a:endParaRPr lang="en-US" sz="900" dirty="0">
              <a:solidFill>
                <a:schemeClr val="accent4"/>
              </a:solidFill>
              <a:latin typeface="Arial Black" panose="020B0A04020102020204" pitchFamily="34" charset="0"/>
            </a:endParaRPr>
          </a:p>
          <a:p>
            <a:pPr algn="ctr">
              <a:defRPr/>
            </a:pPr>
            <a:r>
              <a:rPr lang="en-US" sz="2400" dirty="0">
                <a:solidFill>
                  <a:srgbClr val="C00000"/>
                </a:solidFill>
                <a:latin typeface="Arial Black" panose="020B0A04020102020204" pitchFamily="34" charset="0"/>
              </a:rPr>
              <a:t> </a:t>
            </a:r>
            <a:endParaRPr lang="en-US" sz="2400" dirty="0">
              <a:solidFill>
                <a:srgbClr val="C00000"/>
              </a:solidFill>
              <a:latin typeface="Arial Black" panose="020B0A04020102020204" pitchFamily="34" charset="0"/>
            </a:endParaRPr>
          </a:p>
          <a:p>
            <a:pPr algn="ctr">
              <a:defRPr/>
            </a:pPr>
            <a:endParaRPr lang="en-US" sz="2400" dirty="0">
              <a:solidFill>
                <a:srgbClr val="C00000"/>
              </a:solidFill>
              <a:latin typeface="Arial Black" panose="020B0A04020102020204" pitchFamily="34" charset="0"/>
            </a:endParaRPr>
          </a:p>
        </p:txBody>
      </p:sp>
      <p:sp>
        <p:nvSpPr>
          <p:cNvPr id="2049" name="Rectangle 1"/>
          <p:cNvSpPr>
            <a:spLocks noChangeArrowheads="1"/>
          </p:cNvSpPr>
          <p:nvPr/>
        </p:nvSpPr>
        <p:spPr bwMode="auto">
          <a:xfrm>
            <a:off x="323528" y="870701"/>
            <a:ext cx="8568952" cy="4801314"/>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b="0" i="0" u="none" strike="noStrike" cap="none" normalizeH="0" baseline="0" dirty="0">
                <a:ln>
                  <a:noFill/>
                </a:ln>
                <a:solidFill>
                  <a:schemeClr val="tx1"/>
                </a:solidFill>
                <a:effectLst/>
                <a:latin typeface="+mj-lt"/>
                <a:ea typeface="Calibri" panose="020F0502020204030204" pitchFamily="34" charset="0"/>
                <a:cs typeface="Mangal" pitchFamily="18" charset="0"/>
              </a:rPr>
              <a:t>Highlights of the </a:t>
            </a:r>
            <a:r>
              <a:rPr kumimoji="0" lang="en-US" b="0" i="0" u="none" strike="noStrike" cap="none" normalizeH="0" baseline="0" dirty="0" err="1">
                <a:ln>
                  <a:noFill/>
                </a:ln>
                <a:solidFill>
                  <a:schemeClr val="tx1"/>
                </a:solidFill>
                <a:effectLst/>
                <a:latin typeface="+mj-lt"/>
                <a:ea typeface="Calibri" panose="020F0502020204030204" pitchFamily="34" charset="0"/>
                <a:cs typeface="Mangal" pitchFamily="18" charset="0"/>
              </a:rPr>
              <a:t>Specialised</a:t>
            </a:r>
            <a:r>
              <a:rPr kumimoji="0" lang="en-US" b="0" i="0" u="none" strike="noStrike" cap="none" normalizeH="0" baseline="0" dirty="0">
                <a:ln>
                  <a:noFill/>
                </a:ln>
                <a:solidFill>
                  <a:schemeClr val="tx1"/>
                </a:solidFill>
                <a:effectLst/>
                <a:latin typeface="+mj-lt"/>
                <a:ea typeface="Calibri" panose="020F0502020204030204" pitchFamily="34" charset="0"/>
                <a:cs typeface="Mangal" pitchFamily="18" charset="0"/>
              </a:rPr>
              <a:t> </a:t>
            </a:r>
            <a:r>
              <a:rPr kumimoji="0" lang="en-US" b="0" i="0" u="none" strike="noStrike" cap="none" normalizeH="0" baseline="0" dirty="0" err="1">
                <a:ln>
                  <a:noFill/>
                </a:ln>
                <a:solidFill>
                  <a:schemeClr val="tx1"/>
                </a:solidFill>
                <a:effectLst/>
                <a:latin typeface="+mj-lt"/>
                <a:ea typeface="Calibri" panose="020F0502020204030204" pitchFamily="34" charset="0"/>
                <a:cs typeface="Mangal" pitchFamily="18" charset="0"/>
              </a:rPr>
              <a:t>Interpreters’Programme</a:t>
            </a:r>
            <a:r>
              <a:rPr kumimoji="0" lang="en-US" b="0" i="0" u="none" strike="noStrike" cap="none" normalizeH="0" baseline="0" dirty="0">
                <a:ln>
                  <a:noFill/>
                </a:ln>
                <a:solidFill>
                  <a:schemeClr val="tx1"/>
                </a:solidFill>
                <a:effectLst/>
                <a:latin typeface="+mj-lt"/>
                <a:ea typeface="Calibri" panose="020F0502020204030204" pitchFamily="34" charset="0"/>
                <a:cs typeface="Mangal" pitchFamily="18" charset="0"/>
              </a:rPr>
              <a:t>: </a:t>
            </a:r>
            <a:endParaRPr kumimoji="0" lang="en-US" b="0" i="0" u="none" strike="noStrike" cap="none" normalizeH="0" baseline="0" dirty="0">
              <a:ln>
                <a:noFill/>
              </a:ln>
              <a:solidFill>
                <a:schemeClr val="tx1"/>
              </a:solidFill>
              <a:effectLst/>
              <a:latin typeface="+mj-lt"/>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b="0" i="0" u="none" strike="noStrike" cap="none" normalizeH="0" baseline="0" dirty="0">
                <a:ln>
                  <a:noFill/>
                </a:ln>
                <a:solidFill>
                  <a:schemeClr val="tx1"/>
                </a:solidFill>
                <a:effectLst/>
                <a:latin typeface="+mj-lt"/>
                <a:ea typeface="Calibri" panose="020F0502020204030204" pitchFamily="34" charset="0"/>
                <a:cs typeface="Mangal" pitchFamily="18" charset="0"/>
              </a:rPr>
              <a:t>Selected candidates would be sent to Language </a:t>
            </a:r>
            <a:r>
              <a:rPr kumimoji="0" lang="en-US" b="0" i="0" u="none" strike="noStrike" cap="none" normalizeH="0" baseline="0" dirty="0" err="1">
                <a:ln>
                  <a:noFill/>
                </a:ln>
                <a:solidFill>
                  <a:schemeClr val="tx1"/>
                </a:solidFill>
                <a:effectLst/>
                <a:latin typeface="+mj-lt"/>
                <a:ea typeface="Calibri" panose="020F0502020204030204" pitchFamily="34" charset="0"/>
                <a:cs typeface="Mangal" pitchFamily="18" charset="0"/>
              </a:rPr>
              <a:t>Centres</a:t>
            </a:r>
            <a:r>
              <a:rPr kumimoji="0" lang="en-US" b="0" i="0" u="none" strike="noStrike" cap="none" normalizeH="0" baseline="0" dirty="0">
                <a:ln>
                  <a:noFill/>
                </a:ln>
                <a:solidFill>
                  <a:schemeClr val="tx1"/>
                </a:solidFill>
                <a:effectLst/>
                <a:latin typeface="+mj-lt"/>
                <a:ea typeface="Calibri" panose="020F0502020204030204" pitchFamily="34" charset="0"/>
                <a:cs typeface="Mangal" pitchFamily="18" charset="0"/>
              </a:rPr>
              <a:t> of Excellence abroad for specialized training at Government expenditure; </a:t>
            </a:r>
            <a:endParaRPr kumimoji="0" lang="en-US" b="0" i="0" u="none" strike="noStrike" cap="none" normalizeH="0" baseline="0" dirty="0">
              <a:ln>
                <a:noFill/>
              </a:ln>
              <a:solidFill>
                <a:schemeClr val="tx1"/>
              </a:solidFill>
              <a:effectLst/>
              <a:latin typeface="+mj-lt"/>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b="0" i="0" u="none" strike="noStrike" cap="none" normalizeH="0" baseline="0" dirty="0">
                <a:ln>
                  <a:noFill/>
                </a:ln>
                <a:solidFill>
                  <a:schemeClr val="tx1"/>
                </a:solidFill>
                <a:effectLst/>
                <a:latin typeface="+mj-lt"/>
                <a:ea typeface="Calibri" panose="020F0502020204030204" pitchFamily="34" charset="0"/>
                <a:cs typeface="Mangal" pitchFamily="18" charset="0"/>
              </a:rPr>
              <a:t>In addition to monthly stipend in US Dollars, the candidates shall also have funded stay abroad, two return air passages from India, medical coverage etc during the training period; </a:t>
            </a:r>
            <a:endParaRPr kumimoji="0" lang="en-US" b="0" i="0" u="none" strike="noStrike" cap="none" normalizeH="0" baseline="0" dirty="0">
              <a:ln>
                <a:noFill/>
              </a:ln>
              <a:solidFill>
                <a:schemeClr val="tx1"/>
              </a:solidFill>
              <a:effectLst/>
              <a:latin typeface="+mj-lt"/>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b="0" i="0" u="none" strike="noStrike" cap="none" normalizeH="0" baseline="0" dirty="0">
                <a:ln>
                  <a:noFill/>
                </a:ln>
                <a:solidFill>
                  <a:schemeClr val="tx1"/>
                </a:solidFill>
                <a:effectLst/>
                <a:latin typeface="+mj-lt"/>
                <a:ea typeface="Calibri" panose="020F0502020204030204" pitchFamily="34" charset="0"/>
                <a:cs typeface="Mangal" pitchFamily="18" charset="0"/>
              </a:rPr>
              <a:t>Opportunity to work as ‘</a:t>
            </a:r>
            <a:r>
              <a:rPr kumimoji="0" lang="en-US" b="0" i="0" u="none" strike="noStrike" cap="none" normalizeH="0" baseline="0" dirty="0" err="1">
                <a:ln>
                  <a:noFill/>
                </a:ln>
                <a:solidFill>
                  <a:schemeClr val="tx1"/>
                </a:solidFill>
                <a:effectLst/>
                <a:latin typeface="+mj-lt"/>
                <a:ea typeface="Calibri" panose="020F0502020204030204" pitchFamily="34" charset="0"/>
                <a:cs typeface="Mangal" pitchFamily="18" charset="0"/>
              </a:rPr>
              <a:t>Specialised</a:t>
            </a:r>
            <a:r>
              <a:rPr kumimoji="0" lang="en-US" b="0" i="0" u="none" strike="noStrike" cap="none" normalizeH="0" baseline="0" dirty="0">
                <a:ln>
                  <a:noFill/>
                </a:ln>
                <a:solidFill>
                  <a:schemeClr val="tx1"/>
                </a:solidFill>
                <a:effectLst/>
                <a:latin typeface="+mj-lt"/>
                <a:ea typeface="Calibri" panose="020F0502020204030204" pitchFamily="34" charset="0"/>
                <a:cs typeface="Mangal" pitchFamily="18" charset="0"/>
              </a:rPr>
              <a:t> Interpreters’ for Government of India for a period of at least 5 years on monthly salaries; </a:t>
            </a:r>
            <a:endParaRPr kumimoji="0" lang="en-US" b="0" i="0" u="none" strike="noStrike" cap="none" normalizeH="0" baseline="0" dirty="0">
              <a:ln>
                <a:noFill/>
              </a:ln>
              <a:solidFill>
                <a:schemeClr val="tx1"/>
              </a:solidFill>
              <a:effectLst/>
              <a:latin typeface="+mj-lt"/>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pPr>
            <a:endParaRPr kumimoji="0" lang="en-US" b="0" i="0" u="none" strike="noStrike" cap="none" normalizeH="0" baseline="0" dirty="0">
              <a:ln>
                <a:noFill/>
              </a:ln>
              <a:solidFill>
                <a:schemeClr val="tx1"/>
              </a:solidFill>
              <a:effectLst/>
              <a:latin typeface="+mj-lt"/>
              <a:ea typeface="Calibri" panose="020F0502020204030204" pitchFamily="34" charset="0"/>
              <a:cs typeface="Mangal" pitchFamily="18"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b="0" i="0" u="none" strike="noStrike" cap="none" normalizeH="0" baseline="0" dirty="0">
                <a:ln>
                  <a:noFill/>
                </a:ln>
                <a:solidFill>
                  <a:schemeClr val="tx1"/>
                </a:solidFill>
                <a:effectLst/>
                <a:latin typeface="+mj-lt"/>
                <a:ea typeface="Calibri" panose="020F0502020204030204" pitchFamily="34" charset="0"/>
                <a:cs typeface="Mangal" pitchFamily="18" charset="0"/>
              </a:rPr>
              <a:t>Interested candidates may send their applications, along with all essential documents to usga@mea.gov.in, diradpoffice@mea.gov.in and jsad@mea.gov.in by 15 January 2019. Applicants who are proficient in more than one foreign language should submit separate applications. All communications shall be sent to the applicants by email and only those applicants who get selected to subsequent stages of the selection process would receive intimations. No other queries or status updates shall be entertained on the above email ids. </a:t>
            </a:r>
            <a:endParaRPr kumimoji="0" lang="en-US" b="0" i="0" u="none" strike="noStrike" cap="none" normalizeH="0" baseline="0" dirty="0">
              <a:ln>
                <a:noFill/>
              </a:ln>
              <a:solidFill>
                <a:schemeClr val="tx1"/>
              </a:solidFill>
              <a:effectLst/>
              <a:latin typeface="+mj-lt"/>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b="0" i="0" u="none" strike="noStrike" cap="none" normalizeH="0" baseline="0" dirty="0">
                <a:ln>
                  <a:noFill/>
                </a:ln>
                <a:solidFill>
                  <a:schemeClr val="tx1"/>
                </a:solidFill>
                <a:effectLst/>
                <a:latin typeface="+mj-lt"/>
                <a:ea typeface="Calibri" panose="020F0502020204030204" pitchFamily="34" charset="0"/>
                <a:cs typeface="Mangal" pitchFamily="18" charset="0"/>
              </a:rPr>
              <a:t>*****</a:t>
            </a:r>
            <a:endParaRPr kumimoji="0" lang="en-US" b="0" i="0" u="none" strike="noStrike" cap="none" normalizeH="0" baseline="0" dirty="0">
              <a:ln>
                <a:noFill/>
              </a:ln>
              <a:solidFill>
                <a:schemeClr val="tx1"/>
              </a:solidFill>
              <a:effectLst/>
              <a:latin typeface="+mj-lt"/>
              <a:cs typeface="Arial" panose="020B0604020202020204" pitchFamily="34" charset="0"/>
            </a:endParaRPr>
          </a:p>
        </p:txBody>
      </p:sp>
      <p:sp>
        <p:nvSpPr>
          <p:cNvPr id="8" name="Rectangle 7"/>
          <p:cNvSpPr/>
          <p:nvPr/>
        </p:nvSpPr>
        <p:spPr>
          <a:xfrm>
            <a:off x="1619672" y="6021288"/>
            <a:ext cx="8424936" cy="307777"/>
          </a:xfrm>
          <a:prstGeom prst="rect">
            <a:avLst/>
          </a:prstGeom>
        </p:spPr>
        <p:txBody>
          <a:bodyPr wrap="square">
            <a:spAutoFit/>
          </a:bodyPr>
          <a:lstStyle/>
          <a:p>
            <a:r>
              <a:rPr lang="en-US" sz="1400" dirty="0"/>
              <a:t>Source from -https://mea.gov.in/Images/pdf/2-Application-Notice-for-the-ABY-English-Version.pdf</a:t>
            </a:r>
            <a:endParaRPr lang="en-US" sz="1400" dirty="0"/>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ChangeArrowheads="1"/>
          </p:cNvSpPr>
          <p:nvPr/>
        </p:nvSpPr>
        <p:spPr bwMode="auto">
          <a:xfrm>
            <a:off x="1115616" y="2272610"/>
            <a:ext cx="7723584" cy="2527990"/>
          </a:xfrm>
          <a:prstGeom prst="rect">
            <a:avLst/>
          </a:prstGeom>
          <a:noFill/>
          <a:ln w="12700" cap="sq">
            <a:noFill/>
            <a:miter lim="800000"/>
            <a:headEnd type="none" w="sm" len="sm"/>
            <a:tailEnd type="none" w="sm" len="sm"/>
          </a:ln>
        </p:spPr>
        <p:txBody>
          <a:bodyPr/>
          <a:lstStyle/>
          <a:p>
            <a:pPr algn="ctr"/>
            <a:endParaRPr lang="en-US" sz="3200" b="1" dirty="0">
              <a:latin typeface="Rackwell"/>
            </a:endParaRPr>
          </a:p>
          <a:p>
            <a:pPr algn="ctr"/>
            <a:endParaRPr lang="en-US" sz="3200" b="1" dirty="0">
              <a:latin typeface="Rockwell" pitchFamily="18" charset="0"/>
            </a:endParaRPr>
          </a:p>
          <a:p>
            <a:pPr algn="ctr"/>
            <a:endParaRPr lang="en-US" sz="3200" b="1" dirty="0">
              <a:latin typeface="Rockwell" pitchFamily="18" charset="0"/>
            </a:endParaRPr>
          </a:p>
          <a:p>
            <a:pPr algn="ctr"/>
            <a:endParaRPr lang="en-IN" sz="3200" b="1" dirty="0">
              <a:latin typeface="Rackwell"/>
            </a:endParaRPr>
          </a:p>
          <a:p>
            <a:r>
              <a:rPr lang="en-US" sz="3200" b="1" dirty="0"/>
              <a:t> </a:t>
            </a:r>
            <a:endParaRPr lang="en-IN" sz="3200" dirty="0"/>
          </a:p>
        </p:txBody>
      </p:sp>
      <p:sp>
        <p:nvSpPr>
          <p:cNvPr id="6148" name="Rectangle 4"/>
          <p:cNvSpPr>
            <a:spLocks noChangeArrowheads="1"/>
          </p:cNvSpPr>
          <p:nvPr/>
        </p:nvSpPr>
        <p:spPr bwMode="auto">
          <a:xfrm>
            <a:off x="1219200" y="0"/>
            <a:ext cx="6553200" cy="990600"/>
          </a:xfrm>
          <a:prstGeom prst="rect">
            <a:avLst/>
          </a:prstGeom>
          <a:noFill/>
          <a:ln w="9525">
            <a:noFill/>
            <a:miter lim="800000"/>
          </a:ln>
        </p:spPr>
        <p:txBody>
          <a:bodyPr anchor="ctr"/>
          <a:lstStyle/>
          <a:p>
            <a:pPr algn="ctr"/>
            <a:endParaRPr lang="en-US" sz="2800" b="1">
              <a:solidFill>
                <a:schemeClr val="bg2"/>
              </a:solidFill>
              <a:latin typeface="Helvetica"/>
              <a:cs typeface="Times New Roman" panose="02020603050405020304" pitchFamily="18" charset="0"/>
            </a:endParaRPr>
          </a:p>
        </p:txBody>
      </p:sp>
      <p:sp>
        <p:nvSpPr>
          <p:cNvPr id="6149" name="Rectangle 9"/>
          <p:cNvSpPr>
            <a:spLocks noChangeArrowheads="1"/>
          </p:cNvSpPr>
          <p:nvPr/>
        </p:nvSpPr>
        <p:spPr bwMode="auto">
          <a:xfrm>
            <a:off x="1600200" y="6400800"/>
            <a:ext cx="4495800" cy="228600"/>
          </a:xfrm>
          <a:prstGeom prst="rect">
            <a:avLst/>
          </a:prstGeom>
          <a:noFill/>
          <a:ln w="9525">
            <a:noFill/>
            <a:miter lim="800000"/>
          </a:ln>
        </p:spPr>
        <p:txBody>
          <a:bodyPr wrap="none" anchor="ctr"/>
          <a:lstStyle/>
          <a:p>
            <a:r>
              <a:rPr lang="en-US" sz="1400" b="1">
                <a:solidFill>
                  <a:srgbClr val="FF0000"/>
                </a:solidFill>
                <a:latin typeface="Algerian" pitchFamily="82" charset="0"/>
              </a:rPr>
              <a:t>NAAC</a:t>
            </a:r>
            <a:r>
              <a:rPr lang="en-US" sz="1400" b="1"/>
              <a:t>  </a:t>
            </a:r>
            <a:r>
              <a:rPr lang="en-US" sz="1200" b="1" i="1">
                <a:latin typeface="Book Antiqua" pitchFamily="18" charset="0"/>
              </a:rPr>
              <a:t>for Quality and Excellence in Higher Education</a:t>
            </a:r>
            <a:endParaRPr lang="en-US" sz="1400" b="1" i="1">
              <a:latin typeface="Book Antiqua" pitchFamily="18" charset="0"/>
            </a:endParaRPr>
          </a:p>
        </p:txBody>
      </p:sp>
      <p:pic>
        <p:nvPicPr>
          <p:cNvPr id="6150" name="Picture 14" descr="NAACLGf"/>
          <p:cNvPicPr>
            <a:picLocks noChangeAspect="1" noChangeArrowheads="1"/>
          </p:cNvPicPr>
          <p:nvPr/>
        </p:nvPicPr>
        <p:blipFill>
          <a:blip r:embed="rId1" cstate="print">
            <a:clrChange>
              <a:clrFrom>
                <a:srgbClr val="FEFEFE"/>
              </a:clrFrom>
              <a:clrTo>
                <a:srgbClr val="FEFEFE">
                  <a:alpha val="0"/>
                </a:srgbClr>
              </a:clrTo>
            </a:clrChange>
          </a:blip>
          <a:srcRect/>
          <a:stretch>
            <a:fillRect/>
          </a:stretch>
        </p:blipFill>
        <p:spPr bwMode="auto">
          <a:xfrm>
            <a:off x="762000" y="5943600"/>
            <a:ext cx="914400" cy="765175"/>
          </a:xfrm>
          <a:prstGeom prst="rect">
            <a:avLst/>
          </a:prstGeom>
          <a:noFill/>
          <a:ln w="9525">
            <a:noFill/>
            <a:miter lim="800000"/>
            <a:headEnd/>
            <a:tailEnd/>
          </a:ln>
        </p:spPr>
      </p:pic>
      <p:sp>
        <p:nvSpPr>
          <p:cNvPr id="10" name="Rectangle 9"/>
          <p:cNvSpPr/>
          <p:nvPr/>
        </p:nvSpPr>
        <p:spPr>
          <a:xfrm>
            <a:off x="611560" y="0"/>
            <a:ext cx="8382000" cy="1585049"/>
          </a:xfrm>
          <a:prstGeom prst="rect">
            <a:avLst/>
          </a:prstGeom>
        </p:spPr>
        <p:txBody>
          <a:bodyPr>
            <a:spAutoFit/>
          </a:bodyPr>
          <a:lstStyle/>
          <a:p>
            <a:pPr algn="ctr">
              <a:spcBef>
                <a:spcPts val="0"/>
              </a:spcBef>
              <a:defRPr/>
            </a:pPr>
            <a:r>
              <a:rPr lang="en-US" sz="4000" dirty="0">
                <a:solidFill>
                  <a:srgbClr val="006600"/>
                </a:solidFill>
                <a:latin typeface="Gill Sans MT" pitchFamily="34" charset="0"/>
              </a:rPr>
              <a:t>  </a:t>
            </a:r>
            <a:endParaRPr lang="en-US" sz="4300" dirty="0">
              <a:solidFill>
                <a:srgbClr val="006600"/>
              </a:solidFill>
              <a:latin typeface="Gill Sans MT" pitchFamily="34" charset="0"/>
            </a:endParaRPr>
          </a:p>
          <a:p>
            <a:pPr algn="ctr">
              <a:defRPr/>
            </a:pPr>
            <a:endParaRPr lang="en-US" sz="900" dirty="0">
              <a:solidFill>
                <a:schemeClr val="accent4"/>
              </a:solidFill>
              <a:latin typeface="Arial Black" panose="020B0A04020102020204" pitchFamily="34" charset="0"/>
            </a:endParaRPr>
          </a:p>
          <a:p>
            <a:pPr algn="ctr">
              <a:defRPr/>
            </a:pPr>
            <a:r>
              <a:rPr lang="en-US" sz="2400" dirty="0">
                <a:solidFill>
                  <a:srgbClr val="C00000"/>
                </a:solidFill>
                <a:latin typeface="Arial Black" panose="020B0A04020102020204" pitchFamily="34" charset="0"/>
              </a:rPr>
              <a:t> </a:t>
            </a:r>
            <a:endParaRPr lang="en-US" sz="2400" dirty="0">
              <a:solidFill>
                <a:srgbClr val="C00000"/>
              </a:solidFill>
              <a:latin typeface="Arial Black" panose="020B0A04020102020204" pitchFamily="34" charset="0"/>
            </a:endParaRPr>
          </a:p>
          <a:p>
            <a:pPr algn="ctr">
              <a:defRPr/>
            </a:pPr>
            <a:endParaRPr lang="en-US" sz="2400" dirty="0">
              <a:solidFill>
                <a:srgbClr val="C00000"/>
              </a:solidFill>
              <a:latin typeface="Arial Black" panose="020B0A04020102020204" pitchFamily="34" charset="0"/>
            </a:endParaRPr>
          </a:p>
        </p:txBody>
      </p:sp>
      <p:pic>
        <p:nvPicPr>
          <p:cNvPr id="8" name="Picture 7" descr="IMG-20190307-WA0014.jpg"/>
          <p:cNvPicPr>
            <a:picLocks noChangeAspect="1"/>
          </p:cNvPicPr>
          <p:nvPr/>
        </p:nvPicPr>
        <p:blipFill>
          <a:blip r:embed="rId2" cstate="print"/>
          <a:stretch>
            <a:fillRect/>
          </a:stretch>
        </p:blipFill>
        <p:spPr>
          <a:xfrm>
            <a:off x="251520" y="0"/>
            <a:ext cx="8892480" cy="6858000"/>
          </a:xfrm>
          <a:prstGeom prst="rect">
            <a:avLst/>
          </a:prstGeom>
        </p:spPr>
      </p:pic>
      <p:sp>
        <p:nvSpPr>
          <p:cNvPr id="9" name="Rectangle 8"/>
          <p:cNvSpPr/>
          <p:nvPr/>
        </p:nvSpPr>
        <p:spPr>
          <a:xfrm>
            <a:off x="3222307" y="5802868"/>
            <a:ext cx="1611147" cy="369332"/>
          </a:xfrm>
          <a:prstGeom prst="rect">
            <a:avLst/>
          </a:prstGeom>
        </p:spPr>
        <p:txBody>
          <a:bodyPr wrap="none">
            <a:spAutoFit/>
          </a:bodyPr>
          <a:lstStyle/>
          <a:p>
            <a:r>
              <a:rPr lang="en-US" b="1" dirty="0">
                <a:solidFill>
                  <a:srgbClr val="222222"/>
                </a:solidFill>
                <a:ea typeface="Times New Roman" panose="02020603050405020304" pitchFamily="18" charset="0"/>
                <a:cs typeface="Arial" panose="020B0604020202020204" pitchFamily="34" charset="0"/>
              </a:rPr>
              <a:t>7</a:t>
            </a:r>
            <a:r>
              <a:rPr lang="en-US" b="1" baseline="30000" dirty="0">
                <a:solidFill>
                  <a:srgbClr val="222222"/>
                </a:solidFill>
                <a:ea typeface="Times New Roman" panose="02020603050405020304" pitchFamily="18" charset="0"/>
                <a:cs typeface="Arial" panose="020B0604020202020204" pitchFamily="34" charset="0"/>
              </a:rPr>
              <a:t>th</a:t>
            </a:r>
            <a:r>
              <a:rPr lang="en-US" b="1" dirty="0">
                <a:solidFill>
                  <a:srgbClr val="222222"/>
                </a:solidFill>
                <a:ea typeface="Times New Roman" panose="02020603050405020304" pitchFamily="18" charset="0"/>
                <a:cs typeface="Arial" panose="020B0604020202020204" pitchFamily="34" charset="0"/>
              </a:rPr>
              <a:t> March 2019</a:t>
            </a:r>
            <a:endParaRPr lang="en-US" b="1" dirty="0"/>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IMG-20190307-WA0006.jpg"/>
          <p:cNvPicPr>
            <a:picLocks noChangeAspect="1"/>
          </p:cNvPicPr>
          <p:nvPr/>
        </p:nvPicPr>
        <p:blipFill>
          <a:blip r:embed="rId1" cstate="print"/>
          <a:stretch>
            <a:fillRect/>
          </a:stretch>
        </p:blipFill>
        <p:spPr>
          <a:xfrm>
            <a:off x="467544" y="0"/>
            <a:ext cx="8496944" cy="6858000"/>
          </a:xfrm>
          <a:prstGeom prst="rect">
            <a:avLst/>
          </a:prstGeom>
        </p:spPr>
      </p:pic>
      <p:sp>
        <p:nvSpPr>
          <p:cNvPr id="6147" name="Rectangle 3"/>
          <p:cNvSpPr>
            <a:spLocks noChangeArrowheads="1"/>
          </p:cNvSpPr>
          <p:nvPr/>
        </p:nvSpPr>
        <p:spPr bwMode="auto">
          <a:xfrm>
            <a:off x="1115616" y="2272610"/>
            <a:ext cx="7723584" cy="2527990"/>
          </a:xfrm>
          <a:prstGeom prst="rect">
            <a:avLst/>
          </a:prstGeom>
          <a:noFill/>
          <a:ln w="12700" cap="sq">
            <a:noFill/>
            <a:miter lim="800000"/>
            <a:headEnd type="none" w="sm" len="sm"/>
            <a:tailEnd type="none" w="sm" len="sm"/>
          </a:ln>
        </p:spPr>
        <p:txBody>
          <a:bodyPr/>
          <a:lstStyle/>
          <a:p>
            <a:pPr algn="ctr"/>
            <a:endParaRPr lang="en-US" sz="3200" b="1" dirty="0">
              <a:latin typeface="Rackwell"/>
            </a:endParaRPr>
          </a:p>
          <a:p>
            <a:pPr algn="ctr"/>
            <a:endParaRPr lang="en-US" sz="3200" b="1" dirty="0">
              <a:latin typeface="Rockwell" pitchFamily="18" charset="0"/>
            </a:endParaRPr>
          </a:p>
          <a:p>
            <a:pPr algn="ctr"/>
            <a:endParaRPr lang="en-US" sz="3200" b="1" dirty="0">
              <a:latin typeface="Rockwell" pitchFamily="18" charset="0"/>
            </a:endParaRPr>
          </a:p>
          <a:p>
            <a:pPr algn="ctr"/>
            <a:endParaRPr lang="en-IN" sz="3200" b="1" dirty="0">
              <a:latin typeface="Rackwell"/>
            </a:endParaRPr>
          </a:p>
          <a:p>
            <a:r>
              <a:rPr lang="en-US" sz="3200" b="1" dirty="0"/>
              <a:t> </a:t>
            </a:r>
            <a:endParaRPr lang="en-IN" sz="3200" dirty="0"/>
          </a:p>
        </p:txBody>
      </p:sp>
      <p:sp>
        <p:nvSpPr>
          <p:cNvPr id="6148" name="Rectangle 4"/>
          <p:cNvSpPr>
            <a:spLocks noChangeArrowheads="1"/>
          </p:cNvSpPr>
          <p:nvPr/>
        </p:nvSpPr>
        <p:spPr bwMode="auto">
          <a:xfrm>
            <a:off x="1219200" y="0"/>
            <a:ext cx="6553200" cy="990600"/>
          </a:xfrm>
          <a:prstGeom prst="rect">
            <a:avLst/>
          </a:prstGeom>
          <a:noFill/>
          <a:ln w="9525">
            <a:noFill/>
            <a:miter lim="800000"/>
          </a:ln>
        </p:spPr>
        <p:txBody>
          <a:bodyPr anchor="ctr"/>
          <a:lstStyle/>
          <a:p>
            <a:pPr algn="ctr"/>
            <a:endParaRPr lang="en-US" sz="2800" b="1">
              <a:solidFill>
                <a:schemeClr val="bg2"/>
              </a:solidFill>
              <a:latin typeface="Helvetica"/>
              <a:cs typeface="Times New Roman" panose="02020603050405020304" pitchFamily="18" charset="0"/>
            </a:endParaRPr>
          </a:p>
        </p:txBody>
      </p:sp>
      <p:sp>
        <p:nvSpPr>
          <p:cNvPr id="6149" name="Rectangle 9"/>
          <p:cNvSpPr>
            <a:spLocks noChangeArrowheads="1"/>
          </p:cNvSpPr>
          <p:nvPr/>
        </p:nvSpPr>
        <p:spPr bwMode="auto">
          <a:xfrm>
            <a:off x="1600200" y="6400800"/>
            <a:ext cx="4495800" cy="228600"/>
          </a:xfrm>
          <a:prstGeom prst="rect">
            <a:avLst/>
          </a:prstGeom>
          <a:noFill/>
          <a:ln w="9525">
            <a:noFill/>
            <a:miter lim="800000"/>
          </a:ln>
        </p:spPr>
        <p:txBody>
          <a:bodyPr wrap="none" anchor="ctr"/>
          <a:lstStyle/>
          <a:p>
            <a:r>
              <a:rPr lang="en-US" sz="1400" b="1">
                <a:solidFill>
                  <a:srgbClr val="FF0000"/>
                </a:solidFill>
                <a:latin typeface="Algerian" pitchFamily="82" charset="0"/>
              </a:rPr>
              <a:t>NAAC</a:t>
            </a:r>
            <a:r>
              <a:rPr lang="en-US" sz="1400" b="1"/>
              <a:t>  </a:t>
            </a:r>
            <a:r>
              <a:rPr lang="en-US" sz="1200" b="1" i="1">
                <a:latin typeface="Book Antiqua" pitchFamily="18" charset="0"/>
              </a:rPr>
              <a:t>for Quality and Excellence in Higher Education</a:t>
            </a:r>
            <a:endParaRPr lang="en-US" sz="1400" b="1" i="1">
              <a:latin typeface="Book Antiqua" pitchFamily="18" charset="0"/>
            </a:endParaRPr>
          </a:p>
        </p:txBody>
      </p:sp>
      <p:pic>
        <p:nvPicPr>
          <p:cNvPr id="6150" name="Picture 14" descr="NAACLGf"/>
          <p:cNvPicPr>
            <a:picLocks noChangeAspect="1" noChangeArrowheads="1"/>
          </p:cNvPicPr>
          <p:nvPr/>
        </p:nvPicPr>
        <p:blipFill>
          <a:blip r:embed="rId2" cstate="print">
            <a:clrChange>
              <a:clrFrom>
                <a:srgbClr val="FEFEFE"/>
              </a:clrFrom>
              <a:clrTo>
                <a:srgbClr val="FEFEFE">
                  <a:alpha val="0"/>
                </a:srgbClr>
              </a:clrTo>
            </a:clrChange>
          </a:blip>
          <a:srcRect/>
          <a:stretch>
            <a:fillRect/>
          </a:stretch>
        </p:blipFill>
        <p:spPr bwMode="auto">
          <a:xfrm>
            <a:off x="762000" y="5943600"/>
            <a:ext cx="914400" cy="765175"/>
          </a:xfrm>
          <a:prstGeom prst="rect">
            <a:avLst/>
          </a:prstGeom>
          <a:noFill/>
          <a:ln w="9525">
            <a:noFill/>
            <a:miter lim="800000"/>
            <a:headEnd/>
            <a:tailEnd/>
          </a:ln>
        </p:spPr>
      </p:pic>
      <p:sp>
        <p:nvSpPr>
          <p:cNvPr id="10" name="Rectangle 9"/>
          <p:cNvSpPr/>
          <p:nvPr/>
        </p:nvSpPr>
        <p:spPr>
          <a:xfrm>
            <a:off x="611560" y="0"/>
            <a:ext cx="8382000" cy="1585049"/>
          </a:xfrm>
          <a:prstGeom prst="rect">
            <a:avLst/>
          </a:prstGeom>
        </p:spPr>
        <p:txBody>
          <a:bodyPr>
            <a:spAutoFit/>
          </a:bodyPr>
          <a:lstStyle/>
          <a:p>
            <a:pPr algn="ctr">
              <a:spcBef>
                <a:spcPts val="0"/>
              </a:spcBef>
              <a:defRPr/>
            </a:pPr>
            <a:r>
              <a:rPr lang="en-US" sz="4000" dirty="0">
                <a:solidFill>
                  <a:srgbClr val="006600"/>
                </a:solidFill>
                <a:latin typeface="Gill Sans MT" pitchFamily="34" charset="0"/>
              </a:rPr>
              <a:t>  </a:t>
            </a:r>
            <a:endParaRPr lang="en-US" sz="4300" dirty="0">
              <a:solidFill>
                <a:srgbClr val="006600"/>
              </a:solidFill>
              <a:latin typeface="Gill Sans MT" pitchFamily="34" charset="0"/>
            </a:endParaRPr>
          </a:p>
          <a:p>
            <a:pPr algn="ctr">
              <a:defRPr/>
            </a:pPr>
            <a:endParaRPr lang="en-US" sz="900" dirty="0">
              <a:solidFill>
                <a:schemeClr val="accent4"/>
              </a:solidFill>
              <a:latin typeface="Arial Black" panose="020B0A04020102020204" pitchFamily="34" charset="0"/>
            </a:endParaRPr>
          </a:p>
          <a:p>
            <a:pPr algn="ctr">
              <a:defRPr/>
            </a:pPr>
            <a:r>
              <a:rPr lang="en-US" sz="2400" dirty="0">
                <a:solidFill>
                  <a:srgbClr val="C00000"/>
                </a:solidFill>
                <a:latin typeface="Arial Black" panose="020B0A04020102020204" pitchFamily="34" charset="0"/>
              </a:rPr>
              <a:t> </a:t>
            </a:r>
            <a:endParaRPr lang="en-US" sz="2400" dirty="0">
              <a:solidFill>
                <a:srgbClr val="C00000"/>
              </a:solidFill>
              <a:latin typeface="Arial Black" panose="020B0A04020102020204" pitchFamily="34" charset="0"/>
            </a:endParaRPr>
          </a:p>
          <a:p>
            <a:pPr algn="ctr">
              <a:defRPr/>
            </a:pPr>
            <a:endParaRPr lang="en-US" sz="2400" dirty="0">
              <a:solidFill>
                <a:srgbClr val="C00000"/>
              </a:solidFill>
              <a:latin typeface="Arial Black" panose="020B0A04020102020204" pitchFamily="34" charset="0"/>
            </a:endParaRP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ChangeArrowheads="1"/>
          </p:cNvSpPr>
          <p:nvPr/>
        </p:nvSpPr>
        <p:spPr bwMode="auto">
          <a:xfrm>
            <a:off x="1115616" y="2272610"/>
            <a:ext cx="7723584" cy="2527990"/>
          </a:xfrm>
          <a:prstGeom prst="rect">
            <a:avLst/>
          </a:prstGeom>
          <a:noFill/>
          <a:ln w="12700" cap="sq">
            <a:noFill/>
            <a:miter lim="800000"/>
            <a:headEnd type="none" w="sm" len="sm"/>
            <a:tailEnd type="none" w="sm" len="sm"/>
          </a:ln>
        </p:spPr>
        <p:txBody>
          <a:bodyPr/>
          <a:lstStyle/>
          <a:p>
            <a:pPr algn="ctr"/>
            <a:endParaRPr lang="en-US" sz="3200" b="1" dirty="0">
              <a:latin typeface="Rackwell"/>
            </a:endParaRPr>
          </a:p>
          <a:p>
            <a:pPr algn="ctr"/>
            <a:endParaRPr lang="en-US" sz="3200" b="1" dirty="0">
              <a:latin typeface="Rockwell" pitchFamily="18" charset="0"/>
            </a:endParaRPr>
          </a:p>
          <a:p>
            <a:pPr algn="ctr"/>
            <a:endParaRPr lang="en-US" sz="3200" b="1" dirty="0">
              <a:latin typeface="Rockwell" pitchFamily="18" charset="0"/>
            </a:endParaRPr>
          </a:p>
          <a:p>
            <a:pPr algn="ctr"/>
            <a:endParaRPr lang="en-IN" sz="3200" b="1" dirty="0">
              <a:latin typeface="Rackwell"/>
            </a:endParaRPr>
          </a:p>
          <a:p>
            <a:r>
              <a:rPr lang="en-US" sz="3200" b="1" dirty="0"/>
              <a:t> </a:t>
            </a:r>
            <a:endParaRPr lang="en-IN" sz="3200" dirty="0"/>
          </a:p>
        </p:txBody>
      </p:sp>
      <p:sp>
        <p:nvSpPr>
          <p:cNvPr id="6148" name="Rectangle 4"/>
          <p:cNvSpPr>
            <a:spLocks noChangeArrowheads="1"/>
          </p:cNvSpPr>
          <p:nvPr/>
        </p:nvSpPr>
        <p:spPr bwMode="auto">
          <a:xfrm>
            <a:off x="1219200" y="0"/>
            <a:ext cx="6553200" cy="990600"/>
          </a:xfrm>
          <a:prstGeom prst="rect">
            <a:avLst/>
          </a:prstGeom>
          <a:noFill/>
          <a:ln w="9525">
            <a:noFill/>
            <a:miter lim="800000"/>
          </a:ln>
        </p:spPr>
        <p:txBody>
          <a:bodyPr anchor="ctr"/>
          <a:lstStyle/>
          <a:p>
            <a:pPr algn="ctr"/>
            <a:endParaRPr lang="en-US" sz="2800" b="1">
              <a:solidFill>
                <a:schemeClr val="bg2"/>
              </a:solidFill>
              <a:latin typeface="Helvetica"/>
              <a:cs typeface="Times New Roman" panose="02020603050405020304" pitchFamily="18" charset="0"/>
            </a:endParaRPr>
          </a:p>
        </p:txBody>
      </p:sp>
      <p:sp>
        <p:nvSpPr>
          <p:cNvPr id="6149" name="Rectangle 9"/>
          <p:cNvSpPr>
            <a:spLocks noChangeArrowheads="1"/>
          </p:cNvSpPr>
          <p:nvPr/>
        </p:nvSpPr>
        <p:spPr bwMode="auto">
          <a:xfrm>
            <a:off x="1600200" y="6400800"/>
            <a:ext cx="4495800" cy="228600"/>
          </a:xfrm>
          <a:prstGeom prst="rect">
            <a:avLst/>
          </a:prstGeom>
          <a:noFill/>
          <a:ln w="9525">
            <a:noFill/>
            <a:miter lim="800000"/>
          </a:ln>
        </p:spPr>
        <p:txBody>
          <a:bodyPr wrap="none" anchor="ctr"/>
          <a:lstStyle/>
          <a:p>
            <a:r>
              <a:rPr lang="en-US" sz="1400" b="1">
                <a:solidFill>
                  <a:srgbClr val="FF0000"/>
                </a:solidFill>
                <a:latin typeface="Algerian" pitchFamily="82" charset="0"/>
              </a:rPr>
              <a:t>NAAC</a:t>
            </a:r>
            <a:r>
              <a:rPr lang="en-US" sz="1400" b="1"/>
              <a:t>  </a:t>
            </a:r>
            <a:r>
              <a:rPr lang="en-US" sz="1200" b="1" i="1">
                <a:latin typeface="Book Antiqua" pitchFamily="18" charset="0"/>
              </a:rPr>
              <a:t>for Quality and Excellence in Higher Education</a:t>
            </a:r>
            <a:endParaRPr lang="en-US" sz="1400" b="1" i="1">
              <a:latin typeface="Book Antiqua" pitchFamily="18" charset="0"/>
            </a:endParaRPr>
          </a:p>
        </p:txBody>
      </p:sp>
      <p:pic>
        <p:nvPicPr>
          <p:cNvPr id="6150" name="Picture 14" descr="NAACLGf"/>
          <p:cNvPicPr>
            <a:picLocks noChangeAspect="1" noChangeArrowheads="1"/>
          </p:cNvPicPr>
          <p:nvPr/>
        </p:nvPicPr>
        <p:blipFill>
          <a:blip r:embed="rId1" cstate="print">
            <a:clrChange>
              <a:clrFrom>
                <a:srgbClr val="FEFEFE"/>
              </a:clrFrom>
              <a:clrTo>
                <a:srgbClr val="FEFEFE">
                  <a:alpha val="0"/>
                </a:srgbClr>
              </a:clrTo>
            </a:clrChange>
          </a:blip>
          <a:srcRect/>
          <a:stretch>
            <a:fillRect/>
          </a:stretch>
        </p:blipFill>
        <p:spPr bwMode="auto">
          <a:xfrm>
            <a:off x="762000" y="5943600"/>
            <a:ext cx="914400" cy="765175"/>
          </a:xfrm>
          <a:prstGeom prst="rect">
            <a:avLst/>
          </a:prstGeom>
          <a:noFill/>
          <a:ln w="9525">
            <a:noFill/>
            <a:miter lim="800000"/>
            <a:headEnd/>
            <a:tailEnd/>
          </a:ln>
        </p:spPr>
      </p:pic>
      <p:sp>
        <p:nvSpPr>
          <p:cNvPr id="10" name="Rectangle 9"/>
          <p:cNvSpPr/>
          <p:nvPr/>
        </p:nvSpPr>
        <p:spPr>
          <a:xfrm>
            <a:off x="611560" y="0"/>
            <a:ext cx="8382000" cy="1585049"/>
          </a:xfrm>
          <a:prstGeom prst="rect">
            <a:avLst/>
          </a:prstGeom>
        </p:spPr>
        <p:txBody>
          <a:bodyPr>
            <a:spAutoFit/>
          </a:bodyPr>
          <a:lstStyle/>
          <a:p>
            <a:pPr algn="ctr">
              <a:spcBef>
                <a:spcPts val="0"/>
              </a:spcBef>
              <a:defRPr/>
            </a:pPr>
            <a:r>
              <a:rPr lang="en-US" sz="4000" dirty="0">
                <a:solidFill>
                  <a:srgbClr val="006600"/>
                </a:solidFill>
                <a:latin typeface="Gill Sans MT" pitchFamily="34" charset="0"/>
              </a:rPr>
              <a:t>  </a:t>
            </a:r>
            <a:endParaRPr lang="en-US" sz="4300" dirty="0">
              <a:solidFill>
                <a:srgbClr val="006600"/>
              </a:solidFill>
              <a:latin typeface="Gill Sans MT" pitchFamily="34" charset="0"/>
            </a:endParaRPr>
          </a:p>
          <a:p>
            <a:pPr algn="ctr">
              <a:defRPr/>
            </a:pPr>
            <a:endParaRPr lang="en-US" sz="900" dirty="0">
              <a:solidFill>
                <a:schemeClr val="accent4"/>
              </a:solidFill>
              <a:latin typeface="Arial Black" panose="020B0A04020102020204" pitchFamily="34" charset="0"/>
            </a:endParaRPr>
          </a:p>
          <a:p>
            <a:pPr algn="ctr">
              <a:defRPr/>
            </a:pPr>
            <a:r>
              <a:rPr lang="en-US" sz="2400" dirty="0">
                <a:solidFill>
                  <a:srgbClr val="C00000"/>
                </a:solidFill>
                <a:latin typeface="Arial Black" panose="020B0A04020102020204" pitchFamily="34" charset="0"/>
              </a:rPr>
              <a:t> </a:t>
            </a:r>
            <a:endParaRPr lang="en-US" sz="2400" dirty="0">
              <a:solidFill>
                <a:srgbClr val="C00000"/>
              </a:solidFill>
              <a:latin typeface="Arial Black" panose="020B0A04020102020204" pitchFamily="34" charset="0"/>
            </a:endParaRPr>
          </a:p>
          <a:p>
            <a:pPr algn="ctr">
              <a:defRPr/>
            </a:pPr>
            <a:endParaRPr lang="en-US" sz="2400" dirty="0">
              <a:solidFill>
                <a:srgbClr val="C00000"/>
              </a:solidFill>
              <a:latin typeface="Arial Black" panose="020B0A04020102020204" pitchFamily="34" charset="0"/>
            </a:endParaRPr>
          </a:p>
        </p:txBody>
      </p:sp>
      <p:sp>
        <p:nvSpPr>
          <p:cNvPr id="36865" name="Rectangle 1"/>
          <p:cNvSpPr>
            <a:spLocks noChangeArrowheads="1"/>
          </p:cNvSpPr>
          <p:nvPr/>
        </p:nvSpPr>
        <p:spPr bwMode="auto">
          <a:xfrm>
            <a:off x="0" y="-35080"/>
            <a:ext cx="9144000" cy="6724918"/>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2400" b="1" i="0" u="none" strike="noStrike" cap="none" normalizeH="0" baseline="0" dirty="0">
                <a:ln>
                  <a:noFill/>
                </a:ln>
                <a:solidFill>
                  <a:srgbClr val="222222"/>
                </a:solidFill>
                <a:effectLst/>
                <a:latin typeface="+mj-lt"/>
                <a:ea typeface="Times New Roman" panose="02020603050405020304" pitchFamily="18" charset="0"/>
                <a:cs typeface="Arial" panose="020B0604020202020204" pitchFamily="34" charset="0"/>
              </a:rPr>
              <a:t>In a recent interview the MD of Daimler Benz (Mercedes Benz) said their competitors are no longer other car companies but Tesla (obvious), Google, Apple, Amazon </a:t>
            </a:r>
            <a:r>
              <a:rPr kumimoji="0" lang="en-US" sz="2000" b="1" i="0" u="none" strike="noStrike" cap="none" normalizeH="0" baseline="0" dirty="0">
                <a:ln>
                  <a:noFill/>
                </a:ln>
                <a:solidFill>
                  <a:srgbClr val="222222"/>
                </a:solidFill>
                <a:effectLst/>
                <a:latin typeface="+mj-lt"/>
                <a:ea typeface="Times New Roman" panose="02020603050405020304" pitchFamily="18" charset="0"/>
                <a:cs typeface="Arial" panose="020B0604020202020204" pitchFamily="34" charset="0"/>
              </a:rPr>
              <a:t>.</a:t>
            </a:r>
            <a:endParaRPr kumimoji="0" lang="en-US" sz="2000" b="0" i="0" u="none" strike="noStrike" cap="none" normalizeH="0" baseline="0" dirty="0">
              <a:ln>
                <a:noFill/>
              </a:ln>
              <a:solidFill>
                <a:schemeClr val="tx1"/>
              </a:solidFill>
              <a:effectLst/>
              <a:latin typeface="+mj-l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sz="1100" b="1" i="0" u="none" strike="noStrike" cap="none" normalizeH="0" baseline="0" dirty="0">
              <a:ln>
                <a:noFill/>
              </a:ln>
              <a:solidFill>
                <a:srgbClr val="222222"/>
              </a:solidFill>
              <a:effectLst/>
              <a:latin typeface="+mj-lt"/>
              <a:ea typeface="Times New Roman" panose="02020603050405020304" pitchFamily="18" charset="0"/>
              <a:cs typeface="Arial" panose="020B0604020202020204" pitchFamily="34" charset="0"/>
            </a:endParaRPr>
          </a:p>
          <a:p>
            <a:pPr>
              <a:spcAft>
                <a:spcPts val="600"/>
              </a:spcAft>
              <a:buFont typeface="Arial" panose="020B0604020202020204" pitchFamily="34" charset="0"/>
              <a:buChar char="•"/>
            </a:pPr>
            <a:r>
              <a:rPr lang="en-IN" sz="1600" dirty="0">
                <a:latin typeface="+mj-lt"/>
              </a:rPr>
              <a:t>Software will disrupt most traditional industries in the next 5-10 years.   </a:t>
            </a:r>
            <a:endParaRPr lang="en-US" sz="1600" dirty="0">
              <a:latin typeface="+mj-lt"/>
            </a:endParaRPr>
          </a:p>
          <a:p>
            <a:pPr>
              <a:spcAft>
                <a:spcPts val="600"/>
              </a:spcAft>
              <a:buFont typeface="Arial" panose="020B0604020202020204" pitchFamily="34" charset="0"/>
              <a:buChar char="•"/>
            </a:pPr>
            <a:r>
              <a:rPr lang="en-IN" sz="1600" dirty="0" err="1">
                <a:latin typeface="+mj-lt"/>
              </a:rPr>
              <a:t>Uber</a:t>
            </a:r>
            <a:r>
              <a:rPr lang="en-IN" sz="1600" dirty="0">
                <a:latin typeface="+mj-lt"/>
              </a:rPr>
              <a:t> is just a software tool, they don't own any cars, and are now the biggest taxi company in the world</a:t>
            </a:r>
            <a:endParaRPr lang="en-US" sz="1600" dirty="0">
              <a:latin typeface="+mj-lt"/>
            </a:endParaRPr>
          </a:p>
          <a:p>
            <a:pPr>
              <a:spcAft>
                <a:spcPts val="600"/>
              </a:spcAft>
              <a:buFont typeface="Arial" panose="020B0604020202020204" pitchFamily="34" charset="0"/>
              <a:buChar char="•"/>
            </a:pPr>
            <a:r>
              <a:rPr lang="en-IN" sz="1600" dirty="0" err="1">
                <a:latin typeface="+mj-lt"/>
              </a:rPr>
              <a:t>Airbnb</a:t>
            </a:r>
            <a:r>
              <a:rPr lang="en-IN" sz="1600" dirty="0">
                <a:latin typeface="+mj-lt"/>
              </a:rPr>
              <a:t> is now the biggest hotel company in the world, although they don't own any properties.   </a:t>
            </a:r>
            <a:endParaRPr lang="en-US" sz="1600" dirty="0">
              <a:latin typeface="+mj-lt"/>
            </a:endParaRPr>
          </a:p>
          <a:p>
            <a:pPr>
              <a:spcAft>
                <a:spcPts val="600"/>
              </a:spcAft>
              <a:buFont typeface="Arial" panose="020B0604020202020204" pitchFamily="34" charset="0"/>
              <a:buChar char="•"/>
            </a:pPr>
            <a:r>
              <a:rPr lang="en-IN" sz="1600" dirty="0">
                <a:latin typeface="+mj-lt"/>
              </a:rPr>
              <a:t>Artificial Intelligence: Computers become exponentially better in understanding the world. This year, a computer beat the best Go player in the world,  10 years earlier than expected. </a:t>
            </a:r>
            <a:endParaRPr lang="en-US" sz="1600" dirty="0">
              <a:latin typeface="+mj-lt"/>
            </a:endParaRPr>
          </a:p>
          <a:p>
            <a:pPr>
              <a:spcAft>
                <a:spcPts val="600"/>
              </a:spcAft>
              <a:buFont typeface="Arial" panose="020B0604020202020204" pitchFamily="34" charset="0"/>
              <a:buChar char="•"/>
            </a:pPr>
            <a:r>
              <a:rPr lang="en-IN" sz="1600" dirty="0">
                <a:latin typeface="+mj-lt"/>
              </a:rPr>
              <a:t>In the US, young lawyers already don't get jobs. Because of IBM Watson, you can get legal advice (so far for more or less basic stuff) within seconds, with 90% accuracy compared with 70% accuracy when done by humans. </a:t>
            </a:r>
            <a:endParaRPr lang="en-US" sz="1600" dirty="0">
              <a:latin typeface="+mj-lt"/>
            </a:endParaRPr>
          </a:p>
          <a:p>
            <a:pPr>
              <a:spcAft>
                <a:spcPts val="600"/>
              </a:spcAft>
              <a:buFont typeface="Arial" panose="020B0604020202020204" pitchFamily="34" charset="0"/>
              <a:buChar char="•"/>
            </a:pPr>
            <a:r>
              <a:rPr lang="en-IN" sz="1600" dirty="0">
                <a:latin typeface="+mj-lt"/>
              </a:rPr>
              <a:t>So if you study law, stop immediately. There will be 90% less lawyers in the future, only specialists will remain.  </a:t>
            </a:r>
            <a:endParaRPr lang="en-US" sz="1600" dirty="0">
              <a:latin typeface="+mj-lt"/>
            </a:endParaRPr>
          </a:p>
          <a:p>
            <a:pPr>
              <a:spcAft>
                <a:spcPts val="600"/>
              </a:spcAft>
              <a:buFont typeface="Arial" panose="020B0604020202020204" pitchFamily="34" charset="0"/>
              <a:buChar char="•"/>
            </a:pPr>
            <a:r>
              <a:rPr lang="en-IN" sz="1600" dirty="0">
                <a:latin typeface="+mj-lt"/>
              </a:rPr>
              <a:t>Watson already helps nurses diagnosing cancer, 4 times more accurate than human nurses. </a:t>
            </a:r>
            <a:r>
              <a:rPr lang="en-IN" sz="1600" dirty="0" err="1">
                <a:latin typeface="+mj-lt"/>
              </a:rPr>
              <a:t>Facebook</a:t>
            </a:r>
            <a:r>
              <a:rPr lang="en-IN" sz="1600" dirty="0">
                <a:latin typeface="+mj-lt"/>
              </a:rPr>
              <a:t> now has a pattern recognition software that can recognize faces better than humans. In 2030, computers will become more intelligent than humans. </a:t>
            </a:r>
            <a:endParaRPr lang="en-IN" sz="1600" dirty="0">
              <a:latin typeface="+mj-lt"/>
            </a:endParaRPr>
          </a:p>
          <a:p>
            <a:pPr>
              <a:spcAft>
                <a:spcPts val="600"/>
              </a:spcAft>
              <a:buFont typeface="Arial" panose="020B0604020202020204" pitchFamily="34" charset="0"/>
              <a:buChar char="•"/>
            </a:pPr>
            <a:r>
              <a:rPr lang="en-US" sz="1600" dirty="0">
                <a:solidFill>
                  <a:srgbClr val="222222"/>
                </a:solidFill>
                <a:latin typeface="+mj-lt"/>
                <a:ea typeface="Times New Roman" panose="02020603050405020304" pitchFamily="18" charset="0"/>
                <a:cs typeface="Arial" panose="020B0604020202020204" pitchFamily="34" charset="0"/>
              </a:rPr>
              <a:t>Autonomous cars: In 2018 the first self driving cars will appear for the public. Around 2020, the complete industry will start to be disrupted. You  don't want to own a car anymore. You will call a car with your phone, it will show up at your location and drive you to your destination. You will not need to park it, you only pay for the driven distance and can be productive while driving. Our kids will  never get a driver's </a:t>
            </a:r>
            <a:r>
              <a:rPr lang="en-US" sz="1600" dirty="0" err="1">
                <a:solidFill>
                  <a:srgbClr val="222222"/>
                </a:solidFill>
                <a:latin typeface="+mj-lt"/>
                <a:ea typeface="Times New Roman" panose="02020603050405020304" pitchFamily="18" charset="0"/>
                <a:cs typeface="Arial" panose="020B0604020202020204" pitchFamily="34" charset="0"/>
              </a:rPr>
              <a:t>licence</a:t>
            </a:r>
            <a:r>
              <a:rPr lang="en-US" sz="1600" dirty="0">
                <a:solidFill>
                  <a:srgbClr val="222222"/>
                </a:solidFill>
                <a:latin typeface="+mj-lt"/>
                <a:ea typeface="Times New Roman" panose="02020603050405020304" pitchFamily="18" charset="0"/>
                <a:cs typeface="Arial" panose="020B0604020202020204" pitchFamily="34" charset="0"/>
              </a:rPr>
              <a:t> and will never own a car. </a:t>
            </a:r>
            <a:r>
              <a:rPr lang="en-IN" sz="1600" dirty="0">
                <a:latin typeface="+mj-lt"/>
              </a:rPr>
              <a:t> </a:t>
            </a:r>
            <a:endParaRPr kumimoji="0" lang="en-US" sz="1600" i="0" u="none" strike="noStrike" cap="none" normalizeH="0" baseline="0" dirty="0">
              <a:ln>
                <a:noFill/>
              </a:ln>
              <a:solidFill>
                <a:schemeClr val="tx1"/>
              </a:solidFill>
              <a:effectLst/>
              <a:latin typeface="+mj-l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sz="2000" b="0" i="0" u="none" strike="noStrike" cap="none" normalizeH="0" baseline="0" dirty="0">
              <a:ln>
                <a:noFill/>
              </a:ln>
              <a:solidFill>
                <a:schemeClr val="tx1"/>
              </a:solidFill>
              <a:effectLst/>
              <a:latin typeface="+mj-lt"/>
              <a:cs typeface="Arial" panose="020B0604020202020204" pitchFamily="34" charset="0"/>
            </a:endParaRP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ChangeArrowheads="1"/>
          </p:cNvSpPr>
          <p:nvPr/>
        </p:nvSpPr>
        <p:spPr bwMode="auto">
          <a:xfrm>
            <a:off x="1115616" y="2272610"/>
            <a:ext cx="7723584" cy="2527990"/>
          </a:xfrm>
          <a:prstGeom prst="rect">
            <a:avLst/>
          </a:prstGeom>
          <a:noFill/>
          <a:ln w="12700" cap="sq">
            <a:noFill/>
            <a:miter lim="800000"/>
            <a:headEnd type="none" w="sm" len="sm"/>
            <a:tailEnd type="none" w="sm" len="sm"/>
          </a:ln>
        </p:spPr>
        <p:txBody>
          <a:bodyPr/>
          <a:lstStyle/>
          <a:p>
            <a:pPr algn="ctr"/>
            <a:endParaRPr lang="en-US" sz="3200" b="1" dirty="0">
              <a:latin typeface="Rackwell"/>
            </a:endParaRPr>
          </a:p>
          <a:p>
            <a:pPr algn="ctr"/>
            <a:endParaRPr lang="en-US" sz="3200" b="1" dirty="0">
              <a:latin typeface="Rockwell" pitchFamily="18" charset="0"/>
            </a:endParaRPr>
          </a:p>
          <a:p>
            <a:pPr algn="ctr"/>
            <a:endParaRPr lang="en-US" sz="3200" b="1" dirty="0">
              <a:latin typeface="Rockwell" pitchFamily="18" charset="0"/>
            </a:endParaRPr>
          </a:p>
          <a:p>
            <a:pPr algn="ctr"/>
            <a:endParaRPr lang="en-IN" sz="3200" b="1" dirty="0">
              <a:latin typeface="Rackwell"/>
            </a:endParaRPr>
          </a:p>
          <a:p>
            <a:r>
              <a:rPr lang="en-US" sz="3200" b="1" dirty="0"/>
              <a:t> </a:t>
            </a:r>
            <a:endParaRPr lang="en-IN" sz="3200" dirty="0"/>
          </a:p>
        </p:txBody>
      </p:sp>
      <p:sp>
        <p:nvSpPr>
          <p:cNvPr id="6148" name="Rectangle 4"/>
          <p:cNvSpPr>
            <a:spLocks noChangeArrowheads="1"/>
          </p:cNvSpPr>
          <p:nvPr/>
        </p:nvSpPr>
        <p:spPr bwMode="auto">
          <a:xfrm>
            <a:off x="1219200" y="0"/>
            <a:ext cx="6553200" cy="990600"/>
          </a:xfrm>
          <a:prstGeom prst="rect">
            <a:avLst/>
          </a:prstGeom>
          <a:noFill/>
          <a:ln w="9525">
            <a:noFill/>
            <a:miter lim="800000"/>
          </a:ln>
        </p:spPr>
        <p:txBody>
          <a:bodyPr anchor="ctr"/>
          <a:lstStyle/>
          <a:p>
            <a:pPr algn="ctr"/>
            <a:endParaRPr lang="en-US" sz="2800" b="1">
              <a:solidFill>
                <a:schemeClr val="bg2"/>
              </a:solidFill>
              <a:latin typeface="Helvetica"/>
              <a:cs typeface="Times New Roman" panose="02020603050405020304" pitchFamily="18" charset="0"/>
            </a:endParaRPr>
          </a:p>
        </p:txBody>
      </p:sp>
      <p:sp>
        <p:nvSpPr>
          <p:cNvPr id="6149" name="Rectangle 9"/>
          <p:cNvSpPr>
            <a:spLocks noChangeArrowheads="1"/>
          </p:cNvSpPr>
          <p:nvPr/>
        </p:nvSpPr>
        <p:spPr bwMode="auto">
          <a:xfrm>
            <a:off x="1600200" y="6400800"/>
            <a:ext cx="4495800" cy="228600"/>
          </a:xfrm>
          <a:prstGeom prst="rect">
            <a:avLst/>
          </a:prstGeom>
          <a:noFill/>
          <a:ln w="9525">
            <a:noFill/>
            <a:miter lim="800000"/>
          </a:ln>
        </p:spPr>
        <p:txBody>
          <a:bodyPr wrap="none" anchor="ctr"/>
          <a:lstStyle/>
          <a:p>
            <a:r>
              <a:rPr lang="en-US" sz="1400" b="1">
                <a:solidFill>
                  <a:srgbClr val="FF0000"/>
                </a:solidFill>
                <a:latin typeface="Algerian" pitchFamily="82" charset="0"/>
              </a:rPr>
              <a:t>NAAC</a:t>
            </a:r>
            <a:r>
              <a:rPr lang="en-US" sz="1400" b="1"/>
              <a:t>  </a:t>
            </a:r>
            <a:r>
              <a:rPr lang="en-US" sz="1200" b="1" i="1">
                <a:latin typeface="Book Antiqua" pitchFamily="18" charset="0"/>
              </a:rPr>
              <a:t>for Quality and Excellence in Higher Education</a:t>
            </a:r>
            <a:endParaRPr lang="en-US" sz="1400" b="1" i="1">
              <a:latin typeface="Book Antiqua" pitchFamily="18" charset="0"/>
            </a:endParaRPr>
          </a:p>
        </p:txBody>
      </p:sp>
      <p:pic>
        <p:nvPicPr>
          <p:cNvPr id="6150" name="Picture 14" descr="NAACLGf"/>
          <p:cNvPicPr>
            <a:picLocks noChangeAspect="1" noChangeArrowheads="1"/>
          </p:cNvPicPr>
          <p:nvPr/>
        </p:nvPicPr>
        <p:blipFill>
          <a:blip r:embed="rId1" cstate="print">
            <a:clrChange>
              <a:clrFrom>
                <a:srgbClr val="FEFEFE"/>
              </a:clrFrom>
              <a:clrTo>
                <a:srgbClr val="FEFEFE">
                  <a:alpha val="0"/>
                </a:srgbClr>
              </a:clrTo>
            </a:clrChange>
          </a:blip>
          <a:srcRect/>
          <a:stretch>
            <a:fillRect/>
          </a:stretch>
        </p:blipFill>
        <p:spPr bwMode="auto">
          <a:xfrm>
            <a:off x="762000" y="5943600"/>
            <a:ext cx="914400" cy="765175"/>
          </a:xfrm>
          <a:prstGeom prst="rect">
            <a:avLst/>
          </a:prstGeom>
          <a:noFill/>
          <a:ln w="9525">
            <a:noFill/>
            <a:miter lim="800000"/>
            <a:headEnd/>
            <a:tailEnd/>
          </a:ln>
        </p:spPr>
      </p:pic>
      <p:sp>
        <p:nvSpPr>
          <p:cNvPr id="10" name="Rectangle 9"/>
          <p:cNvSpPr/>
          <p:nvPr/>
        </p:nvSpPr>
        <p:spPr>
          <a:xfrm>
            <a:off x="611560" y="0"/>
            <a:ext cx="8382000" cy="1585049"/>
          </a:xfrm>
          <a:prstGeom prst="rect">
            <a:avLst/>
          </a:prstGeom>
        </p:spPr>
        <p:txBody>
          <a:bodyPr>
            <a:spAutoFit/>
          </a:bodyPr>
          <a:lstStyle/>
          <a:p>
            <a:pPr algn="ctr">
              <a:spcBef>
                <a:spcPts val="0"/>
              </a:spcBef>
              <a:defRPr/>
            </a:pPr>
            <a:r>
              <a:rPr lang="en-US" sz="4000" dirty="0">
                <a:solidFill>
                  <a:srgbClr val="006600"/>
                </a:solidFill>
                <a:latin typeface="Gill Sans MT" pitchFamily="34" charset="0"/>
              </a:rPr>
              <a:t>  </a:t>
            </a:r>
            <a:endParaRPr lang="en-US" sz="4300" dirty="0">
              <a:solidFill>
                <a:srgbClr val="006600"/>
              </a:solidFill>
              <a:latin typeface="Gill Sans MT" pitchFamily="34" charset="0"/>
            </a:endParaRPr>
          </a:p>
          <a:p>
            <a:pPr algn="ctr">
              <a:defRPr/>
            </a:pPr>
            <a:endParaRPr lang="en-US" sz="900" dirty="0">
              <a:solidFill>
                <a:schemeClr val="accent4"/>
              </a:solidFill>
              <a:latin typeface="Arial Black" panose="020B0A04020102020204" pitchFamily="34" charset="0"/>
            </a:endParaRPr>
          </a:p>
          <a:p>
            <a:pPr algn="ctr">
              <a:defRPr/>
            </a:pPr>
            <a:r>
              <a:rPr lang="en-US" sz="2400" dirty="0">
                <a:solidFill>
                  <a:srgbClr val="C00000"/>
                </a:solidFill>
                <a:latin typeface="Arial Black" panose="020B0A04020102020204" pitchFamily="34" charset="0"/>
              </a:rPr>
              <a:t> </a:t>
            </a:r>
            <a:endParaRPr lang="en-US" sz="2400" dirty="0">
              <a:solidFill>
                <a:srgbClr val="C00000"/>
              </a:solidFill>
              <a:latin typeface="Arial Black" panose="020B0A04020102020204" pitchFamily="34" charset="0"/>
            </a:endParaRPr>
          </a:p>
          <a:p>
            <a:pPr algn="ctr">
              <a:defRPr/>
            </a:pPr>
            <a:endParaRPr lang="en-US" sz="2400" dirty="0">
              <a:solidFill>
                <a:srgbClr val="C00000"/>
              </a:solidFill>
              <a:latin typeface="Arial Black" panose="020B0A04020102020204" pitchFamily="34" charset="0"/>
            </a:endParaRPr>
          </a:p>
        </p:txBody>
      </p:sp>
      <p:sp>
        <p:nvSpPr>
          <p:cNvPr id="32770" name="Rectangle 2"/>
          <p:cNvSpPr>
            <a:spLocks noChangeArrowheads="1"/>
          </p:cNvSpPr>
          <p:nvPr/>
        </p:nvSpPr>
        <p:spPr bwMode="auto">
          <a:xfrm>
            <a:off x="0" y="-253281"/>
            <a:ext cx="9144000" cy="6370975"/>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ts val="600"/>
              </a:spcAft>
              <a:buClrTx/>
              <a:buSzTx/>
              <a:buFontTx/>
              <a:buNone/>
            </a:pPr>
            <a:endParaRPr kumimoji="0" lang="en-US" sz="1600" i="0" u="none" strike="noStrike" cap="none" normalizeH="0" baseline="0" dirty="0">
              <a:ln>
                <a:noFill/>
              </a:ln>
              <a:solidFill>
                <a:schemeClr val="tx1"/>
              </a:solidFill>
              <a:effectLst/>
              <a:latin typeface="+mj-lt"/>
              <a:cs typeface="Arial" panose="020B0604020202020204" pitchFamily="34" charset="0"/>
            </a:endParaRPr>
          </a:p>
          <a:p>
            <a:pPr marL="0" marR="0" lvl="0" indent="0" algn="l" defTabSz="914400" rtl="0" eaLnBrk="0" fontAlgn="base" latinLnBrk="0" hangingPunct="0">
              <a:lnSpc>
                <a:spcPct val="100000"/>
              </a:lnSpc>
              <a:spcBef>
                <a:spcPct val="0"/>
              </a:spcBef>
              <a:spcAft>
                <a:spcPts val="600"/>
              </a:spcAft>
              <a:buClrTx/>
              <a:buSzTx/>
              <a:buFont typeface="Arial" panose="020B0604020202020204" pitchFamily="34" charset="0"/>
              <a:buChar char="•"/>
            </a:pPr>
            <a:r>
              <a:rPr kumimoji="0" lang="en-US" sz="1600" i="0" u="none" strike="noStrike" cap="none" normalizeH="0" baseline="0" dirty="0">
                <a:ln>
                  <a:noFill/>
                </a:ln>
                <a:solidFill>
                  <a:srgbClr val="222222"/>
                </a:solidFill>
                <a:effectLst/>
                <a:latin typeface="+mj-lt"/>
                <a:ea typeface="Times New Roman" panose="02020603050405020304" pitchFamily="18" charset="0"/>
                <a:cs typeface="Arial" panose="020B0604020202020204" pitchFamily="34" charset="0"/>
              </a:rPr>
              <a:t>It will change the cities, because we will need 90-95% less cars for that. We can transform former parking spaces into parks. 1.2 million people die  each year in car accidents worldwide. We now have one accident every 60,000 miles (100,000 km), with autonomous driving that will drop to one accident in 6 million miles (10 million km). That will save a million lives each year. </a:t>
            </a:r>
            <a:endParaRPr kumimoji="0" lang="en-US" sz="1600" i="0" u="none" strike="noStrike" cap="none" normalizeH="0" baseline="0" dirty="0">
              <a:ln>
                <a:noFill/>
              </a:ln>
              <a:solidFill>
                <a:schemeClr val="tx1"/>
              </a:solidFill>
              <a:effectLst/>
              <a:latin typeface="+mj-lt"/>
              <a:cs typeface="Arial" panose="020B0604020202020204" pitchFamily="34" charset="0"/>
            </a:endParaRPr>
          </a:p>
          <a:p>
            <a:pPr marL="0" marR="0" lvl="0" indent="0" algn="l" defTabSz="914400" rtl="0" eaLnBrk="0" fontAlgn="base" latinLnBrk="0" hangingPunct="0">
              <a:lnSpc>
                <a:spcPct val="100000"/>
              </a:lnSpc>
              <a:spcBef>
                <a:spcPct val="0"/>
              </a:spcBef>
              <a:spcAft>
                <a:spcPts val="600"/>
              </a:spcAft>
              <a:buClrTx/>
              <a:buSzTx/>
              <a:buFont typeface="Arial" panose="020B0604020202020204" pitchFamily="34" charset="0"/>
              <a:buChar char="•"/>
            </a:pPr>
            <a:r>
              <a:rPr kumimoji="0" lang="en-US" sz="1600" i="0" u="none" strike="noStrike" cap="none" normalizeH="0" baseline="0" dirty="0">
                <a:ln>
                  <a:noFill/>
                </a:ln>
                <a:solidFill>
                  <a:srgbClr val="222222"/>
                </a:solidFill>
                <a:effectLst/>
                <a:latin typeface="+mj-lt"/>
                <a:ea typeface="Times New Roman" panose="02020603050405020304" pitchFamily="18" charset="0"/>
                <a:cs typeface="Arial" panose="020B0604020202020204" pitchFamily="34" charset="0"/>
              </a:rPr>
              <a:t>Most car companies will probably become bankrupt. Traditional car companies try the evolutionary approach and just build a better car, while tech companies (Tesla, Apple, Google) will do the revolutionary approach and build a computer on wheels. </a:t>
            </a:r>
            <a:endParaRPr kumimoji="0" lang="en-US" sz="1600" i="0" u="none" strike="noStrike" cap="none" normalizeH="0" baseline="0" dirty="0">
              <a:ln>
                <a:noFill/>
              </a:ln>
              <a:solidFill>
                <a:schemeClr val="tx1"/>
              </a:solidFill>
              <a:effectLst/>
              <a:latin typeface="+mj-lt"/>
              <a:cs typeface="Arial" panose="020B0604020202020204" pitchFamily="34" charset="0"/>
            </a:endParaRPr>
          </a:p>
          <a:p>
            <a:pPr marL="0" marR="0" lvl="0" indent="0" algn="l" defTabSz="914400" rtl="0" eaLnBrk="0" fontAlgn="base" latinLnBrk="0" hangingPunct="0">
              <a:lnSpc>
                <a:spcPct val="100000"/>
              </a:lnSpc>
              <a:spcBef>
                <a:spcPct val="0"/>
              </a:spcBef>
              <a:spcAft>
                <a:spcPts val="600"/>
              </a:spcAft>
              <a:buClrTx/>
              <a:buSzTx/>
              <a:buFont typeface="Arial" panose="020B0604020202020204" pitchFamily="34" charset="0"/>
              <a:buChar char="•"/>
            </a:pPr>
            <a:r>
              <a:rPr kumimoji="0" lang="en-US" sz="1600" i="0" u="none" strike="noStrike" cap="none" normalizeH="0" baseline="0" dirty="0">
                <a:ln>
                  <a:noFill/>
                </a:ln>
                <a:solidFill>
                  <a:srgbClr val="222222"/>
                </a:solidFill>
                <a:effectLst/>
                <a:latin typeface="+mj-lt"/>
                <a:ea typeface="Times New Roman" panose="02020603050405020304" pitchFamily="18" charset="0"/>
                <a:cs typeface="Arial" panose="020B0604020202020204" pitchFamily="34" charset="0"/>
              </a:rPr>
              <a:t>Many engineers from Volkswagen and Audi; are completely terrified of Tesla. </a:t>
            </a:r>
            <a:endParaRPr kumimoji="0" lang="en-US" sz="1600" i="0" u="none" strike="noStrike" cap="none" normalizeH="0" baseline="0" dirty="0">
              <a:ln>
                <a:noFill/>
              </a:ln>
              <a:solidFill>
                <a:schemeClr val="tx1"/>
              </a:solidFill>
              <a:effectLst/>
              <a:latin typeface="+mj-lt"/>
              <a:cs typeface="Arial" panose="020B0604020202020204" pitchFamily="34" charset="0"/>
            </a:endParaRPr>
          </a:p>
          <a:p>
            <a:pPr marL="0" marR="0" lvl="0" indent="0" algn="l" defTabSz="914400" rtl="0" eaLnBrk="0" fontAlgn="base" latinLnBrk="0" hangingPunct="0">
              <a:lnSpc>
                <a:spcPct val="100000"/>
              </a:lnSpc>
              <a:spcBef>
                <a:spcPct val="0"/>
              </a:spcBef>
              <a:spcAft>
                <a:spcPts val="600"/>
              </a:spcAft>
              <a:buClrTx/>
              <a:buSzTx/>
              <a:buFont typeface="Arial" panose="020B0604020202020204" pitchFamily="34" charset="0"/>
              <a:buChar char="•"/>
            </a:pPr>
            <a:r>
              <a:rPr kumimoji="0" lang="en-US" sz="1600" i="0" u="none" strike="noStrike" cap="none" normalizeH="0" baseline="0" dirty="0">
                <a:ln>
                  <a:noFill/>
                </a:ln>
                <a:solidFill>
                  <a:srgbClr val="222222"/>
                </a:solidFill>
                <a:effectLst/>
                <a:latin typeface="+mj-lt"/>
                <a:ea typeface="Times New Roman" panose="02020603050405020304" pitchFamily="18" charset="0"/>
                <a:cs typeface="Arial" panose="020B0604020202020204" pitchFamily="34" charset="0"/>
              </a:rPr>
              <a:t>Insurance companies will have massive trouble because without accidents, the insurance will become 100x cheaper. Their car insurance business model  will disappear. </a:t>
            </a:r>
            <a:endParaRPr kumimoji="0" lang="en-US" sz="1600" i="0" u="none" strike="noStrike" cap="none" normalizeH="0" baseline="0" dirty="0">
              <a:ln>
                <a:noFill/>
              </a:ln>
              <a:solidFill>
                <a:schemeClr val="tx1"/>
              </a:solidFill>
              <a:effectLst/>
              <a:latin typeface="+mj-lt"/>
              <a:cs typeface="Arial" panose="020B0604020202020204" pitchFamily="34" charset="0"/>
            </a:endParaRPr>
          </a:p>
          <a:p>
            <a:pPr marL="0" marR="0" lvl="0" indent="0" algn="l" defTabSz="914400" rtl="0" eaLnBrk="0" fontAlgn="base" latinLnBrk="0" hangingPunct="0">
              <a:lnSpc>
                <a:spcPct val="100000"/>
              </a:lnSpc>
              <a:spcBef>
                <a:spcPct val="0"/>
              </a:spcBef>
              <a:spcAft>
                <a:spcPts val="600"/>
              </a:spcAft>
              <a:buClrTx/>
              <a:buSzTx/>
              <a:buFont typeface="Arial" panose="020B0604020202020204" pitchFamily="34" charset="0"/>
              <a:buChar char="•"/>
            </a:pPr>
            <a:r>
              <a:rPr kumimoji="0" lang="en-US" sz="1600" i="0" u="none" strike="noStrike" cap="none" normalizeH="0" baseline="0" dirty="0">
                <a:ln>
                  <a:noFill/>
                </a:ln>
                <a:solidFill>
                  <a:srgbClr val="222222"/>
                </a:solidFill>
                <a:effectLst/>
                <a:latin typeface="+mj-lt"/>
                <a:ea typeface="Times New Roman" panose="02020603050405020304" pitchFamily="18" charset="0"/>
                <a:cs typeface="Arial" panose="020B0604020202020204" pitchFamily="34" charset="0"/>
              </a:rPr>
              <a:t>Real estate will change. Because if you can work while you commute, people will move further away to live in a more beautiful neighborhood.</a:t>
            </a:r>
            <a:endParaRPr kumimoji="0" lang="en-US" sz="1600" i="0" u="none" strike="noStrike" cap="none" normalizeH="0" baseline="0" dirty="0">
              <a:ln>
                <a:noFill/>
              </a:ln>
              <a:solidFill>
                <a:schemeClr val="tx1"/>
              </a:solidFill>
              <a:effectLst/>
              <a:latin typeface="+mj-lt"/>
              <a:cs typeface="Arial" panose="020B0604020202020204" pitchFamily="34" charset="0"/>
            </a:endParaRPr>
          </a:p>
          <a:p>
            <a:pPr marL="0" marR="0" lvl="0" indent="0" algn="l" defTabSz="914400" rtl="0" eaLnBrk="0" fontAlgn="base" latinLnBrk="0" hangingPunct="0">
              <a:lnSpc>
                <a:spcPct val="100000"/>
              </a:lnSpc>
              <a:spcBef>
                <a:spcPct val="0"/>
              </a:spcBef>
              <a:spcAft>
                <a:spcPts val="600"/>
              </a:spcAft>
              <a:buClrTx/>
              <a:buSzTx/>
              <a:buFont typeface="Arial" panose="020B0604020202020204" pitchFamily="34" charset="0"/>
              <a:buChar char="•"/>
            </a:pPr>
            <a:r>
              <a:rPr kumimoji="0" lang="en-US" sz="1600" i="0" u="none" strike="noStrike" cap="none" normalizeH="0" baseline="0" dirty="0">
                <a:ln>
                  <a:noFill/>
                </a:ln>
                <a:solidFill>
                  <a:srgbClr val="222222"/>
                </a:solidFill>
                <a:effectLst/>
                <a:latin typeface="+mj-lt"/>
                <a:ea typeface="Times New Roman" panose="02020603050405020304" pitchFamily="18" charset="0"/>
                <a:cs typeface="Arial" panose="020B0604020202020204" pitchFamily="34" charset="0"/>
              </a:rPr>
              <a:t>Electric cars will become mainstream about 2020. Cities will be less noisy because all new cars will run on electricity. Electricity will become incredibly cheap and clean: Solar production has been on an exponential curve for 30 years, but you can now see the burgeoning impact.  </a:t>
            </a:r>
            <a:endParaRPr kumimoji="0" lang="en-US" sz="1600" i="0" u="none" strike="noStrike" cap="none" normalizeH="0" baseline="0" dirty="0">
              <a:ln>
                <a:noFill/>
              </a:ln>
              <a:solidFill>
                <a:schemeClr val="tx1"/>
              </a:solidFill>
              <a:effectLst/>
              <a:latin typeface="+mj-lt"/>
              <a:cs typeface="Arial" panose="020B0604020202020204" pitchFamily="34" charset="0"/>
            </a:endParaRPr>
          </a:p>
          <a:p>
            <a:pPr marL="0" marR="0" lvl="0" indent="0" algn="l" defTabSz="914400" rtl="0" eaLnBrk="0" fontAlgn="base" latinLnBrk="0" hangingPunct="0">
              <a:lnSpc>
                <a:spcPct val="100000"/>
              </a:lnSpc>
              <a:spcBef>
                <a:spcPct val="0"/>
              </a:spcBef>
              <a:spcAft>
                <a:spcPts val="600"/>
              </a:spcAft>
              <a:buClrTx/>
              <a:buSzTx/>
              <a:buFont typeface="Arial" panose="020B0604020202020204" pitchFamily="34" charset="0"/>
              <a:buChar char="•"/>
            </a:pPr>
            <a:r>
              <a:rPr kumimoji="0" lang="en-US" sz="1600" i="0" u="none" strike="noStrike" cap="none" normalizeH="0" baseline="0" dirty="0">
                <a:ln>
                  <a:noFill/>
                </a:ln>
                <a:solidFill>
                  <a:srgbClr val="222222"/>
                </a:solidFill>
                <a:effectLst/>
                <a:latin typeface="+mj-lt"/>
                <a:ea typeface="Times New Roman" panose="02020603050405020304" pitchFamily="18" charset="0"/>
                <a:cs typeface="Arial" panose="020B0604020202020204" pitchFamily="34" charset="0"/>
              </a:rPr>
              <a:t>Last year, more solar energy was installed worldwide than fossil. Energy companies are desperately trying to limit access to the grid to prevent competition from home solar installations, but that can't last. Technology will take care of that strategy. </a:t>
            </a:r>
            <a:r>
              <a:rPr kumimoji="0" lang="en-US" sz="1600" i="0" u="none" strike="noStrike" cap="none" normalizeH="0" baseline="0" dirty="0">
                <a:ln>
                  <a:noFill/>
                </a:ln>
                <a:solidFill>
                  <a:schemeClr val="tx1"/>
                </a:solidFill>
                <a:effectLst/>
                <a:latin typeface="+mj-lt"/>
                <a:cs typeface="Arial" panose="020B0604020202020204" pitchFamily="34" charset="0"/>
              </a:rPr>
              <a:t> </a:t>
            </a:r>
            <a:endParaRPr kumimoji="0" lang="en-US" sz="1600" i="0" u="none" strike="noStrike" cap="none" normalizeH="0" baseline="0" dirty="0">
              <a:ln>
                <a:noFill/>
              </a:ln>
              <a:solidFill>
                <a:schemeClr val="tx1"/>
              </a:solidFill>
              <a:effectLst/>
              <a:latin typeface="+mj-lt"/>
              <a:cs typeface="Arial" panose="020B0604020202020204" pitchFamily="34" charset="0"/>
            </a:endParaRPr>
          </a:p>
          <a:p>
            <a:pPr eaLnBrk="0" fontAlgn="base" hangingPunct="0">
              <a:spcBef>
                <a:spcPct val="0"/>
              </a:spcBef>
              <a:spcAft>
                <a:spcPts val="600"/>
              </a:spcAft>
              <a:buFont typeface="Arial" panose="020B0604020202020204" pitchFamily="34" charset="0"/>
              <a:buChar char="•"/>
            </a:pPr>
            <a:r>
              <a:rPr lang="en-IN" sz="1600" dirty="0">
                <a:latin typeface="+mj-lt"/>
              </a:rPr>
              <a:t>With cheap electricity comes cheap and abundant water. Desalination of salt water now only needs 2kWh per cubic meter (@ 0.25 cents). We don't have  scarce water in most places, we only have scarce drinking water. Imagine what will be possible if anyone can have as much clean water as he wants, for nearly no cost.   </a:t>
            </a:r>
            <a:endParaRPr lang="en-US" sz="1600" dirty="0">
              <a:latin typeface="+mj-lt"/>
            </a:endParaRPr>
          </a:p>
        </p:txBody>
      </p:sp>
    </p:spTree>
  </p:cSld>
  <p:clrMapOvr>
    <a:masterClrMapping/>
  </p:clrMapOvr>
  <p:transition spd="slow"/>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11615</Words>
  <Application>WPS Presentation</Application>
  <PresentationFormat>On-screen Show (4:3)</PresentationFormat>
  <Paragraphs>251</Paragraphs>
  <Slides>14</Slides>
  <Notes>14</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14</vt:i4>
      </vt:variant>
    </vt:vector>
  </HeadingPairs>
  <TitlesOfParts>
    <vt:vector size="34" baseType="lpstr">
      <vt:lpstr>Arial</vt:lpstr>
      <vt:lpstr>SimSun</vt:lpstr>
      <vt:lpstr>Wingdings</vt:lpstr>
      <vt:lpstr>Rackwell</vt:lpstr>
      <vt:lpstr>Rockwell</vt:lpstr>
      <vt:lpstr>Helvetica</vt:lpstr>
      <vt:lpstr>Times New Roman</vt:lpstr>
      <vt:lpstr>Algerian</vt:lpstr>
      <vt:lpstr>Segoe Print</vt:lpstr>
      <vt:lpstr>Book Antiqua</vt:lpstr>
      <vt:lpstr>Arial Black</vt:lpstr>
      <vt:lpstr>Bernard MT Condensed</vt:lpstr>
      <vt:lpstr>Arial Narrow</vt:lpstr>
      <vt:lpstr>Gill Sans MT</vt:lpstr>
      <vt:lpstr>Calibri</vt:lpstr>
      <vt:lpstr>Mangal</vt:lpstr>
      <vt:lpstr>Monotype Corsiva</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lakshmisha</dc:creator>
  <cp:lastModifiedBy>SHHYAAM</cp:lastModifiedBy>
  <cp:revision>157</cp:revision>
  <dcterms:created xsi:type="dcterms:W3CDTF">2018-01-18T13:50:00Z</dcterms:created>
  <dcterms:modified xsi:type="dcterms:W3CDTF">2019-10-30T12:52:55Z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1033-11.2.0.8991</vt:lpwstr>
  </property>
</Properties>
</file>