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76" r:id="rId4"/>
    <p:sldId id="277" r:id="rId5"/>
    <p:sldId id="315" r:id="rId6"/>
    <p:sldId id="319" r:id="rId7"/>
    <p:sldId id="318" r:id="rId8"/>
    <p:sldId id="317" r:id="rId9"/>
    <p:sldId id="316" r:id="rId10"/>
    <p:sldId id="275" r:id="rId11"/>
    <p:sldId id="320" r:id="rId12"/>
    <p:sldId id="323" r:id="rId13"/>
    <p:sldId id="324" r:id="rId14"/>
    <p:sldId id="322" r:id="rId15"/>
    <p:sldId id="321" r:id="rId16"/>
    <p:sldId id="301" r:id="rId17"/>
    <p:sldId id="328" r:id="rId18"/>
    <p:sldId id="327" r:id="rId19"/>
    <p:sldId id="326" r:id="rId20"/>
    <p:sldId id="325" r:id="rId21"/>
    <p:sldId id="302" r:id="rId22"/>
    <p:sldId id="303" r:id="rId23"/>
    <p:sldId id="332" r:id="rId24"/>
    <p:sldId id="331" r:id="rId25"/>
    <p:sldId id="330" r:id="rId26"/>
    <p:sldId id="329" r:id="rId27"/>
    <p:sldId id="333" r:id="rId28"/>
    <p:sldId id="336" r:id="rId29"/>
    <p:sldId id="337" r:id="rId30"/>
    <p:sldId id="335" r:id="rId31"/>
    <p:sldId id="3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10382-6187-4C3A-8FD5-B0DD4335DB52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FD271-A6E9-4B7F-B5C8-3255BB4F8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4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8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C689-47F6-4841-A72C-B3AD25C89198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AAE3-B5B0-4D0C-824F-7BAAABD2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788" y="152401"/>
            <a:ext cx="10003367" cy="19058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 </a:t>
            </a:r>
            <a:r>
              <a:rPr lang="en-IN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Institutional Ranking Framework</a:t>
            </a:r>
            <a:r>
              <a:rPr lang="en-I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Ministry of Human Resource Development</a:t>
            </a:r>
            <a:br>
              <a:rPr lang="en-I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 of India</a:t>
            </a:r>
          </a:p>
        </p:txBody>
      </p:sp>
      <p:pic>
        <p:nvPicPr>
          <p:cNvPr id="2050" name="Picture 2" descr="Image result for NI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4" y="152401"/>
            <a:ext cx="1716768" cy="17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112158" y="4716619"/>
            <a:ext cx="8981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SVKM’S </a:t>
            </a:r>
            <a:r>
              <a:rPr lang="en-US" sz="24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Narsee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Monjee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Institute of Management Studies, India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525" y="2531320"/>
            <a:ext cx="10905067" cy="110799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avid" pitchFamily="34" charset="-79"/>
                <a:cs typeface="David" pitchFamily="34" charset="-79"/>
              </a:rPr>
              <a:t> </a:t>
            </a:r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NIRF India Rankings 2021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112158" y="4112428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Dr. Meena Chintamaneni, Registrar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80" y="1608462"/>
            <a:ext cx="10056439" cy="23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9" y="1010377"/>
            <a:ext cx="9149386" cy="46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15" y="1011692"/>
            <a:ext cx="10171171" cy="45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0" y="549111"/>
            <a:ext cx="10894979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28" y="999360"/>
            <a:ext cx="9708351" cy="41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23" y="655219"/>
            <a:ext cx="8441471" cy="57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3" y="1542362"/>
            <a:ext cx="9276202" cy="2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209" y="862058"/>
            <a:ext cx="8725359" cy="49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76" y="1274350"/>
            <a:ext cx="10033258" cy="33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69" y="1623608"/>
            <a:ext cx="9450207" cy="25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174166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Institutional Ranking Framework (NIRF) was approved by the MHRD and launched by Honourable Minister of Human Resource Development on 29th September 2015.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outlines a methodology to rank institutions across the country. The methodology draws from the overall recommendations and broad understanding arrived at by a Core Committee set up by MHRD, to identify the broad parameters for ranking various universities and institutions. The parameters broadly cover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Teaching, Learning and Resources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Professional Practice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Graduation Outcomes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Outreach and Inclusivity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09359" y="365125"/>
            <a:ext cx="2162375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Overview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98" y="1253798"/>
            <a:ext cx="9988038" cy="29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71" y="1531345"/>
            <a:ext cx="9701281" cy="22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1" y="1874384"/>
            <a:ext cx="9463489" cy="21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584" y="1301177"/>
            <a:ext cx="9354980" cy="3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14" y="1455192"/>
            <a:ext cx="9170243" cy="25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58" y="1403420"/>
            <a:ext cx="8918581" cy="33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02" y="1227380"/>
            <a:ext cx="8370662" cy="37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516" y="1351404"/>
            <a:ext cx="9092221" cy="29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44" y="2024735"/>
            <a:ext cx="8403337" cy="11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94" y="1689763"/>
            <a:ext cx="8348335" cy="27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7" y="1689754"/>
            <a:ext cx="10700426" cy="34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747" y="1411199"/>
            <a:ext cx="9683019" cy="31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31" y="700793"/>
            <a:ext cx="5629275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2" t="11501" r="2965" b="2323"/>
          <a:stretch/>
        </p:blipFill>
        <p:spPr>
          <a:xfrm>
            <a:off x="416688" y="1365813"/>
            <a:ext cx="11224549" cy="29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602" y="749147"/>
            <a:ext cx="10025350" cy="54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170" y="823090"/>
            <a:ext cx="9524770" cy="51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013552"/>
            <a:ext cx="9606707" cy="51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58" y="712922"/>
            <a:ext cx="9425699" cy="57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67" y="1243871"/>
            <a:ext cx="10222735" cy="37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1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127</Words>
  <Application>Microsoft Office PowerPoint</Application>
  <PresentationFormat>Widescreen</PresentationFormat>
  <Paragraphs>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David</vt:lpstr>
      <vt:lpstr>Times New Roman</vt:lpstr>
      <vt:lpstr>Office Theme</vt:lpstr>
      <vt:lpstr>National Institutional Ranking Framework Ministry of Human Resource Development Government of India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Devices</dc:title>
  <dc:creator>Anil Pethe</dc:creator>
  <cp:lastModifiedBy>Shrikala Kumta</cp:lastModifiedBy>
  <cp:revision>128</cp:revision>
  <dcterms:created xsi:type="dcterms:W3CDTF">2016-02-17T09:09:54Z</dcterms:created>
  <dcterms:modified xsi:type="dcterms:W3CDTF">2021-01-18T11:36:47Z</dcterms:modified>
</cp:coreProperties>
</file>