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635" cy="6866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635" cy="6866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336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336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3257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336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65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Anusha</cp:lastModifiedBy>
  <cp:revision>1</cp:revision>
  <dcterms:created xsi:type="dcterms:W3CDTF">2020-11-10T10:39:52Z</dcterms:created>
  <dcterms:modified xsi:type="dcterms:W3CDTF">2020-11-10T10:39:52Z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