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1571c9611e7c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1571c9611e7c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1571c9611e7c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61571c9611e7c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61571c9611e7c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61571c9611e7c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61571c9611e7c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61571c9611e7c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1571c9611e7c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61571c9611e7c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1571c9611e7c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1571c9611e7c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1571c9611e7c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1571c9611e7c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1571c9611e7c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1571c9611e7c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61571c9611e7c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61571c9611e7c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1571c9611e7c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1571c9611e7c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3419741" y="80698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DIGITAL PORTFOLIO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381698" y="1917853"/>
            <a:ext cx="91440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NAME: RAJMAYIL.R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AND NMID: astvu 35635624u09034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DEPARTMENT: BCA-II YEAR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COLLAGE: GASC/THIRUVALLUR UNIVERSITY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