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Stock Count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52 Week High</c:v>
                </c:pt>
                <c:pt idx="1">
                  <c:v>52 Week Low</c:v>
                </c:pt>
                <c:pt idx="2">
                  <c:v>NIFTY 50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B-4EB3-8367-2F21111B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1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9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11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Stock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report presents a detailed analysis of stock market trends.</a:t>
            </a:r>
          </a:p>
          <a:p>
            <a:r>
              <a:t>It highlights the methodologies, data insights, and key findings.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Collected historical stock data</a:t>
            </a:r>
          </a:p>
          <a:p>
            <a:r>
              <a:t>- Performed data cleaning &amp; preprocessing</a:t>
            </a:r>
          </a:p>
          <a:p>
            <a:r>
              <a:t>- Conducted statistical analysis</a:t>
            </a:r>
          </a:p>
          <a:p>
            <a:r>
              <a:t>- Created visual insights using charts and graphs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includes:</a:t>
            </a:r>
          </a:p>
          <a:p>
            <a:r>
              <a:t>- 52 Week High Stocks</a:t>
            </a:r>
          </a:p>
          <a:p>
            <a:r>
              <a:t>- 52 Week Low Stocks</a:t>
            </a:r>
          </a:p>
          <a:p>
            <a:r>
              <a:t>- NIFTY 50 Index</a:t>
            </a:r>
          </a:p>
          <a:p>
            <a:r>
              <a:t>Sources: Stock Exchange APIs and Financial Databases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Performance Overview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Market trends suggest strong momentum in high-performing stocks.</a:t>
            </a:r>
          </a:p>
          <a:p>
            <a:r>
              <a:t>• Recommendations: Continue monitoring key stock indices and expand data analysis.</a:t>
            </a:r>
          </a:p>
          <a:p>
            <a:r>
              <a:t>• Future work: Automate data ingestion and apply machine learning models.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123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Stock Analysis Report</vt:lpstr>
      <vt:lpstr>Introduction</vt:lpstr>
      <vt:lpstr>Methodology</vt:lpstr>
      <vt:lpstr>Data Overview</vt:lpstr>
      <vt:lpstr>Stock Performance Overview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RAJSHEKHAR MEHRA</cp:lastModifiedBy>
  <cp:revision>2</cp:revision>
  <dcterms:created xsi:type="dcterms:W3CDTF">2013-01-27T09:14:16Z</dcterms:created>
  <dcterms:modified xsi:type="dcterms:W3CDTF">2025-03-24T09:41:52Z</dcterms:modified>
  <cp:category/>
</cp:coreProperties>
</file>